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739" r:id="rId2"/>
    <p:sldId id="740" r:id="rId3"/>
    <p:sldId id="725" r:id="rId4"/>
    <p:sldId id="733" r:id="rId5"/>
    <p:sldId id="722" r:id="rId6"/>
    <p:sldId id="743" r:id="rId7"/>
    <p:sldId id="734" r:id="rId8"/>
    <p:sldId id="752" r:id="rId9"/>
    <p:sldId id="744" r:id="rId10"/>
    <p:sldId id="751" r:id="rId11"/>
    <p:sldId id="753" r:id="rId12"/>
    <p:sldId id="745" r:id="rId13"/>
    <p:sldId id="750" r:id="rId14"/>
    <p:sldId id="714" r:id="rId15"/>
    <p:sldId id="727" r:id="rId16"/>
    <p:sldId id="7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3" d="100"/>
          <a:sy n="113" d="100"/>
        </p:scale>
        <p:origin x="282" y="60"/>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6/11/2024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5</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8</a:t>
            </a:fld>
            <a:endParaRPr lang="zh-CN" altLang="en-US"/>
          </a:p>
        </p:txBody>
      </p:sp>
    </p:spTree>
    <p:extLst>
      <p:ext uri="{BB962C8B-B14F-4D97-AF65-F5344CB8AC3E}">
        <p14:creationId xmlns:p14="http://schemas.microsoft.com/office/powerpoint/2010/main" val="273363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XIII JORNADA CIENTÍFICA DE ESTUDIANTES</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Consideraciones éticas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institución</a:t>
            </a:r>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033984" y="995234"/>
            <a:ext cx="8124032" cy="830997"/>
          </a:xfrm>
          <a:prstGeom prst="rect">
            <a:avLst/>
          </a:prstGeom>
          <a:noFill/>
        </p:spPr>
        <p:txBody>
          <a:bodyPr wrap="square">
            <a:spAutoFit/>
          </a:bodyPr>
          <a:lstStyle/>
          <a:p>
            <a:r>
              <a:rPr lang="es-ES" sz="4800" b="1" i="1" dirty="0">
                <a:latin typeface="+mj-lt"/>
              </a:rPr>
              <a:t>Cronograma</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PE" dirty="0"/>
          </a:p>
        </p:txBody>
      </p:sp>
    </p:spTree>
    <p:extLst>
      <p:ext uri="{BB962C8B-B14F-4D97-AF65-F5344CB8AC3E}">
        <p14:creationId xmlns:p14="http://schemas.microsoft.com/office/powerpoint/2010/main" val="3089139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ítulo 1">
            <a:extLst>
              <a:ext uri="{FF2B5EF4-FFF2-40B4-BE49-F238E27FC236}">
                <a16:creationId xmlns:a16="http://schemas.microsoft.com/office/drawing/2014/main" id="{227B2301-C6FA-4876-898C-2CC72A6E867B}"/>
              </a:ext>
            </a:extLst>
          </p:cNvPr>
          <p:cNvSpPr txBox="1">
            <a:spLocks/>
          </p:cNvSpPr>
          <p:nvPr/>
        </p:nvSpPr>
        <p:spPr>
          <a:xfrm>
            <a:off x="0" y="995234"/>
            <a:ext cx="8975544" cy="1057997"/>
          </a:xfr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Presupuesto</a:t>
            </a:r>
          </a:p>
        </p:txBody>
      </p:sp>
    </p:spTree>
    <p:extLst>
      <p:ext uri="{BB962C8B-B14F-4D97-AF65-F5344CB8AC3E}">
        <p14:creationId xmlns:p14="http://schemas.microsoft.com/office/powerpoint/2010/main" val="426689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Descripción del problema</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Descripción del problema</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575733" y="1615642"/>
            <a:ext cx="4267200"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i="1" dirty="0"/>
              <a:t>Objetivos e hipótesis </a:t>
            </a:r>
            <a:r>
              <a:rPr lang="es-PE" sz="4000" b="1" i="1" dirty="0"/>
              <a:t>investigación</a:t>
            </a:r>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Descripción de variables de estudio</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Explique breve y técnicamente los procedimiento de aplicación de instrumentos que garantice el comportamiento ético en investigación.</a:t>
            </a:r>
          </a:p>
          <a:p>
            <a:pPr lvl="1" algn="l"/>
            <a:r>
              <a:rPr lang="es-PE" dirty="0"/>
              <a:t>Puede anexar la carta de autorización de la </a:t>
            </a:r>
            <a:r>
              <a:rPr lang="es-PE" dirty="0" err="1"/>
              <a:t>intitución</a:t>
            </a:r>
            <a:endParaRPr lang="es-PE" dirty="0"/>
          </a:p>
          <a:p>
            <a:pPr lvl="1" algn="l"/>
            <a:r>
              <a:rPr lang="es-PE" dirty="0"/>
              <a:t>Puede anexar el consentimiento informado</a:t>
            </a:r>
          </a:p>
          <a:p>
            <a:pPr lvl="1" algn="l"/>
            <a:r>
              <a:rPr lang="es-PE" dirty="0"/>
              <a:t>Puede anexar otra evidencia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Metodología</a:t>
            </a:r>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Participantes</a:t>
            </a:r>
          </a:p>
        </p:txBody>
      </p:sp>
    </p:spTree>
    <p:extLst>
      <p:ext uri="{BB962C8B-B14F-4D97-AF65-F5344CB8AC3E}">
        <p14:creationId xmlns:p14="http://schemas.microsoft.com/office/powerpoint/2010/main" val="53738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D24B9E7C-B3E3-46D8-8687-0A5C0423C199}"/>
              </a:ext>
            </a:extLst>
          </p:cNvPr>
          <p:cNvSpPr txBox="1"/>
          <p:nvPr/>
        </p:nvSpPr>
        <p:spPr>
          <a:xfrm>
            <a:off x="2713445" y="867724"/>
            <a:ext cx="7588347" cy="1569660"/>
          </a:xfrm>
          <a:prstGeom prst="rect">
            <a:avLst/>
          </a:prstGeom>
          <a:noFill/>
        </p:spPr>
        <p:txBody>
          <a:bodyPr wrap="square">
            <a:spAutoFit/>
          </a:bodyPr>
          <a:lstStyle/>
          <a:p>
            <a:pPr algn="ctr"/>
            <a:r>
              <a:rPr lang="es-PE" sz="4800" b="1" i="1" dirty="0">
                <a:latin typeface="+mj-lt"/>
              </a:rPr>
              <a:t>Instrumentos de recolección de datos</a:t>
            </a:r>
            <a:endParaRPr lang="es-PE" sz="4800" dirty="0">
              <a:latin typeface="+mj-lt"/>
            </a:endParaRPr>
          </a:p>
        </p:txBody>
      </p:sp>
      <p:sp>
        <p:nvSpPr>
          <p:cNvPr id="15" name="Marcador de texto 2">
            <a:extLst>
              <a:ext uri="{FF2B5EF4-FFF2-40B4-BE49-F238E27FC236}">
                <a16:creationId xmlns:a16="http://schemas.microsoft.com/office/drawing/2014/main" id="{D381DE57-D7A2-474C-9797-0B510653D485}"/>
              </a:ext>
            </a:extLst>
          </p:cNvPr>
          <p:cNvSpPr txBox="1">
            <a:spLocks/>
          </p:cNvSpPr>
          <p:nvPr/>
        </p:nvSpPr>
        <p:spPr>
          <a:xfrm>
            <a:off x="721427" y="3070634"/>
            <a:ext cx="4632325" cy="823912"/>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buFont typeface="Arial" panose="020B0604020202020204" pitchFamily="34" charset="0"/>
              <a:buChar char="•"/>
            </a:pPr>
            <a:r>
              <a:rPr lang="es-PE" sz="3600" dirty="0"/>
              <a:t>Validez</a:t>
            </a:r>
          </a:p>
        </p:txBody>
      </p:sp>
      <p:sp>
        <p:nvSpPr>
          <p:cNvPr id="16" name="Marcador de texto 4">
            <a:extLst>
              <a:ext uri="{FF2B5EF4-FFF2-40B4-BE49-F238E27FC236}">
                <a16:creationId xmlns:a16="http://schemas.microsoft.com/office/drawing/2014/main" id="{D20C6989-AF12-4D52-B5CF-C88AF798B4F0}"/>
              </a:ext>
            </a:extLst>
          </p:cNvPr>
          <p:cNvSpPr txBox="1">
            <a:spLocks/>
          </p:cNvSpPr>
          <p:nvPr/>
        </p:nvSpPr>
        <p:spPr>
          <a:xfrm>
            <a:off x="6393608" y="3070634"/>
            <a:ext cx="4737894"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PE" sz="3600"/>
              <a:t>Confiabilidad</a:t>
            </a:r>
            <a:endParaRPr lang="es-PE" sz="3600" dirty="0"/>
          </a:p>
        </p:txBody>
      </p:sp>
      <p:sp>
        <p:nvSpPr>
          <p:cNvPr id="18" name="Marcador de texto 3">
            <a:extLst>
              <a:ext uri="{FF2B5EF4-FFF2-40B4-BE49-F238E27FC236}">
                <a16:creationId xmlns:a16="http://schemas.microsoft.com/office/drawing/2014/main" id="{687F7CA0-87BE-484A-8A6D-40C37F280D5F}"/>
              </a:ext>
            </a:extLst>
          </p:cNvPr>
          <p:cNvSpPr txBox="1">
            <a:spLocks/>
          </p:cNvSpPr>
          <p:nvPr/>
        </p:nvSpPr>
        <p:spPr>
          <a:xfrm>
            <a:off x="3506951" y="4128938"/>
            <a:ext cx="4918844" cy="15767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2400" dirty="0"/>
              <a:t>Resalte las partes más importantes de su estudio, en tablas formato APA. </a:t>
            </a:r>
            <a:endParaRPr lang="es-PE" sz="3200" dirty="0"/>
          </a:p>
        </p:txBody>
      </p:sp>
    </p:spTree>
    <p:extLst>
      <p:ext uri="{BB962C8B-B14F-4D97-AF65-F5344CB8AC3E}">
        <p14:creationId xmlns:p14="http://schemas.microsoft.com/office/powerpoint/2010/main" val="1476071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TotalTime>
  <Words>634</Words>
  <Application>Microsoft Office PowerPoint</Application>
  <PresentationFormat>Panorámica</PresentationFormat>
  <Paragraphs>94</Paragraphs>
  <Slides>16</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145</cp:revision>
  <dcterms:created xsi:type="dcterms:W3CDTF">2018-08-04T19:14:15Z</dcterms:created>
  <dcterms:modified xsi:type="dcterms:W3CDTF">2024-06-11T17:28:09Z</dcterms:modified>
</cp:coreProperties>
</file>