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46" r:id="rId14"/>
    <p:sldId id="747" r:id="rId15"/>
    <p:sldId id="748" r:id="rId16"/>
    <p:sldId id="720" r:id="rId17"/>
    <p:sldId id="750" r:id="rId18"/>
    <p:sldId id="714" r:id="rId19"/>
    <p:sldId id="727" r:id="rId20"/>
    <p:sldId id="7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3" d="100"/>
          <a:sy n="113" d="100"/>
        </p:scale>
        <p:origin x="282" y="8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6/11/2024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1511483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XIII JORNADA CIENTÍFICA DE ESTUDIANTES</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A</a:t>
            </a:r>
            <a:r>
              <a:rPr lang="es-PE" sz="4800" b="1" i="1" dirty="0" err="1">
                <a:latin typeface="+mj-lt"/>
              </a:rPr>
              <a:t>nálisis</a:t>
            </a:r>
            <a:r>
              <a:rPr lang="es-PE" sz="4800" b="1" i="1" dirty="0">
                <a:latin typeface="+mj-lt"/>
              </a:rPr>
              <a:t> estadísticos de los datos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las técnicas estadísticas utilizadas en su investigación.</a:t>
            </a:r>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Resultados sociodemográficos</a:t>
            </a:r>
          </a:p>
        </p:txBody>
      </p:sp>
      <p:sp>
        <p:nvSpPr>
          <p:cNvPr id="15" name="Marcador de texto 3">
            <a:extLst>
              <a:ext uri="{FF2B5EF4-FFF2-40B4-BE49-F238E27FC236}">
                <a16:creationId xmlns:a16="http://schemas.microsoft.com/office/drawing/2014/main" id="{891D7EDE-94B4-485B-B0A5-43A7333E6E12}"/>
              </a:ext>
            </a:extLst>
          </p:cNvPr>
          <p:cNvSpPr txBox="1">
            <a:spLocks/>
          </p:cNvSpPr>
          <p:nvPr/>
        </p:nvSpPr>
        <p:spPr>
          <a:xfrm>
            <a:off x="1425685" y="3032805"/>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o aquellas que le ayuden en la discusión de los resultados en tablas formato APA</a:t>
            </a:r>
            <a:endParaRPr lang="es-PE" sz="3200" dirty="0"/>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ítulo 1">
            <a:extLst>
              <a:ext uri="{FF2B5EF4-FFF2-40B4-BE49-F238E27FC236}">
                <a16:creationId xmlns:a16="http://schemas.microsoft.com/office/drawing/2014/main" id="{AC6AC2BB-2292-47F3-AB5D-F1217FA8D023}"/>
              </a:ext>
            </a:extLst>
          </p:cNvPr>
          <p:cNvSpPr txBox="1">
            <a:spLocks/>
          </p:cNvSpPr>
          <p:nvPr/>
        </p:nvSpPr>
        <p:spPr>
          <a:xfrm>
            <a:off x="1192046" y="673285"/>
            <a:ext cx="9258948"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Análisis descriptivos de los ítems</a:t>
            </a:r>
          </a:p>
        </p:txBody>
      </p:sp>
      <p:sp>
        <p:nvSpPr>
          <p:cNvPr id="19" name="Marcador de texto 3">
            <a:extLst>
              <a:ext uri="{FF2B5EF4-FFF2-40B4-BE49-F238E27FC236}">
                <a16:creationId xmlns:a16="http://schemas.microsoft.com/office/drawing/2014/main" id="{DA527313-A226-4CBF-852E-CDF2BB4B7079}"/>
              </a:ext>
            </a:extLst>
          </p:cNvPr>
          <p:cNvSpPr txBox="1">
            <a:spLocks/>
          </p:cNvSpPr>
          <p:nvPr/>
        </p:nvSpPr>
        <p:spPr>
          <a:xfrm>
            <a:off x="1393693" y="3108116"/>
            <a:ext cx="3932237" cy="15767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o aquellas que le ayuden en la discusión de los resultados</a:t>
            </a:r>
            <a:r>
              <a:rPr lang="es-PE" sz="3200" dirty="0"/>
              <a:t>.</a:t>
            </a:r>
          </a:p>
          <a:p>
            <a:r>
              <a:rPr lang="es-PE" sz="3200" dirty="0"/>
              <a:t>Tablas en formato APA</a:t>
            </a:r>
          </a:p>
        </p:txBody>
      </p:sp>
    </p:spTree>
    <p:extLst>
      <p:ext uri="{BB962C8B-B14F-4D97-AF65-F5344CB8AC3E}">
        <p14:creationId xmlns:p14="http://schemas.microsoft.com/office/powerpoint/2010/main" val="9699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DDCC7905-244A-46AE-AF11-E6AE6FBA1858}"/>
              </a:ext>
            </a:extLst>
          </p:cNvPr>
          <p:cNvSpPr txBox="1"/>
          <p:nvPr/>
        </p:nvSpPr>
        <p:spPr>
          <a:xfrm>
            <a:off x="878177" y="1218235"/>
            <a:ext cx="9143881" cy="923330"/>
          </a:xfrm>
          <a:prstGeom prst="rect">
            <a:avLst/>
          </a:prstGeom>
          <a:noFill/>
        </p:spPr>
        <p:txBody>
          <a:bodyPr wrap="square">
            <a:spAutoFit/>
          </a:bodyPr>
          <a:lstStyle/>
          <a:p>
            <a:r>
              <a:rPr lang="es-PE" sz="5400" b="1" i="1" dirty="0">
                <a:latin typeface="+mj-lt"/>
              </a:rPr>
              <a:t>Análisis Factorial Exploratorio</a:t>
            </a:r>
          </a:p>
        </p:txBody>
      </p:sp>
      <p:sp>
        <p:nvSpPr>
          <p:cNvPr id="13" name="Marcador de texto 3">
            <a:extLst>
              <a:ext uri="{FF2B5EF4-FFF2-40B4-BE49-F238E27FC236}">
                <a16:creationId xmlns:a16="http://schemas.microsoft.com/office/drawing/2014/main" id="{776B33A2-3AAD-4FDA-A737-C542E592F7D8}"/>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216339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801977" y="1256866"/>
            <a:ext cx="7751180" cy="923330"/>
          </a:xfrm>
          <a:prstGeom prst="rect">
            <a:avLst/>
          </a:prstGeom>
          <a:noFill/>
        </p:spPr>
        <p:txBody>
          <a:bodyPr wrap="square">
            <a:spAutoFit/>
          </a:bodyPr>
          <a:lstStyle/>
          <a:p>
            <a:r>
              <a:rPr lang="es-PE" sz="5400" b="1" i="1" dirty="0">
                <a:latin typeface="+mj-lt"/>
              </a:rPr>
              <a:t>Análisis de confiabilidad</a:t>
            </a:r>
          </a:p>
        </p:txBody>
      </p:sp>
      <p:sp>
        <p:nvSpPr>
          <p:cNvPr id="18" name="Marcador de texto 3">
            <a:extLst>
              <a:ext uri="{FF2B5EF4-FFF2-40B4-BE49-F238E27FC236}">
                <a16:creationId xmlns:a16="http://schemas.microsoft.com/office/drawing/2014/main" id="{7B4D37C8-F58C-4F5A-A166-AC7921957A1B}"/>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375608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48989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i="1" dirty="0"/>
              <a:t>Objetivos </a:t>
            </a:r>
            <a:r>
              <a:rPr lang="es-PE" sz="44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brevemente la definición conceptual de su constructo y sus dimensiones.</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1356779" y="2843862"/>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Describa las características de su instrumento y explique la operacionalización de su constructo.</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780</Words>
  <Application>Microsoft Office PowerPoint</Application>
  <PresentationFormat>Panorámica</PresentationFormat>
  <Paragraphs>120</Paragraphs>
  <Slides>20</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2024-06-11T17:18:58Z</dcterms:modified>
</cp:coreProperties>
</file>