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739" r:id="rId2"/>
    <p:sldId id="740" r:id="rId3"/>
    <p:sldId id="725" r:id="rId4"/>
    <p:sldId id="733" r:id="rId5"/>
    <p:sldId id="722" r:id="rId6"/>
    <p:sldId id="743" r:id="rId7"/>
    <p:sldId id="734" r:id="rId8"/>
    <p:sldId id="752" r:id="rId9"/>
    <p:sldId id="744" r:id="rId10"/>
    <p:sldId id="751" r:id="rId11"/>
    <p:sldId id="753" r:id="rId12"/>
    <p:sldId id="745" r:id="rId13"/>
    <p:sldId id="746" r:id="rId14"/>
    <p:sldId id="747" r:id="rId15"/>
    <p:sldId id="748" r:id="rId16"/>
    <p:sldId id="720" r:id="rId17"/>
    <p:sldId id="754" r:id="rId18"/>
    <p:sldId id="750" r:id="rId19"/>
    <p:sldId id="714" r:id="rId20"/>
    <p:sldId id="727" r:id="rId21"/>
    <p:sldId id="71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31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92"/>
    <a:srgbClr val="F3C133"/>
    <a:srgbClr val="003264"/>
    <a:srgbClr val="003E81"/>
    <a:srgbClr val="003670"/>
    <a:srgbClr val="0077FF"/>
    <a:srgbClr val="0076F9"/>
    <a:srgbClr val="005E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5" autoAdjust="0"/>
    <p:restoredTop sz="94660"/>
  </p:normalViewPr>
  <p:slideViewPr>
    <p:cSldViewPr snapToGrid="0">
      <p:cViewPr varScale="1">
        <p:scale>
          <a:sx n="113" d="100"/>
          <a:sy n="113" d="100"/>
        </p:scale>
        <p:origin x="282" y="84"/>
      </p:cViewPr>
      <p:guideLst>
        <p:guide orient="horz" pos="2160"/>
        <p:guide pos="331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78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313268-09E5-4F93-AECE-198D0349BD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5CE45EB-1F74-4391-B5D1-42AEE736B5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6EBA93-9EF6-46BA-B115-DA98A4C13B11}" type="datetimeFigureOut">
              <a:rPr lang="en-US" smtClean="0"/>
              <a:t>6/11/2024</a:t>
            </a:fld>
            <a:endParaRPr lang="en-US"/>
          </a:p>
        </p:txBody>
      </p:sp>
      <p:sp>
        <p:nvSpPr>
          <p:cNvPr id="4" name="Footer Placeholder 3">
            <a:extLst>
              <a:ext uri="{FF2B5EF4-FFF2-40B4-BE49-F238E27FC236}">
                <a16:creationId xmlns:a16="http://schemas.microsoft.com/office/drawing/2014/main" id="{1AF89D51-567F-4F26-8DA8-0F5385E9FC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B34F0-A680-4939-AB50-3764C34E75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F5018B-E257-4C6B-A09F-BB91E1A0B4F4}" type="slidenum">
              <a:rPr lang="en-US" smtClean="0"/>
              <a:t>‹Nº›</a:t>
            </a:fld>
            <a:endParaRPr lang="en-US"/>
          </a:p>
        </p:txBody>
      </p:sp>
    </p:spTree>
    <p:extLst>
      <p:ext uri="{BB962C8B-B14F-4D97-AF65-F5344CB8AC3E}">
        <p14:creationId xmlns:p14="http://schemas.microsoft.com/office/powerpoint/2010/main" val="394445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1B73F-5EE8-45CD-92F7-175B77018429}" type="datetimeFigureOut">
              <a:rPr lang="en-US" smtClean="0"/>
              <a:t>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48F03-39BB-4CD5-9742-362EEA40A4A0}" type="slidenum">
              <a:rPr lang="en-US" smtClean="0"/>
              <a:t>‹Nº›</a:t>
            </a:fld>
            <a:endParaRPr lang="en-US"/>
          </a:p>
        </p:txBody>
      </p:sp>
    </p:spTree>
    <p:extLst>
      <p:ext uri="{BB962C8B-B14F-4D97-AF65-F5344CB8AC3E}">
        <p14:creationId xmlns:p14="http://schemas.microsoft.com/office/powerpoint/2010/main" val="121498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3</a:t>
            </a:fld>
            <a:endParaRPr lang="zh-CN" altLang="en-US"/>
          </a:p>
        </p:txBody>
      </p:sp>
    </p:spTree>
    <p:extLst>
      <p:ext uri="{BB962C8B-B14F-4D97-AF65-F5344CB8AC3E}">
        <p14:creationId xmlns:p14="http://schemas.microsoft.com/office/powerpoint/2010/main" val="166571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4</a:t>
            </a:fld>
            <a:endParaRPr lang="zh-CN" altLang="en-US"/>
          </a:p>
        </p:txBody>
      </p:sp>
    </p:spTree>
    <p:extLst>
      <p:ext uri="{BB962C8B-B14F-4D97-AF65-F5344CB8AC3E}">
        <p14:creationId xmlns:p14="http://schemas.microsoft.com/office/powerpoint/2010/main" val="198286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5</a:t>
            </a:fld>
            <a:endParaRPr lang="zh-CN" altLang="en-US"/>
          </a:p>
        </p:txBody>
      </p:sp>
    </p:spTree>
    <p:extLst>
      <p:ext uri="{BB962C8B-B14F-4D97-AF65-F5344CB8AC3E}">
        <p14:creationId xmlns:p14="http://schemas.microsoft.com/office/powerpoint/2010/main" val="157115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7</a:t>
            </a:fld>
            <a:endParaRPr lang="zh-CN" altLang="en-US"/>
          </a:p>
        </p:txBody>
      </p:sp>
    </p:spTree>
    <p:extLst>
      <p:ext uri="{BB962C8B-B14F-4D97-AF65-F5344CB8AC3E}">
        <p14:creationId xmlns:p14="http://schemas.microsoft.com/office/powerpoint/2010/main" val="3914514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8</a:t>
            </a:fld>
            <a:endParaRPr lang="zh-CN" altLang="en-US"/>
          </a:p>
        </p:txBody>
      </p:sp>
    </p:spTree>
    <p:extLst>
      <p:ext uri="{BB962C8B-B14F-4D97-AF65-F5344CB8AC3E}">
        <p14:creationId xmlns:p14="http://schemas.microsoft.com/office/powerpoint/2010/main" val="2733631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16</a:t>
            </a:fld>
            <a:endParaRPr lang="zh-CN" altLang="en-US"/>
          </a:p>
        </p:txBody>
      </p:sp>
    </p:spTree>
    <p:extLst>
      <p:ext uri="{BB962C8B-B14F-4D97-AF65-F5344CB8AC3E}">
        <p14:creationId xmlns:p14="http://schemas.microsoft.com/office/powerpoint/2010/main" val="151148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17</a:t>
            </a:fld>
            <a:endParaRPr lang="zh-CN" altLang="en-US"/>
          </a:p>
        </p:txBody>
      </p:sp>
    </p:spTree>
    <p:extLst>
      <p:ext uri="{BB962C8B-B14F-4D97-AF65-F5344CB8AC3E}">
        <p14:creationId xmlns:p14="http://schemas.microsoft.com/office/powerpoint/2010/main" val="3332113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BD49DE-5344-4883-8BB8-4FB8EFB86E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3402504525"/>
      </p:ext>
    </p:extLst>
  </p:cSld>
  <p:clrMapOvr>
    <a:masterClrMapping/>
  </p:clrMapOvr>
  <p:transition spd="slow"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FEFA80-4D09-4DF1-895F-377FD436FA5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2637568"/>
            <a:ext cx="6330648" cy="4220432"/>
          </a:xfrm>
          <a:custGeom>
            <a:avLst/>
            <a:gdLst>
              <a:gd name="connsiteX0" fmla="*/ 2357803 w 8899522"/>
              <a:gd name="connsiteY0" fmla="*/ 700 h 4220432"/>
              <a:gd name="connsiteX1" fmla="*/ 8899522 w 8899522"/>
              <a:gd name="connsiteY1" fmla="*/ 4219968 h 4220432"/>
              <a:gd name="connsiteX2" fmla="*/ 8898982 w 8899522"/>
              <a:gd name="connsiteY2" fmla="*/ 4220432 h 4220432"/>
              <a:gd name="connsiteX3" fmla="*/ 1563387 w 8899522"/>
              <a:gd name="connsiteY3" fmla="*/ 4220432 h 4220432"/>
              <a:gd name="connsiteX4" fmla="*/ 0 w 8899522"/>
              <a:gd name="connsiteY4" fmla="*/ 4216660 h 4220432"/>
              <a:gd name="connsiteX5" fmla="*/ 0 w 8899522"/>
              <a:gd name="connsiteY5" fmla="*/ 1039371 h 4220432"/>
              <a:gd name="connsiteX6" fmla="*/ 183592 w 8899522"/>
              <a:gd name="connsiteY6" fmla="*/ 908590 h 4220432"/>
              <a:gd name="connsiteX7" fmla="*/ 2357803 w 8899522"/>
              <a:gd name="connsiteY7" fmla="*/ 700 h 422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22" h="4220432">
                <a:moveTo>
                  <a:pt x="2357803" y="700"/>
                </a:moveTo>
                <a:cubicBezTo>
                  <a:pt x="4753088" y="-62801"/>
                  <a:pt x="4953946" y="4219968"/>
                  <a:pt x="8899522" y="4219968"/>
                </a:cubicBezTo>
                <a:lnTo>
                  <a:pt x="8898982" y="4220432"/>
                </a:lnTo>
                <a:lnTo>
                  <a:pt x="1563387" y="4220432"/>
                </a:lnTo>
                <a:lnTo>
                  <a:pt x="0" y="4216660"/>
                </a:lnTo>
                <a:lnTo>
                  <a:pt x="0" y="1039371"/>
                </a:lnTo>
                <a:lnTo>
                  <a:pt x="183592" y="908590"/>
                </a:lnTo>
                <a:cubicBezTo>
                  <a:pt x="1087680" y="279251"/>
                  <a:pt x="1785400" y="15875"/>
                  <a:pt x="2357803" y="700"/>
                </a:cubicBezTo>
                <a:close/>
              </a:path>
            </a:pathLst>
          </a:custGeom>
        </p:spPr>
      </p:pic>
    </p:spTree>
    <p:extLst>
      <p:ext uri="{BB962C8B-B14F-4D97-AF65-F5344CB8AC3E}">
        <p14:creationId xmlns:p14="http://schemas.microsoft.com/office/powerpoint/2010/main" val="1129424688"/>
      </p:ext>
    </p:extLst>
  </p:cSld>
  <p:clrMapOvr>
    <a:masterClrMapping/>
  </p:clrMapOvr>
  <p:transition spd="slow" advClick="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FA14C8-38BA-4276-97DE-22D9D47FB147}"/>
              </a:ext>
            </a:extLst>
          </p:cNvPr>
          <p:cNvPicPr>
            <a:picLocks noChangeAspect="1"/>
          </p:cNvPicPr>
          <p:nvPr userDrawn="1"/>
        </p:nvPicPr>
        <p:blipFill>
          <a:blip r:embed="rId2">
            <a:extLst>
              <a:ext uri="{28A0092B-C50C-407E-A947-70E740481C1C}">
                <a14:useLocalDpi xmlns:a14="http://schemas.microsoft.com/office/drawing/2010/main" val="0"/>
              </a:ext>
            </a:extLst>
          </a:blip>
          <a:srcRect l="47386" t="15152"/>
          <a:stretch>
            <a:fillRect/>
          </a:stretch>
        </p:blipFill>
        <p:spPr>
          <a:xfrm>
            <a:off x="5777346" y="1039092"/>
            <a:ext cx="6414655" cy="5818909"/>
          </a:xfrm>
          <a:custGeom>
            <a:avLst/>
            <a:gdLst>
              <a:gd name="connsiteX0" fmla="*/ 3938154 w 6414655"/>
              <a:gd name="connsiteY0" fmla="*/ 2369272 h 5818909"/>
              <a:gd name="connsiteX1" fmla="*/ 2369272 w 6414655"/>
              <a:gd name="connsiteY1" fmla="*/ 3938154 h 5818909"/>
              <a:gd name="connsiteX2" fmla="*/ 3938154 w 6414655"/>
              <a:gd name="connsiteY2" fmla="*/ 5507036 h 5818909"/>
              <a:gd name="connsiteX3" fmla="*/ 5507036 w 6414655"/>
              <a:gd name="connsiteY3" fmla="*/ 3938154 h 5818909"/>
              <a:gd name="connsiteX4" fmla="*/ 3938154 w 6414655"/>
              <a:gd name="connsiteY4" fmla="*/ 2369272 h 5818909"/>
              <a:gd name="connsiteX5" fmla="*/ 3938154 w 6414655"/>
              <a:gd name="connsiteY5" fmla="*/ 0 h 5818909"/>
              <a:gd name="connsiteX6" fmla="*/ 6140013 w 6414655"/>
              <a:gd name="connsiteY6" fmla="*/ 672575 h 5818909"/>
              <a:gd name="connsiteX7" fmla="*/ 6414655 w 6414655"/>
              <a:gd name="connsiteY7" fmla="*/ 877948 h 5818909"/>
              <a:gd name="connsiteX8" fmla="*/ 6414655 w 6414655"/>
              <a:gd name="connsiteY8" fmla="*/ 5818909 h 5818909"/>
              <a:gd name="connsiteX9" fmla="*/ 477500 w 6414655"/>
              <a:gd name="connsiteY9" fmla="*/ 5818909 h 5818909"/>
              <a:gd name="connsiteX10" fmla="*/ 475314 w 6414655"/>
              <a:gd name="connsiteY10" fmla="*/ 5815312 h 5818909"/>
              <a:gd name="connsiteX11" fmla="*/ 0 w 6414655"/>
              <a:gd name="connsiteY11" fmla="*/ 3938154 h 5818909"/>
              <a:gd name="connsiteX12" fmla="*/ 3938154 w 6414655"/>
              <a:gd name="connsiteY12" fmla="*/ 0 h 581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4655" h="5818909">
                <a:moveTo>
                  <a:pt x="3938154" y="2369272"/>
                </a:moveTo>
                <a:cubicBezTo>
                  <a:pt x="3071684" y="2369272"/>
                  <a:pt x="2369272" y="3071684"/>
                  <a:pt x="2369272" y="3938154"/>
                </a:cubicBezTo>
                <a:cubicBezTo>
                  <a:pt x="2369272" y="4804624"/>
                  <a:pt x="3071684" y="5507036"/>
                  <a:pt x="3938154" y="5507036"/>
                </a:cubicBezTo>
                <a:cubicBezTo>
                  <a:pt x="4804624" y="5507036"/>
                  <a:pt x="5507036" y="4804624"/>
                  <a:pt x="5507036" y="3938154"/>
                </a:cubicBezTo>
                <a:cubicBezTo>
                  <a:pt x="5507036" y="3071684"/>
                  <a:pt x="4804624" y="2369272"/>
                  <a:pt x="3938154" y="2369272"/>
                </a:cubicBezTo>
                <a:close/>
                <a:moveTo>
                  <a:pt x="3938154" y="0"/>
                </a:moveTo>
                <a:cubicBezTo>
                  <a:pt x="4753772" y="0"/>
                  <a:pt x="5511480" y="247946"/>
                  <a:pt x="6140013" y="672575"/>
                </a:cubicBezTo>
                <a:lnTo>
                  <a:pt x="6414655" y="877948"/>
                </a:lnTo>
                <a:lnTo>
                  <a:pt x="6414655" y="5818909"/>
                </a:lnTo>
                <a:lnTo>
                  <a:pt x="477500" y="5818909"/>
                </a:lnTo>
                <a:lnTo>
                  <a:pt x="475314" y="5815312"/>
                </a:lnTo>
                <a:cubicBezTo>
                  <a:pt x="172185" y="5257302"/>
                  <a:pt x="0" y="4617836"/>
                  <a:pt x="0" y="3938154"/>
                </a:cubicBezTo>
                <a:cubicBezTo>
                  <a:pt x="0" y="1763172"/>
                  <a:pt x="1763172" y="0"/>
                  <a:pt x="3938154" y="0"/>
                </a:cubicBezTo>
                <a:close/>
              </a:path>
            </a:pathLst>
          </a:custGeom>
        </p:spPr>
      </p:pic>
    </p:spTree>
    <p:extLst>
      <p:ext uri="{BB962C8B-B14F-4D97-AF65-F5344CB8AC3E}">
        <p14:creationId xmlns:p14="http://schemas.microsoft.com/office/powerpoint/2010/main" val="1451624367"/>
      </p:ext>
    </p:extLst>
  </p:cSld>
  <p:clrMapOvr>
    <a:masterClrMapping/>
  </p:clrMapOvr>
  <p:transition spd="slow" advClick="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F378E1-D989-4423-8DC7-6BA2C9A77CA4}"/>
              </a:ext>
            </a:extLst>
          </p:cNvPr>
          <p:cNvPicPr>
            <a:picLocks noChangeAspect="1"/>
          </p:cNvPicPr>
          <p:nvPr userDrawn="1"/>
        </p:nvPicPr>
        <p:blipFill>
          <a:blip r:embed="rId2">
            <a:extLst>
              <a:ext uri="{28A0092B-C50C-407E-A947-70E740481C1C}">
                <a14:useLocalDpi xmlns:a14="http://schemas.microsoft.com/office/drawing/2010/main" val="0"/>
              </a:ext>
            </a:extLst>
          </a:blip>
          <a:srcRect l="55702" t="14470" r="18114" b="38981"/>
          <a:stretch>
            <a:fillRect/>
          </a:stretch>
        </p:blipFill>
        <p:spPr>
          <a:xfrm>
            <a:off x="6791212" y="992379"/>
            <a:ext cx="3192297" cy="3192297"/>
          </a:xfrm>
          <a:custGeom>
            <a:avLst/>
            <a:gdLst>
              <a:gd name="connsiteX0" fmla="*/ 1596149 w 3192297"/>
              <a:gd name="connsiteY0" fmla="*/ 0 h 3192297"/>
              <a:gd name="connsiteX1" fmla="*/ 1890962 w 3192297"/>
              <a:gd name="connsiteY1" fmla="*/ 122116 h 3192297"/>
              <a:gd name="connsiteX2" fmla="*/ 3070182 w 3192297"/>
              <a:gd name="connsiteY2" fmla="*/ 1301336 h 3192297"/>
              <a:gd name="connsiteX3" fmla="*/ 3070182 w 3192297"/>
              <a:gd name="connsiteY3" fmla="*/ 1890962 h 3192297"/>
              <a:gd name="connsiteX4" fmla="*/ 1890962 w 3192297"/>
              <a:gd name="connsiteY4" fmla="*/ 3070182 h 3192297"/>
              <a:gd name="connsiteX5" fmla="*/ 1301335 w 3192297"/>
              <a:gd name="connsiteY5" fmla="*/ 3070182 h 3192297"/>
              <a:gd name="connsiteX6" fmla="*/ 122116 w 3192297"/>
              <a:gd name="connsiteY6" fmla="*/ 1890962 h 3192297"/>
              <a:gd name="connsiteX7" fmla="*/ 122116 w 3192297"/>
              <a:gd name="connsiteY7" fmla="*/ 1301336 h 3192297"/>
              <a:gd name="connsiteX8" fmla="*/ 1301335 w 3192297"/>
              <a:gd name="connsiteY8" fmla="*/ 122116 h 3192297"/>
              <a:gd name="connsiteX9" fmla="*/ 1596149 w 3192297"/>
              <a:gd name="connsiteY9" fmla="*/ 0 h 31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2297" h="3192297">
                <a:moveTo>
                  <a:pt x="1596149" y="0"/>
                </a:moveTo>
                <a:cubicBezTo>
                  <a:pt x="1702850" y="0"/>
                  <a:pt x="1809552" y="40706"/>
                  <a:pt x="1890962" y="122116"/>
                </a:cubicBezTo>
                <a:lnTo>
                  <a:pt x="3070182" y="1301336"/>
                </a:lnTo>
                <a:cubicBezTo>
                  <a:pt x="3233003" y="1464157"/>
                  <a:pt x="3233003" y="1728141"/>
                  <a:pt x="3070182" y="1890962"/>
                </a:cubicBezTo>
                <a:lnTo>
                  <a:pt x="1890962" y="3070182"/>
                </a:lnTo>
                <a:cubicBezTo>
                  <a:pt x="1728141" y="3233003"/>
                  <a:pt x="1464157" y="3233003"/>
                  <a:pt x="1301335" y="3070182"/>
                </a:cubicBezTo>
                <a:lnTo>
                  <a:pt x="122116" y="1890962"/>
                </a:lnTo>
                <a:cubicBezTo>
                  <a:pt x="-40705" y="1728141"/>
                  <a:pt x="-40705" y="1464157"/>
                  <a:pt x="122116" y="1301336"/>
                </a:cubicBezTo>
                <a:lnTo>
                  <a:pt x="1301335" y="122116"/>
                </a:lnTo>
                <a:cubicBezTo>
                  <a:pt x="1382746" y="40706"/>
                  <a:pt x="1489447" y="0"/>
                  <a:pt x="1596149" y="0"/>
                </a:cubicBezTo>
                <a:close/>
              </a:path>
            </a:pathLst>
          </a:custGeom>
        </p:spPr>
      </p:pic>
      <p:pic>
        <p:nvPicPr>
          <p:cNvPr id="9" name="Picture 8">
            <a:extLst>
              <a:ext uri="{FF2B5EF4-FFF2-40B4-BE49-F238E27FC236}">
                <a16:creationId xmlns:a16="http://schemas.microsoft.com/office/drawing/2014/main" id="{AF9E66DA-BF25-4421-9418-6993CC8E1417}"/>
              </a:ext>
            </a:extLst>
          </p:cNvPr>
          <p:cNvPicPr>
            <a:picLocks noChangeAspect="1"/>
          </p:cNvPicPr>
          <p:nvPr userDrawn="1"/>
        </p:nvPicPr>
        <p:blipFill>
          <a:blip r:embed="rId2">
            <a:extLst>
              <a:ext uri="{28A0092B-C50C-407E-A947-70E740481C1C}">
                <a14:useLocalDpi xmlns:a14="http://schemas.microsoft.com/office/drawing/2010/main" val="0"/>
              </a:ext>
            </a:extLst>
          </a:blip>
          <a:srcRect l="45524" t="50933" r="28293" b="2518"/>
          <a:stretch>
            <a:fillRect/>
          </a:stretch>
        </p:blipFill>
        <p:spPr>
          <a:xfrm>
            <a:off x="5550241" y="3493007"/>
            <a:ext cx="3192296" cy="3192297"/>
          </a:xfrm>
          <a:custGeom>
            <a:avLst/>
            <a:gdLst>
              <a:gd name="connsiteX0" fmla="*/ 1596148 w 3192296"/>
              <a:gd name="connsiteY0" fmla="*/ 0 h 3192297"/>
              <a:gd name="connsiteX1" fmla="*/ 1890962 w 3192296"/>
              <a:gd name="connsiteY1" fmla="*/ 122116 h 3192297"/>
              <a:gd name="connsiteX2" fmla="*/ 3070181 w 3192296"/>
              <a:gd name="connsiteY2" fmla="*/ 1301336 h 3192297"/>
              <a:gd name="connsiteX3" fmla="*/ 3070181 w 3192296"/>
              <a:gd name="connsiteY3" fmla="*/ 1890963 h 3192297"/>
              <a:gd name="connsiteX4" fmla="*/ 1890962 w 3192296"/>
              <a:gd name="connsiteY4" fmla="*/ 3070182 h 3192297"/>
              <a:gd name="connsiteX5" fmla="*/ 1301334 w 3192296"/>
              <a:gd name="connsiteY5" fmla="*/ 3070182 h 3192297"/>
              <a:gd name="connsiteX6" fmla="*/ 122115 w 3192296"/>
              <a:gd name="connsiteY6" fmla="*/ 1890963 h 3192297"/>
              <a:gd name="connsiteX7" fmla="*/ 122115 w 3192296"/>
              <a:gd name="connsiteY7" fmla="*/ 1301336 h 3192297"/>
              <a:gd name="connsiteX8" fmla="*/ 1301334 w 3192296"/>
              <a:gd name="connsiteY8" fmla="*/ 122116 h 3192297"/>
              <a:gd name="connsiteX9" fmla="*/ 1596148 w 3192296"/>
              <a:gd name="connsiteY9" fmla="*/ 0 h 31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2296" h="3192297">
                <a:moveTo>
                  <a:pt x="1596148" y="0"/>
                </a:moveTo>
                <a:cubicBezTo>
                  <a:pt x="1702850" y="0"/>
                  <a:pt x="1809551" y="40706"/>
                  <a:pt x="1890962" y="122116"/>
                </a:cubicBezTo>
                <a:lnTo>
                  <a:pt x="3070181" y="1301336"/>
                </a:lnTo>
                <a:cubicBezTo>
                  <a:pt x="3233002" y="1464157"/>
                  <a:pt x="3233002" y="1728141"/>
                  <a:pt x="3070181" y="1890963"/>
                </a:cubicBezTo>
                <a:lnTo>
                  <a:pt x="1890962" y="3070182"/>
                </a:lnTo>
                <a:cubicBezTo>
                  <a:pt x="1728140" y="3233003"/>
                  <a:pt x="1464156" y="3233003"/>
                  <a:pt x="1301334" y="3070182"/>
                </a:cubicBezTo>
                <a:lnTo>
                  <a:pt x="122115" y="1890963"/>
                </a:lnTo>
                <a:cubicBezTo>
                  <a:pt x="-40705" y="1728141"/>
                  <a:pt x="-40705" y="1464157"/>
                  <a:pt x="122115" y="1301336"/>
                </a:cubicBezTo>
                <a:lnTo>
                  <a:pt x="1301334" y="122116"/>
                </a:lnTo>
                <a:cubicBezTo>
                  <a:pt x="1382745" y="40706"/>
                  <a:pt x="1489446" y="0"/>
                  <a:pt x="1596148" y="0"/>
                </a:cubicBezTo>
                <a:close/>
              </a:path>
            </a:pathLst>
          </a:custGeom>
        </p:spPr>
      </p:pic>
    </p:spTree>
    <p:extLst>
      <p:ext uri="{BB962C8B-B14F-4D97-AF65-F5344CB8AC3E}">
        <p14:creationId xmlns:p14="http://schemas.microsoft.com/office/powerpoint/2010/main" val="3260939063"/>
      </p:ext>
    </p:extLst>
  </p:cSld>
  <p:clrMapOvr>
    <a:masterClrMapping/>
  </p:clrMapOvr>
  <p:transition spd="slow" advClick="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91038-2BEF-4D77-AA9C-46DBB0996DE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 y="499533"/>
            <a:ext cx="6611815" cy="5858934"/>
          </a:xfrm>
          <a:custGeom>
            <a:avLst/>
            <a:gdLst>
              <a:gd name="connsiteX0" fmla="*/ 139632 w 6611815"/>
              <a:gd name="connsiteY0" fmla="*/ 5627088 h 6277720"/>
              <a:gd name="connsiteX1" fmla="*/ 2811796 w 6611815"/>
              <a:gd name="connsiteY1" fmla="*/ 5627088 h 6277720"/>
              <a:gd name="connsiteX2" fmla="*/ 3197004 w 6611815"/>
              <a:gd name="connsiteY2" fmla="*/ 5952404 h 6277720"/>
              <a:gd name="connsiteX3" fmla="*/ 3197003 w 6611815"/>
              <a:gd name="connsiteY3" fmla="*/ 5952404 h 6277720"/>
              <a:gd name="connsiteX4" fmla="*/ 2811795 w 6611815"/>
              <a:gd name="connsiteY4" fmla="*/ 6277720 h 6277720"/>
              <a:gd name="connsiteX5" fmla="*/ 139632 w 6611815"/>
              <a:gd name="connsiteY5" fmla="*/ 6277719 h 6277720"/>
              <a:gd name="connsiteX6" fmla="*/ 7185 w 6611815"/>
              <a:gd name="connsiteY6" fmla="*/ 6257979 h 6277720"/>
              <a:gd name="connsiteX7" fmla="*/ 0 w 6611815"/>
              <a:gd name="connsiteY7" fmla="*/ 6255149 h 6277720"/>
              <a:gd name="connsiteX8" fmla="*/ 0 w 6611815"/>
              <a:gd name="connsiteY8" fmla="*/ 5649659 h 6277720"/>
              <a:gd name="connsiteX9" fmla="*/ 7185 w 6611815"/>
              <a:gd name="connsiteY9" fmla="*/ 5646828 h 6277720"/>
              <a:gd name="connsiteX10" fmla="*/ 139632 w 6611815"/>
              <a:gd name="connsiteY10" fmla="*/ 5627088 h 6277720"/>
              <a:gd name="connsiteX11" fmla="*/ 139632 w 6611815"/>
              <a:gd name="connsiteY11" fmla="*/ 4923702 h 6277720"/>
              <a:gd name="connsiteX12" fmla="*/ 3727966 w 6611815"/>
              <a:gd name="connsiteY12" fmla="*/ 4923702 h 6277720"/>
              <a:gd name="connsiteX13" fmla="*/ 4113174 w 6611815"/>
              <a:gd name="connsiteY13" fmla="*/ 5249018 h 6277720"/>
              <a:gd name="connsiteX14" fmla="*/ 4113173 w 6611815"/>
              <a:gd name="connsiteY14" fmla="*/ 5249018 h 6277720"/>
              <a:gd name="connsiteX15" fmla="*/ 3727965 w 6611815"/>
              <a:gd name="connsiteY15" fmla="*/ 5574334 h 6277720"/>
              <a:gd name="connsiteX16" fmla="*/ 139632 w 6611815"/>
              <a:gd name="connsiteY16" fmla="*/ 5574333 h 6277720"/>
              <a:gd name="connsiteX17" fmla="*/ 7185 w 6611815"/>
              <a:gd name="connsiteY17" fmla="*/ 5554593 h 6277720"/>
              <a:gd name="connsiteX18" fmla="*/ 0 w 6611815"/>
              <a:gd name="connsiteY18" fmla="*/ 5551762 h 6277720"/>
              <a:gd name="connsiteX19" fmla="*/ 0 w 6611815"/>
              <a:gd name="connsiteY19" fmla="*/ 4946273 h 6277720"/>
              <a:gd name="connsiteX20" fmla="*/ 7185 w 6611815"/>
              <a:gd name="connsiteY20" fmla="*/ 4943442 h 6277720"/>
              <a:gd name="connsiteX21" fmla="*/ 139632 w 6611815"/>
              <a:gd name="connsiteY21" fmla="*/ 4923702 h 6277720"/>
              <a:gd name="connsiteX22" fmla="*/ 139632 w 6611815"/>
              <a:gd name="connsiteY22" fmla="*/ 4220316 h 6277720"/>
              <a:gd name="connsiteX23" fmla="*/ 4893997 w 6611815"/>
              <a:gd name="connsiteY23" fmla="*/ 4220316 h 6277720"/>
              <a:gd name="connsiteX24" fmla="*/ 5279205 w 6611815"/>
              <a:gd name="connsiteY24" fmla="*/ 4545632 h 6277720"/>
              <a:gd name="connsiteX25" fmla="*/ 5279205 w 6611815"/>
              <a:gd name="connsiteY25" fmla="*/ 4545632 h 6277720"/>
              <a:gd name="connsiteX26" fmla="*/ 4893997 w 6611815"/>
              <a:gd name="connsiteY26" fmla="*/ 4870948 h 6277720"/>
              <a:gd name="connsiteX27" fmla="*/ 139632 w 6611815"/>
              <a:gd name="connsiteY27" fmla="*/ 4870947 h 6277720"/>
              <a:gd name="connsiteX28" fmla="*/ 7185 w 6611815"/>
              <a:gd name="connsiteY28" fmla="*/ 4851207 h 6277720"/>
              <a:gd name="connsiteX29" fmla="*/ 0 w 6611815"/>
              <a:gd name="connsiteY29" fmla="*/ 4848376 h 6277720"/>
              <a:gd name="connsiteX30" fmla="*/ 0 w 6611815"/>
              <a:gd name="connsiteY30" fmla="*/ 4242887 h 6277720"/>
              <a:gd name="connsiteX31" fmla="*/ 7185 w 6611815"/>
              <a:gd name="connsiteY31" fmla="*/ 4240056 h 6277720"/>
              <a:gd name="connsiteX32" fmla="*/ 139632 w 6611815"/>
              <a:gd name="connsiteY32" fmla="*/ 4220316 h 6277720"/>
              <a:gd name="connsiteX33" fmla="*/ 139632 w 6611815"/>
              <a:gd name="connsiteY33" fmla="*/ 3516930 h 6277720"/>
              <a:gd name="connsiteX34" fmla="*/ 5664414 w 6611815"/>
              <a:gd name="connsiteY34" fmla="*/ 3516930 h 6277720"/>
              <a:gd name="connsiteX35" fmla="*/ 6049622 w 6611815"/>
              <a:gd name="connsiteY35" fmla="*/ 3842246 h 6277720"/>
              <a:gd name="connsiteX36" fmla="*/ 6049621 w 6611815"/>
              <a:gd name="connsiteY36" fmla="*/ 3842246 h 6277720"/>
              <a:gd name="connsiteX37" fmla="*/ 5664413 w 6611815"/>
              <a:gd name="connsiteY37" fmla="*/ 4167562 h 6277720"/>
              <a:gd name="connsiteX38" fmla="*/ 139632 w 6611815"/>
              <a:gd name="connsiteY38" fmla="*/ 4167561 h 6277720"/>
              <a:gd name="connsiteX39" fmla="*/ 7185 w 6611815"/>
              <a:gd name="connsiteY39" fmla="*/ 4147821 h 6277720"/>
              <a:gd name="connsiteX40" fmla="*/ 0 w 6611815"/>
              <a:gd name="connsiteY40" fmla="*/ 4144990 h 6277720"/>
              <a:gd name="connsiteX41" fmla="*/ 0 w 6611815"/>
              <a:gd name="connsiteY41" fmla="*/ 3539501 h 6277720"/>
              <a:gd name="connsiteX42" fmla="*/ 7185 w 6611815"/>
              <a:gd name="connsiteY42" fmla="*/ 3536670 h 6277720"/>
              <a:gd name="connsiteX43" fmla="*/ 139632 w 6611815"/>
              <a:gd name="connsiteY43" fmla="*/ 3516930 h 6277720"/>
              <a:gd name="connsiteX44" fmla="*/ 139632 w 6611815"/>
              <a:gd name="connsiteY44" fmla="*/ 2813544 h 6277720"/>
              <a:gd name="connsiteX45" fmla="*/ 6226607 w 6611815"/>
              <a:gd name="connsiteY45" fmla="*/ 2813544 h 6277720"/>
              <a:gd name="connsiteX46" fmla="*/ 6611815 w 6611815"/>
              <a:gd name="connsiteY46" fmla="*/ 3138860 h 6277720"/>
              <a:gd name="connsiteX47" fmla="*/ 6611814 w 6611815"/>
              <a:gd name="connsiteY47" fmla="*/ 3138860 h 6277720"/>
              <a:gd name="connsiteX48" fmla="*/ 6226606 w 6611815"/>
              <a:gd name="connsiteY48" fmla="*/ 3464176 h 6277720"/>
              <a:gd name="connsiteX49" fmla="*/ 139632 w 6611815"/>
              <a:gd name="connsiteY49" fmla="*/ 3464175 h 6277720"/>
              <a:gd name="connsiteX50" fmla="*/ 7185 w 6611815"/>
              <a:gd name="connsiteY50" fmla="*/ 3444435 h 6277720"/>
              <a:gd name="connsiteX51" fmla="*/ 0 w 6611815"/>
              <a:gd name="connsiteY51" fmla="*/ 3441604 h 6277720"/>
              <a:gd name="connsiteX52" fmla="*/ 0 w 6611815"/>
              <a:gd name="connsiteY52" fmla="*/ 2836115 h 6277720"/>
              <a:gd name="connsiteX53" fmla="*/ 7185 w 6611815"/>
              <a:gd name="connsiteY53" fmla="*/ 2833284 h 6277720"/>
              <a:gd name="connsiteX54" fmla="*/ 139632 w 6611815"/>
              <a:gd name="connsiteY54" fmla="*/ 2813544 h 6277720"/>
              <a:gd name="connsiteX55" fmla="*/ 97991 w 6611815"/>
              <a:gd name="connsiteY55" fmla="*/ 2110158 h 6277720"/>
              <a:gd name="connsiteX56" fmla="*/ 5664413 w 6611815"/>
              <a:gd name="connsiteY56" fmla="*/ 2110158 h 6277720"/>
              <a:gd name="connsiteX57" fmla="*/ 6049621 w 6611815"/>
              <a:gd name="connsiteY57" fmla="*/ 2435474 h 6277720"/>
              <a:gd name="connsiteX58" fmla="*/ 6049620 w 6611815"/>
              <a:gd name="connsiteY58" fmla="*/ 2435474 h 6277720"/>
              <a:gd name="connsiteX59" fmla="*/ 5664412 w 6611815"/>
              <a:gd name="connsiteY59" fmla="*/ 2760790 h 6277720"/>
              <a:gd name="connsiteX60" fmla="*/ 97991 w 6611815"/>
              <a:gd name="connsiteY60" fmla="*/ 2760789 h 6277720"/>
              <a:gd name="connsiteX61" fmla="*/ 39328 w 6611815"/>
              <a:gd name="connsiteY61" fmla="*/ 2757041 h 6277720"/>
              <a:gd name="connsiteX62" fmla="*/ 0 w 6611815"/>
              <a:gd name="connsiteY62" fmla="*/ 2749387 h 6277720"/>
              <a:gd name="connsiteX63" fmla="*/ 0 w 6611815"/>
              <a:gd name="connsiteY63" fmla="*/ 2121561 h 6277720"/>
              <a:gd name="connsiteX64" fmla="*/ 39328 w 6611815"/>
              <a:gd name="connsiteY64" fmla="*/ 2113907 h 6277720"/>
              <a:gd name="connsiteX65" fmla="*/ 97991 w 6611815"/>
              <a:gd name="connsiteY65" fmla="*/ 2110158 h 6277720"/>
              <a:gd name="connsiteX66" fmla="*/ 97992 w 6611815"/>
              <a:gd name="connsiteY66" fmla="*/ 1406773 h 6277720"/>
              <a:gd name="connsiteX67" fmla="*/ 4893997 w 6611815"/>
              <a:gd name="connsiteY67" fmla="*/ 1406773 h 6277720"/>
              <a:gd name="connsiteX68" fmla="*/ 5279205 w 6611815"/>
              <a:gd name="connsiteY68" fmla="*/ 1732088 h 6277720"/>
              <a:gd name="connsiteX69" fmla="*/ 5279205 w 6611815"/>
              <a:gd name="connsiteY69" fmla="*/ 1732088 h 6277720"/>
              <a:gd name="connsiteX70" fmla="*/ 4893997 w 6611815"/>
              <a:gd name="connsiteY70" fmla="*/ 2057404 h 6277720"/>
              <a:gd name="connsiteX71" fmla="*/ 97992 w 6611815"/>
              <a:gd name="connsiteY71" fmla="*/ 2057403 h 6277720"/>
              <a:gd name="connsiteX72" fmla="*/ 39329 w 6611815"/>
              <a:gd name="connsiteY72" fmla="*/ 2053655 h 6277720"/>
              <a:gd name="connsiteX73" fmla="*/ 0 w 6611815"/>
              <a:gd name="connsiteY73" fmla="*/ 2046000 h 6277720"/>
              <a:gd name="connsiteX74" fmla="*/ 0 w 6611815"/>
              <a:gd name="connsiteY74" fmla="*/ 1418176 h 6277720"/>
              <a:gd name="connsiteX75" fmla="*/ 39329 w 6611815"/>
              <a:gd name="connsiteY75" fmla="*/ 1410522 h 6277720"/>
              <a:gd name="connsiteX76" fmla="*/ 97992 w 6611815"/>
              <a:gd name="connsiteY76" fmla="*/ 1406773 h 6277720"/>
              <a:gd name="connsiteX77" fmla="*/ 97994 w 6611815"/>
              <a:gd name="connsiteY77" fmla="*/ 703386 h 6277720"/>
              <a:gd name="connsiteX78" fmla="*/ 3727966 w 6611815"/>
              <a:gd name="connsiteY78" fmla="*/ 703386 h 6277720"/>
              <a:gd name="connsiteX79" fmla="*/ 4113174 w 6611815"/>
              <a:gd name="connsiteY79" fmla="*/ 1028702 h 6277720"/>
              <a:gd name="connsiteX80" fmla="*/ 4113173 w 6611815"/>
              <a:gd name="connsiteY80" fmla="*/ 1028702 h 6277720"/>
              <a:gd name="connsiteX81" fmla="*/ 3727965 w 6611815"/>
              <a:gd name="connsiteY81" fmla="*/ 1354018 h 6277720"/>
              <a:gd name="connsiteX82" fmla="*/ 97994 w 6611815"/>
              <a:gd name="connsiteY82" fmla="*/ 1354018 h 6277720"/>
              <a:gd name="connsiteX83" fmla="*/ 39330 w 6611815"/>
              <a:gd name="connsiteY83" fmla="*/ 1350270 h 6277720"/>
              <a:gd name="connsiteX84" fmla="*/ 0 w 6611815"/>
              <a:gd name="connsiteY84" fmla="*/ 1342615 h 6277720"/>
              <a:gd name="connsiteX85" fmla="*/ 0 w 6611815"/>
              <a:gd name="connsiteY85" fmla="*/ 714789 h 6277720"/>
              <a:gd name="connsiteX86" fmla="*/ 39330 w 6611815"/>
              <a:gd name="connsiteY86" fmla="*/ 707135 h 6277720"/>
              <a:gd name="connsiteX87" fmla="*/ 97994 w 6611815"/>
              <a:gd name="connsiteY87" fmla="*/ 703386 h 6277720"/>
              <a:gd name="connsiteX88" fmla="*/ 97991 w 6611815"/>
              <a:gd name="connsiteY88" fmla="*/ 0 h 6277720"/>
              <a:gd name="connsiteX89" fmla="*/ 2770154 w 6611815"/>
              <a:gd name="connsiteY89" fmla="*/ 0 h 6277720"/>
              <a:gd name="connsiteX90" fmla="*/ 3155363 w 6611815"/>
              <a:gd name="connsiteY90" fmla="*/ 325317 h 6277720"/>
              <a:gd name="connsiteX91" fmla="*/ 3155361 w 6611815"/>
              <a:gd name="connsiteY91" fmla="*/ 325317 h 6277720"/>
              <a:gd name="connsiteX92" fmla="*/ 2770154 w 6611815"/>
              <a:gd name="connsiteY92" fmla="*/ 650632 h 6277720"/>
              <a:gd name="connsiteX93" fmla="*/ 97991 w 6611815"/>
              <a:gd name="connsiteY93" fmla="*/ 650632 h 6277720"/>
              <a:gd name="connsiteX94" fmla="*/ 39328 w 6611815"/>
              <a:gd name="connsiteY94" fmla="*/ 646884 h 6277720"/>
              <a:gd name="connsiteX95" fmla="*/ 0 w 6611815"/>
              <a:gd name="connsiteY95" fmla="*/ 639229 h 6277720"/>
              <a:gd name="connsiteX96" fmla="*/ 0 w 6611815"/>
              <a:gd name="connsiteY96" fmla="*/ 11403 h 6277720"/>
              <a:gd name="connsiteX97" fmla="*/ 39328 w 6611815"/>
              <a:gd name="connsiteY97" fmla="*/ 3749 h 6277720"/>
              <a:gd name="connsiteX98" fmla="*/ 97991 w 6611815"/>
              <a:gd name="connsiteY98" fmla="*/ 0 h 62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611815" h="6277720">
                <a:moveTo>
                  <a:pt x="139632" y="5627088"/>
                </a:moveTo>
                <a:lnTo>
                  <a:pt x="2811796" y="5627088"/>
                </a:lnTo>
                <a:cubicBezTo>
                  <a:pt x="3024540" y="5627088"/>
                  <a:pt x="3197004" y="5772737"/>
                  <a:pt x="3197004" y="5952404"/>
                </a:cubicBezTo>
                <a:lnTo>
                  <a:pt x="3197003" y="5952404"/>
                </a:lnTo>
                <a:cubicBezTo>
                  <a:pt x="3197003" y="6132071"/>
                  <a:pt x="3024539" y="6277720"/>
                  <a:pt x="2811795" y="6277720"/>
                </a:cubicBezTo>
                <a:lnTo>
                  <a:pt x="139632" y="6277719"/>
                </a:lnTo>
                <a:cubicBezTo>
                  <a:pt x="93094" y="6277719"/>
                  <a:pt x="48484" y="6270750"/>
                  <a:pt x="7185" y="6257979"/>
                </a:cubicBezTo>
                <a:lnTo>
                  <a:pt x="0" y="6255149"/>
                </a:lnTo>
                <a:lnTo>
                  <a:pt x="0" y="5649659"/>
                </a:lnTo>
                <a:lnTo>
                  <a:pt x="7185" y="5646828"/>
                </a:lnTo>
                <a:cubicBezTo>
                  <a:pt x="48484" y="5634058"/>
                  <a:pt x="93094" y="5627088"/>
                  <a:pt x="139632" y="5627088"/>
                </a:cubicBezTo>
                <a:close/>
                <a:moveTo>
                  <a:pt x="139632" y="4923702"/>
                </a:moveTo>
                <a:lnTo>
                  <a:pt x="3727966" y="4923702"/>
                </a:lnTo>
                <a:cubicBezTo>
                  <a:pt x="3940711" y="4923702"/>
                  <a:pt x="4113174" y="5069351"/>
                  <a:pt x="4113174" y="5249018"/>
                </a:cubicBezTo>
                <a:lnTo>
                  <a:pt x="4113173" y="5249018"/>
                </a:lnTo>
                <a:cubicBezTo>
                  <a:pt x="4113173" y="5428685"/>
                  <a:pt x="3940710" y="5574334"/>
                  <a:pt x="3727965" y="5574334"/>
                </a:cubicBezTo>
                <a:lnTo>
                  <a:pt x="139632" y="5574333"/>
                </a:lnTo>
                <a:cubicBezTo>
                  <a:pt x="93094" y="5574333"/>
                  <a:pt x="48484" y="5567364"/>
                  <a:pt x="7185" y="5554593"/>
                </a:cubicBezTo>
                <a:lnTo>
                  <a:pt x="0" y="5551762"/>
                </a:lnTo>
                <a:lnTo>
                  <a:pt x="0" y="4946273"/>
                </a:lnTo>
                <a:lnTo>
                  <a:pt x="7185" y="4943442"/>
                </a:lnTo>
                <a:cubicBezTo>
                  <a:pt x="48484" y="4930672"/>
                  <a:pt x="93094" y="4923702"/>
                  <a:pt x="139632" y="4923702"/>
                </a:cubicBezTo>
                <a:close/>
                <a:moveTo>
                  <a:pt x="139632" y="4220316"/>
                </a:moveTo>
                <a:lnTo>
                  <a:pt x="4893997" y="4220316"/>
                </a:lnTo>
                <a:cubicBezTo>
                  <a:pt x="5106741" y="4220316"/>
                  <a:pt x="5279205" y="4365965"/>
                  <a:pt x="5279205" y="4545632"/>
                </a:cubicBezTo>
                <a:lnTo>
                  <a:pt x="5279205" y="4545632"/>
                </a:lnTo>
                <a:cubicBezTo>
                  <a:pt x="5279205" y="4725299"/>
                  <a:pt x="5106740" y="4870948"/>
                  <a:pt x="4893997" y="4870948"/>
                </a:cubicBezTo>
                <a:lnTo>
                  <a:pt x="139632" y="4870947"/>
                </a:lnTo>
                <a:cubicBezTo>
                  <a:pt x="93094" y="4870947"/>
                  <a:pt x="48484" y="4863978"/>
                  <a:pt x="7185" y="4851207"/>
                </a:cubicBezTo>
                <a:lnTo>
                  <a:pt x="0" y="4848376"/>
                </a:lnTo>
                <a:lnTo>
                  <a:pt x="0" y="4242887"/>
                </a:lnTo>
                <a:lnTo>
                  <a:pt x="7185" y="4240056"/>
                </a:lnTo>
                <a:cubicBezTo>
                  <a:pt x="48484" y="4227286"/>
                  <a:pt x="93094" y="4220316"/>
                  <a:pt x="139632" y="4220316"/>
                </a:cubicBezTo>
                <a:close/>
                <a:moveTo>
                  <a:pt x="139632" y="3516930"/>
                </a:moveTo>
                <a:lnTo>
                  <a:pt x="5664414" y="3516930"/>
                </a:lnTo>
                <a:cubicBezTo>
                  <a:pt x="5877159" y="3516930"/>
                  <a:pt x="6049622" y="3662579"/>
                  <a:pt x="6049622" y="3842246"/>
                </a:cubicBezTo>
                <a:lnTo>
                  <a:pt x="6049621" y="3842246"/>
                </a:lnTo>
                <a:cubicBezTo>
                  <a:pt x="6049621" y="4021913"/>
                  <a:pt x="5877158" y="4167562"/>
                  <a:pt x="5664413" y="4167562"/>
                </a:cubicBezTo>
                <a:lnTo>
                  <a:pt x="139632" y="4167561"/>
                </a:lnTo>
                <a:cubicBezTo>
                  <a:pt x="93094" y="4167561"/>
                  <a:pt x="48484" y="4160592"/>
                  <a:pt x="7185" y="4147821"/>
                </a:cubicBezTo>
                <a:lnTo>
                  <a:pt x="0" y="4144990"/>
                </a:lnTo>
                <a:lnTo>
                  <a:pt x="0" y="3539501"/>
                </a:lnTo>
                <a:lnTo>
                  <a:pt x="7185" y="3536670"/>
                </a:lnTo>
                <a:cubicBezTo>
                  <a:pt x="48484" y="3523900"/>
                  <a:pt x="93094" y="3516930"/>
                  <a:pt x="139632" y="3516930"/>
                </a:cubicBezTo>
                <a:close/>
                <a:moveTo>
                  <a:pt x="139632" y="2813544"/>
                </a:moveTo>
                <a:lnTo>
                  <a:pt x="6226607" y="2813544"/>
                </a:lnTo>
                <a:cubicBezTo>
                  <a:pt x="6439352" y="2813544"/>
                  <a:pt x="6611815" y="2959193"/>
                  <a:pt x="6611815" y="3138860"/>
                </a:cubicBezTo>
                <a:lnTo>
                  <a:pt x="6611814" y="3138860"/>
                </a:lnTo>
                <a:cubicBezTo>
                  <a:pt x="6611814" y="3318527"/>
                  <a:pt x="6439350" y="3464176"/>
                  <a:pt x="6226606" y="3464176"/>
                </a:cubicBezTo>
                <a:lnTo>
                  <a:pt x="139632" y="3464175"/>
                </a:lnTo>
                <a:cubicBezTo>
                  <a:pt x="93094" y="3464175"/>
                  <a:pt x="48484" y="3457206"/>
                  <a:pt x="7185" y="3444435"/>
                </a:cubicBezTo>
                <a:lnTo>
                  <a:pt x="0" y="3441604"/>
                </a:lnTo>
                <a:lnTo>
                  <a:pt x="0" y="2836115"/>
                </a:lnTo>
                <a:lnTo>
                  <a:pt x="7185" y="2833284"/>
                </a:lnTo>
                <a:cubicBezTo>
                  <a:pt x="48484" y="2820514"/>
                  <a:pt x="93094" y="2813544"/>
                  <a:pt x="139632" y="2813544"/>
                </a:cubicBezTo>
                <a:close/>
                <a:moveTo>
                  <a:pt x="97991" y="2110158"/>
                </a:moveTo>
                <a:lnTo>
                  <a:pt x="5664413" y="2110158"/>
                </a:lnTo>
                <a:cubicBezTo>
                  <a:pt x="5877158" y="2110158"/>
                  <a:pt x="6049621" y="2255807"/>
                  <a:pt x="6049621" y="2435474"/>
                </a:cubicBezTo>
                <a:lnTo>
                  <a:pt x="6049620" y="2435474"/>
                </a:lnTo>
                <a:cubicBezTo>
                  <a:pt x="6049620" y="2615141"/>
                  <a:pt x="5877156" y="2760790"/>
                  <a:pt x="5664412" y="2760790"/>
                </a:cubicBezTo>
                <a:lnTo>
                  <a:pt x="97991" y="2760789"/>
                </a:lnTo>
                <a:cubicBezTo>
                  <a:pt x="78046" y="2760789"/>
                  <a:pt x="58455" y="2759509"/>
                  <a:pt x="39328" y="2757041"/>
                </a:cubicBezTo>
                <a:lnTo>
                  <a:pt x="0" y="2749387"/>
                </a:lnTo>
                <a:lnTo>
                  <a:pt x="0" y="2121561"/>
                </a:lnTo>
                <a:lnTo>
                  <a:pt x="39328" y="2113907"/>
                </a:lnTo>
                <a:cubicBezTo>
                  <a:pt x="58455" y="2111438"/>
                  <a:pt x="78046" y="2110158"/>
                  <a:pt x="97991" y="2110158"/>
                </a:cubicBezTo>
                <a:close/>
                <a:moveTo>
                  <a:pt x="97992" y="1406773"/>
                </a:moveTo>
                <a:lnTo>
                  <a:pt x="4893997" y="1406773"/>
                </a:lnTo>
                <a:cubicBezTo>
                  <a:pt x="5106741" y="1406773"/>
                  <a:pt x="5279205" y="1552421"/>
                  <a:pt x="5279205" y="1732088"/>
                </a:cubicBezTo>
                <a:lnTo>
                  <a:pt x="5279205" y="1732088"/>
                </a:lnTo>
                <a:cubicBezTo>
                  <a:pt x="5279205" y="1911755"/>
                  <a:pt x="5106740" y="2057404"/>
                  <a:pt x="4893997" y="2057404"/>
                </a:cubicBezTo>
                <a:lnTo>
                  <a:pt x="97992" y="2057403"/>
                </a:lnTo>
                <a:cubicBezTo>
                  <a:pt x="78047" y="2057403"/>
                  <a:pt x="58457" y="2056123"/>
                  <a:pt x="39329" y="2053655"/>
                </a:cubicBezTo>
                <a:lnTo>
                  <a:pt x="0" y="2046000"/>
                </a:lnTo>
                <a:lnTo>
                  <a:pt x="0" y="1418176"/>
                </a:lnTo>
                <a:lnTo>
                  <a:pt x="39329" y="1410522"/>
                </a:lnTo>
                <a:cubicBezTo>
                  <a:pt x="58457" y="1408053"/>
                  <a:pt x="78047" y="1406773"/>
                  <a:pt x="97992" y="1406773"/>
                </a:cubicBezTo>
                <a:close/>
                <a:moveTo>
                  <a:pt x="97994" y="703386"/>
                </a:moveTo>
                <a:lnTo>
                  <a:pt x="3727966" y="703386"/>
                </a:lnTo>
                <a:cubicBezTo>
                  <a:pt x="3940711" y="703386"/>
                  <a:pt x="4113174" y="849035"/>
                  <a:pt x="4113174" y="1028702"/>
                </a:cubicBezTo>
                <a:lnTo>
                  <a:pt x="4113173" y="1028702"/>
                </a:lnTo>
                <a:cubicBezTo>
                  <a:pt x="4113173" y="1208369"/>
                  <a:pt x="3940710" y="1354018"/>
                  <a:pt x="3727965" y="1354018"/>
                </a:cubicBezTo>
                <a:lnTo>
                  <a:pt x="97994" y="1354018"/>
                </a:lnTo>
                <a:cubicBezTo>
                  <a:pt x="78049" y="1354018"/>
                  <a:pt x="58458" y="1352738"/>
                  <a:pt x="39330" y="1350270"/>
                </a:cubicBezTo>
                <a:lnTo>
                  <a:pt x="0" y="1342615"/>
                </a:lnTo>
                <a:lnTo>
                  <a:pt x="0" y="714789"/>
                </a:lnTo>
                <a:lnTo>
                  <a:pt x="39330" y="707135"/>
                </a:lnTo>
                <a:cubicBezTo>
                  <a:pt x="58458" y="704666"/>
                  <a:pt x="78049" y="703386"/>
                  <a:pt x="97994" y="703386"/>
                </a:cubicBezTo>
                <a:close/>
                <a:moveTo>
                  <a:pt x="97991" y="0"/>
                </a:moveTo>
                <a:lnTo>
                  <a:pt x="2770154" y="0"/>
                </a:lnTo>
                <a:cubicBezTo>
                  <a:pt x="2982899" y="0"/>
                  <a:pt x="3155363" y="145649"/>
                  <a:pt x="3155363" y="325317"/>
                </a:cubicBezTo>
                <a:lnTo>
                  <a:pt x="3155361" y="325317"/>
                </a:lnTo>
                <a:cubicBezTo>
                  <a:pt x="3155361" y="504984"/>
                  <a:pt x="2982898" y="650632"/>
                  <a:pt x="2770154" y="650632"/>
                </a:cubicBezTo>
                <a:lnTo>
                  <a:pt x="97991" y="650632"/>
                </a:lnTo>
                <a:cubicBezTo>
                  <a:pt x="78046" y="650632"/>
                  <a:pt x="58455" y="649352"/>
                  <a:pt x="39328" y="646884"/>
                </a:cubicBezTo>
                <a:lnTo>
                  <a:pt x="0" y="639229"/>
                </a:lnTo>
                <a:lnTo>
                  <a:pt x="0" y="11403"/>
                </a:lnTo>
                <a:lnTo>
                  <a:pt x="39328" y="3749"/>
                </a:lnTo>
                <a:cubicBezTo>
                  <a:pt x="58455" y="1280"/>
                  <a:pt x="78046" y="0"/>
                  <a:pt x="97991" y="0"/>
                </a:cubicBezTo>
                <a:close/>
              </a:path>
            </a:pathLst>
          </a:custGeom>
        </p:spPr>
      </p:pic>
    </p:spTree>
    <p:extLst>
      <p:ext uri="{BB962C8B-B14F-4D97-AF65-F5344CB8AC3E}">
        <p14:creationId xmlns:p14="http://schemas.microsoft.com/office/powerpoint/2010/main" val="940004119"/>
      </p:ext>
    </p:extLst>
  </p:cSld>
  <p:clrMapOvr>
    <a:masterClrMapping/>
  </p:clrMapOvr>
  <p:transition spd="slow"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538C8-F126-4EA3-91E5-0E955B8A417B}"/>
              </a:ext>
            </a:extLst>
          </p:cNvPr>
          <p:cNvPicPr>
            <a:picLocks noChangeAspect="1"/>
          </p:cNvPicPr>
          <p:nvPr userDrawn="1"/>
        </p:nvPicPr>
        <p:blipFill>
          <a:blip r:embed="rId2">
            <a:extLst>
              <a:ext uri="{28A0092B-C50C-407E-A947-70E740481C1C}">
                <a14:useLocalDpi xmlns:a14="http://schemas.microsoft.com/office/drawing/2010/main" val="0"/>
              </a:ext>
            </a:extLst>
          </a:blip>
          <a:srcRect r="21394"/>
          <a:stretch>
            <a:fillRect/>
          </a:stretch>
        </p:blipFill>
        <p:spPr>
          <a:xfrm>
            <a:off x="1" y="1"/>
            <a:ext cx="9583613" cy="6857999"/>
          </a:xfrm>
          <a:custGeom>
            <a:avLst/>
            <a:gdLst>
              <a:gd name="connsiteX0" fmla="*/ 4536830 w 9583613"/>
              <a:gd name="connsiteY0" fmla="*/ 0 h 6857999"/>
              <a:gd name="connsiteX1" fmla="*/ 9583613 w 9583613"/>
              <a:gd name="connsiteY1" fmla="*/ 0 h 6857999"/>
              <a:gd name="connsiteX2" fmla="*/ 4536830 w 9583613"/>
              <a:gd name="connsiteY2" fmla="*/ 6857999 h 6857999"/>
              <a:gd name="connsiteX3" fmla="*/ 4536829 w 9583613"/>
              <a:gd name="connsiteY3" fmla="*/ 0 h 6857999"/>
              <a:gd name="connsiteX4" fmla="*/ 4536829 w 9583613"/>
              <a:gd name="connsiteY4" fmla="*/ 0 h 6857999"/>
              <a:gd name="connsiteX5" fmla="*/ 4536829 w 9583613"/>
              <a:gd name="connsiteY5" fmla="*/ 6857999 h 6857999"/>
              <a:gd name="connsiteX6" fmla="*/ 0 w 9583613"/>
              <a:gd name="connsiteY6" fmla="*/ 6857999 h 6857999"/>
              <a:gd name="connsiteX7" fmla="*/ 0 w 9583613"/>
              <a:gd name="connsiteY7" fmla="*/ 616502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3613" h="6857999">
                <a:moveTo>
                  <a:pt x="4536830" y="0"/>
                </a:moveTo>
                <a:lnTo>
                  <a:pt x="9583613" y="0"/>
                </a:lnTo>
                <a:lnTo>
                  <a:pt x="4536830" y="6857999"/>
                </a:lnTo>
                <a:close/>
                <a:moveTo>
                  <a:pt x="4536829" y="0"/>
                </a:moveTo>
                <a:lnTo>
                  <a:pt x="4536829" y="0"/>
                </a:lnTo>
                <a:lnTo>
                  <a:pt x="4536829" y="6857999"/>
                </a:lnTo>
                <a:lnTo>
                  <a:pt x="0" y="6857999"/>
                </a:lnTo>
                <a:lnTo>
                  <a:pt x="0" y="6165028"/>
                </a:lnTo>
                <a:close/>
              </a:path>
            </a:pathLst>
          </a:custGeom>
        </p:spPr>
      </p:pic>
    </p:spTree>
    <p:extLst>
      <p:ext uri="{BB962C8B-B14F-4D97-AF65-F5344CB8AC3E}">
        <p14:creationId xmlns:p14="http://schemas.microsoft.com/office/powerpoint/2010/main" val="3809443041"/>
      </p:ext>
    </p:extLst>
  </p:cSld>
  <p:clrMapOvr>
    <a:masterClrMapping/>
  </p:clrMapOvr>
  <p:transition spd="slow" advClick="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02CD5B-2BB0-4BE4-BD13-D5DE9A68F982}"/>
              </a:ext>
            </a:extLst>
          </p:cNvPr>
          <p:cNvPicPr>
            <a:picLocks noChangeAspect="1"/>
          </p:cNvPicPr>
          <p:nvPr userDrawn="1"/>
        </p:nvPicPr>
        <p:blipFill>
          <a:blip r:embed="rId2">
            <a:extLst>
              <a:ext uri="{28A0092B-C50C-407E-A947-70E740481C1C}">
                <a14:useLocalDpi xmlns:a14="http://schemas.microsoft.com/office/drawing/2010/main" val="0"/>
              </a:ext>
            </a:extLst>
          </a:blip>
          <a:srcRect l="6534" t="10606" r="63352" b="15152"/>
          <a:stretch>
            <a:fillRect/>
          </a:stretch>
        </p:blipFill>
        <p:spPr>
          <a:xfrm>
            <a:off x="796639" y="727364"/>
            <a:ext cx="3671455" cy="5091545"/>
          </a:xfrm>
          <a:custGeom>
            <a:avLst/>
            <a:gdLst>
              <a:gd name="connsiteX0" fmla="*/ 0 w 3671455"/>
              <a:gd name="connsiteY0" fmla="*/ 0 h 5091545"/>
              <a:gd name="connsiteX1" fmla="*/ 3671455 w 3671455"/>
              <a:gd name="connsiteY1" fmla="*/ 0 h 5091545"/>
              <a:gd name="connsiteX2" fmla="*/ 3671455 w 3671455"/>
              <a:gd name="connsiteY2" fmla="*/ 5091545 h 5091545"/>
              <a:gd name="connsiteX3" fmla="*/ 0 w 3671455"/>
              <a:gd name="connsiteY3" fmla="*/ 5091545 h 5091545"/>
            </a:gdLst>
            <a:ahLst/>
            <a:cxnLst>
              <a:cxn ang="0">
                <a:pos x="connsiteX0" y="connsiteY0"/>
              </a:cxn>
              <a:cxn ang="0">
                <a:pos x="connsiteX1" y="connsiteY1"/>
              </a:cxn>
              <a:cxn ang="0">
                <a:pos x="connsiteX2" y="connsiteY2"/>
              </a:cxn>
              <a:cxn ang="0">
                <a:pos x="connsiteX3" y="connsiteY3"/>
              </a:cxn>
            </a:cxnLst>
            <a:rect l="l" t="t" r="r" b="b"/>
            <a:pathLst>
              <a:path w="3671455" h="5091545">
                <a:moveTo>
                  <a:pt x="0" y="0"/>
                </a:moveTo>
                <a:lnTo>
                  <a:pt x="3671455" y="0"/>
                </a:lnTo>
                <a:lnTo>
                  <a:pt x="3671455" y="5091545"/>
                </a:lnTo>
                <a:lnTo>
                  <a:pt x="0" y="5091545"/>
                </a:lnTo>
                <a:close/>
              </a:path>
            </a:pathLst>
          </a:custGeom>
        </p:spPr>
      </p:pic>
    </p:spTree>
    <p:extLst>
      <p:ext uri="{BB962C8B-B14F-4D97-AF65-F5344CB8AC3E}">
        <p14:creationId xmlns:p14="http://schemas.microsoft.com/office/powerpoint/2010/main" val="2615323650"/>
      </p:ext>
    </p:extLst>
  </p:cSld>
  <p:clrMapOvr>
    <a:masterClrMapping/>
  </p:clrMapOvr>
  <p:transition spd="slow" advClick="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6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751188"/>
      </p:ext>
    </p:extLst>
  </p:cSld>
  <p:clrMapOvr>
    <a:masterClrMapping/>
  </p:clrMapOvr>
  <p:transition spd="slow" advClick="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649F170-E651-43BF-AD44-D55A90227F68}" type="datetimeFigureOut">
              <a:rPr lang="zh-CN" altLang="en-US" smtClean="0"/>
              <a:t>2024/6/11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7D5451-1E71-41BD-833A-70BAA62FA9F6}" type="slidenum">
              <a:rPr lang="zh-CN" altLang="en-US" smtClean="0"/>
              <a:t>‹Nº›</a:t>
            </a:fld>
            <a:endParaRPr lang="zh-CN" altLang="en-US"/>
          </a:p>
        </p:txBody>
      </p:sp>
    </p:spTree>
    <p:extLst>
      <p:ext uri="{BB962C8B-B14F-4D97-AF65-F5344CB8AC3E}">
        <p14:creationId xmlns:p14="http://schemas.microsoft.com/office/powerpoint/2010/main" val="977964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028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4" r:id="rId5"/>
    <p:sldLayoutId id="2147483653" r:id="rId6"/>
    <p:sldLayoutId id="2147483652" r:id="rId7"/>
    <p:sldLayoutId id="2147483661" r:id="rId8"/>
    <p:sldLayoutId id="2147483663" r:id="rId9"/>
  </p:sldLayoutIdLst>
  <p:transition spd="slow" advClick="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31C4A38-DA86-4223-A676-ADD2D85A4685}"/>
              </a:ext>
            </a:extLst>
          </p:cNvPr>
          <p:cNvPicPr>
            <a:picLocks noChangeAspect="1"/>
          </p:cNvPicPr>
          <p:nvPr/>
        </p:nvPicPr>
        <p:blipFill>
          <a:blip r:embed="rId2"/>
          <a:stretch>
            <a:fillRect/>
          </a:stretch>
        </p:blipFill>
        <p:spPr>
          <a:xfrm>
            <a:off x="0" y="0"/>
            <a:ext cx="12192000" cy="6858000"/>
          </a:xfrm>
          <a:prstGeom prst="rect">
            <a:avLst/>
          </a:prstGeom>
        </p:spPr>
      </p:pic>
      <p:grpSp>
        <p:nvGrpSpPr>
          <p:cNvPr id="3" name="Grupo 2">
            <a:extLst>
              <a:ext uri="{FF2B5EF4-FFF2-40B4-BE49-F238E27FC236}">
                <a16:creationId xmlns:a16="http://schemas.microsoft.com/office/drawing/2014/main" id="{BF3A9C4D-38B7-4711-92F5-2C8FD1DC0857}"/>
              </a:ext>
            </a:extLst>
          </p:cNvPr>
          <p:cNvGrpSpPr/>
          <p:nvPr/>
        </p:nvGrpSpPr>
        <p:grpSpPr>
          <a:xfrm>
            <a:off x="3096249" y="2456657"/>
            <a:ext cx="1873250" cy="1784350"/>
            <a:chOff x="3155951" y="2354263"/>
            <a:chExt cx="1873250" cy="1784350"/>
          </a:xfrm>
        </p:grpSpPr>
        <p:sp>
          <p:nvSpPr>
            <p:cNvPr id="4" name="Freeform 10">
              <a:extLst>
                <a:ext uri="{FF2B5EF4-FFF2-40B4-BE49-F238E27FC236}">
                  <a16:creationId xmlns:a16="http://schemas.microsoft.com/office/drawing/2014/main" id="{FF44F78C-D5C8-4345-B5CE-D767F759446C}"/>
                </a:ext>
              </a:extLst>
            </p:cNvPr>
            <p:cNvSpPr>
              <a:spLocks/>
            </p:cNvSpPr>
            <p:nvPr/>
          </p:nvSpPr>
          <p:spPr bwMode="auto">
            <a:xfrm>
              <a:off x="3616326" y="2581275"/>
              <a:ext cx="679450" cy="666750"/>
            </a:xfrm>
            <a:custGeom>
              <a:avLst/>
              <a:gdLst>
                <a:gd name="T0" fmla="*/ 0 w 428"/>
                <a:gd name="T1" fmla="*/ 347 h 420"/>
                <a:gd name="T2" fmla="*/ 348 w 428"/>
                <a:gd name="T3" fmla="*/ 0 h 420"/>
                <a:gd name="T4" fmla="*/ 428 w 428"/>
                <a:gd name="T5" fmla="*/ 0 h 420"/>
                <a:gd name="T6" fmla="*/ 0 w 428"/>
                <a:gd name="T7" fmla="*/ 420 h 420"/>
                <a:gd name="T8" fmla="*/ 0 w 428"/>
                <a:gd name="T9" fmla="*/ 347 h 420"/>
              </a:gdLst>
              <a:ahLst/>
              <a:cxnLst>
                <a:cxn ang="0">
                  <a:pos x="T0" y="T1"/>
                </a:cxn>
                <a:cxn ang="0">
                  <a:pos x="T2" y="T3"/>
                </a:cxn>
                <a:cxn ang="0">
                  <a:pos x="T4" y="T5"/>
                </a:cxn>
                <a:cxn ang="0">
                  <a:pos x="T6" y="T7"/>
                </a:cxn>
                <a:cxn ang="0">
                  <a:pos x="T8" y="T9"/>
                </a:cxn>
              </a:cxnLst>
              <a:rect l="0" t="0" r="r" b="b"/>
              <a:pathLst>
                <a:path w="428" h="420">
                  <a:moveTo>
                    <a:pt x="0" y="347"/>
                  </a:moveTo>
                  <a:lnTo>
                    <a:pt x="348" y="0"/>
                  </a:lnTo>
                  <a:lnTo>
                    <a:pt x="428" y="0"/>
                  </a:lnTo>
                  <a:lnTo>
                    <a:pt x="0" y="420"/>
                  </a:lnTo>
                  <a:lnTo>
                    <a:pt x="0" y="3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 name="Freeform 11">
              <a:extLst>
                <a:ext uri="{FF2B5EF4-FFF2-40B4-BE49-F238E27FC236}">
                  <a16:creationId xmlns:a16="http://schemas.microsoft.com/office/drawing/2014/main" id="{0F5543CA-7D43-474B-A243-58D79A9222F7}"/>
                </a:ext>
              </a:extLst>
            </p:cNvPr>
            <p:cNvSpPr>
              <a:spLocks/>
            </p:cNvSpPr>
            <p:nvPr/>
          </p:nvSpPr>
          <p:spPr bwMode="auto">
            <a:xfrm>
              <a:off x="3617913" y="2581275"/>
              <a:ext cx="412750" cy="414338"/>
            </a:xfrm>
            <a:custGeom>
              <a:avLst/>
              <a:gdLst>
                <a:gd name="T0" fmla="*/ 0 w 260"/>
                <a:gd name="T1" fmla="*/ 172 h 261"/>
                <a:gd name="T2" fmla="*/ 176 w 260"/>
                <a:gd name="T3" fmla="*/ 0 h 261"/>
                <a:gd name="T4" fmla="*/ 260 w 260"/>
                <a:gd name="T5" fmla="*/ 0 h 261"/>
                <a:gd name="T6" fmla="*/ 0 w 260"/>
                <a:gd name="T7" fmla="*/ 261 h 261"/>
                <a:gd name="T8" fmla="*/ 0 w 260"/>
                <a:gd name="T9" fmla="*/ 172 h 261"/>
              </a:gdLst>
              <a:ahLst/>
              <a:cxnLst>
                <a:cxn ang="0">
                  <a:pos x="T0" y="T1"/>
                </a:cxn>
                <a:cxn ang="0">
                  <a:pos x="T2" y="T3"/>
                </a:cxn>
                <a:cxn ang="0">
                  <a:pos x="T4" y="T5"/>
                </a:cxn>
                <a:cxn ang="0">
                  <a:pos x="T6" y="T7"/>
                </a:cxn>
                <a:cxn ang="0">
                  <a:pos x="T8" y="T9"/>
                </a:cxn>
              </a:cxnLst>
              <a:rect l="0" t="0" r="r" b="b"/>
              <a:pathLst>
                <a:path w="260" h="261">
                  <a:moveTo>
                    <a:pt x="0" y="172"/>
                  </a:moveTo>
                  <a:lnTo>
                    <a:pt x="176" y="0"/>
                  </a:lnTo>
                  <a:lnTo>
                    <a:pt x="260" y="0"/>
                  </a:lnTo>
                  <a:lnTo>
                    <a:pt x="0" y="261"/>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12">
              <a:extLst>
                <a:ext uri="{FF2B5EF4-FFF2-40B4-BE49-F238E27FC236}">
                  <a16:creationId xmlns:a16="http://schemas.microsoft.com/office/drawing/2014/main" id="{6DD4C98A-B2BD-4E6C-AF26-2556E803CD11}"/>
                </a:ext>
              </a:extLst>
            </p:cNvPr>
            <p:cNvSpPr>
              <a:spLocks/>
            </p:cNvSpPr>
            <p:nvPr/>
          </p:nvSpPr>
          <p:spPr bwMode="auto">
            <a:xfrm>
              <a:off x="3405188" y="3146425"/>
              <a:ext cx="101600" cy="84138"/>
            </a:xfrm>
            <a:custGeom>
              <a:avLst/>
              <a:gdLst>
                <a:gd name="T0" fmla="*/ 1 w 65"/>
                <a:gd name="T1" fmla="*/ 15 h 54"/>
                <a:gd name="T2" fmla="*/ 0 w 65"/>
                <a:gd name="T3" fmla="*/ 7 h 54"/>
                <a:gd name="T4" fmla="*/ 34 w 65"/>
                <a:gd name="T5" fmla="*/ 1 h 54"/>
                <a:gd name="T6" fmla="*/ 49 w 65"/>
                <a:gd name="T7" fmla="*/ 1 h 54"/>
                <a:gd name="T8" fmla="*/ 59 w 65"/>
                <a:gd name="T9" fmla="*/ 7 h 54"/>
                <a:gd name="T10" fmla="*/ 64 w 65"/>
                <a:gd name="T11" fmla="*/ 20 h 54"/>
                <a:gd name="T12" fmla="*/ 63 w 65"/>
                <a:gd name="T13" fmla="*/ 35 h 54"/>
                <a:gd name="T14" fmla="*/ 56 w 65"/>
                <a:gd name="T15" fmla="*/ 44 h 54"/>
                <a:gd name="T16" fmla="*/ 42 w 65"/>
                <a:gd name="T17" fmla="*/ 48 h 54"/>
                <a:gd name="T18" fmla="*/ 7 w 65"/>
                <a:gd name="T19" fmla="*/ 54 h 54"/>
                <a:gd name="T20" fmla="*/ 6 w 65"/>
                <a:gd name="T21" fmla="*/ 46 h 54"/>
                <a:gd name="T22" fmla="*/ 40 w 65"/>
                <a:gd name="T23" fmla="*/ 40 h 54"/>
                <a:gd name="T24" fmla="*/ 52 w 65"/>
                <a:gd name="T25" fmla="*/ 37 h 54"/>
                <a:gd name="T26" fmla="*/ 57 w 65"/>
                <a:gd name="T27" fmla="*/ 31 h 54"/>
                <a:gd name="T28" fmla="*/ 57 w 65"/>
                <a:gd name="T29" fmla="*/ 22 h 54"/>
                <a:gd name="T30" fmla="*/ 51 w 65"/>
                <a:gd name="T31" fmla="*/ 10 h 54"/>
                <a:gd name="T32" fmla="*/ 36 w 65"/>
                <a:gd name="T33" fmla="*/ 9 h 54"/>
                <a:gd name="T34" fmla="*/ 1 w 65"/>
                <a:gd name="T3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4">
                  <a:moveTo>
                    <a:pt x="1" y="15"/>
                  </a:moveTo>
                  <a:cubicBezTo>
                    <a:pt x="0" y="7"/>
                    <a:pt x="0" y="7"/>
                    <a:pt x="0" y="7"/>
                  </a:cubicBezTo>
                  <a:cubicBezTo>
                    <a:pt x="34" y="1"/>
                    <a:pt x="34" y="1"/>
                    <a:pt x="34" y="1"/>
                  </a:cubicBezTo>
                  <a:cubicBezTo>
                    <a:pt x="40" y="0"/>
                    <a:pt x="45" y="0"/>
                    <a:pt x="49" y="1"/>
                  </a:cubicBezTo>
                  <a:cubicBezTo>
                    <a:pt x="53" y="2"/>
                    <a:pt x="56" y="4"/>
                    <a:pt x="59" y="7"/>
                  </a:cubicBezTo>
                  <a:cubicBezTo>
                    <a:pt x="61" y="10"/>
                    <a:pt x="63" y="15"/>
                    <a:pt x="64" y="20"/>
                  </a:cubicBezTo>
                  <a:cubicBezTo>
                    <a:pt x="65" y="26"/>
                    <a:pt x="65" y="31"/>
                    <a:pt x="63" y="35"/>
                  </a:cubicBezTo>
                  <a:cubicBezTo>
                    <a:pt x="62" y="39"/>
                    <a:pt x="60" y="42"/>
                    <a:pt x="56" y="44"/>
                  </a:cubicBezTo>
                  <a:cubicBezTo>
                    <a:pt x="53" y="46"/>
                    <a:pt x="48" y="47"/>
                    <a:pt x="42" y="48"/>
                  </a:cubicBezTo>
                  <a:cubicBezTo>
                    <a:pt x="7" y="54"/>
                    <a:pt x="7" y="54"/>
                    <a:pt x="7" y="54"/>
                  </a:cubicBezTo>
                  <a:cubicBezTo>
                    <a:pt x="6" y="46"/>
                    <a:pt x="6" y="46"/>
                    <a:pt x="6" y="46"/>
                  </a:cubicBezTo>
                  <a:cubicBezTo>
                    <a:pt x="40" y="40"/>
                    <a:pt x="40" y="40"/>
                    <a:pt x="40" y="40"/>
                  </a:cubicBezTo>
                  <a:cubicBezTo>
                    <a:pt x="46" y="40"/>
                    <a:pt x="49" y="39"/>
                    <a:pt x="52" y="37"/>
                  </a:cubicBezTo>
                  <a:cubicBezTo>
                    <a:pt x="54" y="36"/>
                    <a:pt x="56" y="34"/>
                    <a:pt x="57" y="31"/>
                  </a:cubicBezTo>
                  <a:cubicBezTo>
                    <a:pt x="57" y="29"/>
                    <a:pt x="58" y="26"/>
                    <a:pt x="57" y="22"/>
                  </a:cubicBezTo>
                  <a:cubicBezTo>
                    <a:pt x="56" y="16"/>
                    <a:pt x="54" y="12"/>
                    <a:pt x="51" y="10"/>
                  </a:cubicBezTo>
                  <a:cubicBezTo>
                    <a:pt x="48" y="8"/>
                    <a:pt x="43" y="8"/>
                    <a:pt x="36" y="9"/>
                  </a:cubicBezTo>
                  <a:lnTo>
                    <a:pt x="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13">
              <a:extLst>
                <a:ext uri="{FF2B5EF4-FFF2-40B4-BE49-F238E27FC236}">
                  <a16:creationId xmlns:a16="http://schemas.microsoft.com/office/drawing/2014/main" id="{6E9C3DB3-65A0-415D-8BCF-F5600D78FDC6}"/>
                </a:ext>
              </a:extLst>
            </p:cNvPr>
            <p:cNvSpPr>
              <a:spLocks/>
            </p:cNvSpPr>
            <p:nvPr/>
          </p:nvSpPr>
          <p:spPr bwMode="auto">
            <a:xfrm>
              <a:off x="3400426" y="3030538"/>
              <a:ext cx="96838" cy="77788"/>
            </a:xfrm>
            <a:custGeom>
              <a:avLst/>
              <a:gdLst>
                <a:gd name="T0" fmla="*/ 60 w 61"/>
                <a:gd name="T1" fmla="*/ 49 h 49"/>
                <a:gd name="T2" fmla="*/ 0 w 61"/>
                <a:gd name="T3" fmla="*/ 47 h 49"/>
                <a:gd name="T4" fmla="*/ 1 w 61"/>
                <a:gd name="T5" fmla="*/ 39 h 49"/>
                <a:gd name="T6" fmla="*/ 48 w 61"/>
                <a:gd name="T7" fmla="*/ 10 h 49"/>
                <a:gd name="T8" fmla="*/ 2 w 61"/>
                <a:gd name="T9" fmla="*/ 8 h 49"/>
                <a:gd name="T10" fmla="*/ 2 w 61"/>
                <a:gd name="T11" fmla="*/ 0 h 49"/>
                <a:gd name="T12" fmla="*/ 61 w 61"/>
                <a:gd name="T13" fmla="*/ 2 h 49"/>
                <a:gd name="T14" fmla="*/ 61 w 61"/>
                <a:gd name="T15" fmla="*/ 11 h 49"/>
                <a:gd name="T16" fmla="*/ 13 w 61"/>
                <a:gd name="T17" fmla="*/ 40 h 49"/>
                <a:gd name="T18" fmla="*/ 60 w 61"/>
                <a:gd name="T19" fmla="*/ 42 h 49"/>
                <a:gd name="T20" fmla="*/ 60 w 61"/>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9">
                  <a:moveTo>
                    <a:pt x="60" y="49"/>
                  </a:moveTo>
                  <a:lnTo>
                    <a:pt x="0" y="47"/>
                  </a:lnTo>
                  <a:lnTo>
                    <a:pt x="1" y="39"/>
                  </a:lnTo>
                  <a:lnTo>
                    <a:pt x="48" y="10"/>
                  </a:lnTo>
                  <a:lnTo>
                    <a:pt x="2" y="8"/>
                  </a:lnTo>
                  <a:lnTo>
                    <a:pt x="2" y="0"/>
                  </a:lnTo>
                  <a:lnTo>
                    <a:pt x="61" y="2"/>
                  </a:lnTo>
                  <a:lnTo>
                    <a:pt x="61" y="11"/>
                  </a:lnTo>
                  <a:lnTo>
                    <a:pt x="13" y="40"/>
                  </a:lnTo>
                  <a:lnTo>
                    <a:pt x="60" y="42"/>
                  </a:lnTo>
                  <a:lnTo>
                    <a:pt x="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14">
              <a:extLst>
                <a:ext uri="{FF2B5EF4-FFF2-40B4-BE49-F238E27FC236}">
                  <a16:creationId xmlns:a16="http://schemas.microsoft.com/office/drawing/2014/main" id="{F3E5B40C-349A-4FA5-A256-B4F16E033ACE}"/>
                </a:ext>
              </a:extLst>
            </p:cNvPr>
            <p:cNvSpPr>
              <a:spLocks/>
            </p:cNvSpPr>
            <p:nvPr/>
          </p:nvSpPr>
          <p:spPr bwMode="auto">
            <a:xfrm>
              <a:off x="3406776" y="2976563"/>
              <a:ext cx="95250" cy="23813"/>
            </a:xfrm>
            <a:custGeom>
              <a:avLst/>
              <a:gdLst>
                <a:gd name="T0" fmla="*/ 59 w 60"/>
                <a:gd name="T1" fmla="*/ 15 h 15"/>
                <a:gd name="T2" fmla="*/ 0 w 60"/>
                <a:gd name="T3" fmla="*/ 7 h 15"/>
                <a:gd name="T4" fmla="*/ 2 w 60"/>
                <a:gd name="T5" fmla="*/ 0 h 15"/>
                <a:gd name="T6" fmla="*/ 60 w 60"/>
                <a:gd name="T7" fmla="*/ 8 h 15"/>
                <a:gd name="T8" fmla="*/ 59 w 60"/>
                <a:gd name="T9" fmla="*/ 15 h 15"/>
              </a:gdLst>
              <a:ahLst/>
              <a:cxnLst>
                <a:cxn ang="0">
                  <a:pos x="T0" y="T1"/>
                </a:cxn>
                <a:cxn ang="0">
                  <a:pos x="T2" y="T3"/>
                </a:cxn>
                <a:cxn ang="0">
                  <a:pos x="T4" y="T5"/>
                </a:cxn>
                <a:cxn ang="0">
                  <a:pos x="T6" y="T7"/>
                </a:cxn>
                <a:cxn ang="0">
                  <a:pos x="T8" y="T9"/>
                </a:cxn>
              </a:cxnLst>
              <a:rect l="0" t="0" r="r" b="b"/>
              <a:pathLst>
                <a:path w="60" h="15">
                  <a:moveTo>
                    <a:pt x="59" y="15"/>
                  </a:moveTo>
                  <a:lnTo>
                    <a:pt x="0" y="7"/>
                  </a:lnTo>
                  <a:lnTo>
                    <a:pt x="2" y="0"/>
                  </a:lnTo>
                  <a:lnTo>
                    <a:pt x="60" y="8"/>
                  </a:lnTo>
                  <a:lnTo>
                    <a:pt x="5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15">
              <a:extLst>
                <a:ext uri="{FF2B5EF4-FFF2-40B4-BE49-F238E27FC236}">
                  <a16:creationId xmlns:a16="http://schemas.microsoft.com/office/drawing/2014/main" id="{3AAA7519-BD46-49D1-B098-D6B3EC27A6B3}"/>
                </a:ext>
              </a:extLst>
            </p:cNvPr>
            <p:cNvSpPr>
              <a:spLocks/>
            </p:cNvSpPr>
            <p:nvPr/>
          </p:nvSpPr>
          <p:spPr bwMode="auto">
            <a:xfrm>
              <a:off x="3414713" y="2859088"/>
              <a:ext cx="101600" cy="84138"/>
            </a:xfrm>
            <a:custGeom>
              <a:avLst/>
              <a:gdLst>
                <a:gd name="T0" fmla="*/ 64 w 65"/>
                <a:gd name="T1" fmla="*/ 45 h 54"/>
                <a:gd name="T2" fmla="*/ 0 w 65"/>
                <a:gd name="T3" fmla="*/ 54 h 54"/>
                <a:gd name="T4" fmla="*/ 2 w 65"/>
                <a:gd name="T5" fmla="*/ 46 h 54"/>
                <a:gd name="T6" fmla="*/ 48 w 65"/>
                <a:gd name="T7" fmla="*/ 40 h 54"/>
                <a:gd name="T8" fmla="*/ 58 w 65"/>
                <a:gd name="T9" fmla="*/ 39 h 54"/>
                <a:gd name="T10" fmla="*/ 49 w 65"/>
                <a:gd name="T11" fmla="*/ 34 h 54"/>
                <a:gd name="T12" fmla="*/ 10 w 65"/>
                <a:gd name="T13" fmla="*/ 8 h 54"/>
                <a:gd name="T14" fmla="*/ 12 w 65"/>
                <a:gd name="T15" fmla="*/ 0 h 54"/>
                <a:gd name="T16" fmla="*/ 65 w 65"/>
                <a:gd name="T17" fmla="*/ 37 h 54"/>
                <a:gd name="T18" fmla="*/ 64 w 65"/>
                <a:gd name="T19"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4">
                  <a:moveTo>
                    <a:pt x="64" y="45"/>
                  </a:moveTo>
                  <a:cubicBezTo>
                    <a:pt x="0" y="54"/>
                    <a:pt x="0" y="54"/>
                    <a:pt x="0" y="54"/>
                  </a:cubicBezTo>
                  <a:cubicBezTo>
                    <a:pt x="2" y="46"/>
                    <a:pt x="2" y="46"/>
                    <a:pt x="2" y="46"/>
                  </a:cubicBezTo>
                  <a:cubicBezTo>
                    <a:pt x="48" y="40"/>
                    <a:pt x="48" y="40"/>
                    <a:pt x="48" y="40"/>
                  </a:cubicBezTo>
                  <a:cubicBezTo>
                    <a:pt x="51" y="40"/>
                    <a:pt x="55" y="39"/>
                    <a:pt x="58" y="39"/>
                  </a:cubicBezTo>
                  <a:cubicBezTo>
                    <a:pt x="55" y="38"/>
                    <a:pt x="52" y="36"/>
                    <a:pt x="49" y="34"/>
                  </a:cubicBezTo>
                  <a:cubicBezTo>
                    <a:pt x="10" y="8"/>
                    <a:pt x="10" y="8"/>
                    <a:pt x="10" y="8"/>
                  </a:cubicBezTo>
                  <a:cubicBezTo>
                    <a:pt x="12" y="0"/>
                    <a:pt x="12" y="0"/>
                    <a:pt x="12" y="0"/>
                  </a:cubicBezTo>
                  <a:cubicBezTo>
                    <a:pt x="65" y="37"/>
                    <a:pt x="65" y="37"/>
                    <a:pt x="65" y="37"/>
                  </a:cubicBezTo>
                  <a:lnTo>
                    <a:pt x="6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6">
              <a:extLst>
                <a:ext uri="{FF2B5EF4-FFF2-40B4-BE49-F238E27FC236}">
                  <a16:creationId xmlns:a16="http://schemas.microsoft.com/office/drawing/2014/main" id="{FF4BEB32-5E70-4405-B3A3-3BDDA2F14598}"/>
                </a:ext>
              </a:extLst>
            </p:cNvPr>
            <p:cNvSpPr>
              <a:spLocks/>
            </p:cNvSpPr>
            <p:nvPr/>
          </p:nvSpPr>
          <p:spPr bwMode="auto">
            <a:xfrm>
              <a:off x="3444876" y="2757488"/>
              <a:ext cx="115888" cy="101600"/>
            </a:xfrm>
            <a:custGeom>
              <a:avLst/>
              <a:gdLst>
                <a:gd name="T0" fmla="*/ 54 w 73"/>
                <a:gd name="T1" fmla="*/ 64 h 64"/>
                <a:gd name="T2" fmla="*/ 0 w 73"/>
                <a:gd name="T3" fmla="*/ 40 h 64"/>
                <a:gd name="T4" fmla="*/ 18 w 73"/>
                <a:gd name="T5" fmla="*/ 0 h 64"/>
                <a:gd name="T6" fmla="*/ 24 w 73"/>
                <a:gd name="T7" fmla="*/ 3 h 64"/>
                <a:gd name="T8" fmla="*/ 10 w 73"/>
                <a:gd name="T9" fmla="*/ 36 h 64"/>
                <a:gd name="T10" fmla="*/ 27 w 73"/>
                <a:gd name="T11" fmla="*/ 43 h 64"/>
                <a:gd name="T12" fmla="*/ 40 w 73"/>
                <a:gd name="T13" fmla="*/ 13 h 64"/>
                <a:gd name="T14" fmla="*/ 47 w 73"/>
                <a:gd name="T15" fmla="*/ 15 h 64"/>
                <a:gd name="T16" fmla="*/ 33 w 73"/>
                <a:gd name="T17" fmla="*/ 45 h 64"/>
                <a:gd name="T18" fmla="*/ 51 w 73"/>
                <a:gd name="T19" fmla="*/ 54 h 64"/>
                <a:gd name="T20" fmla="*/ 66 w 73"/>
                <a:gd name="T21" fmla="*/ 20 h 64"/>
                <a:gd name="T22" fmla="*/ 73 w 73"/>
                <a:gd name="T23" fmla="*/ 23 h 64"/>
                <a:gd name="T24" fmla="*/ 54 w 73"/>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4">
                  <a:moveTo>
                    <a:pt x="54" y="64"/>
                  </a:moveTo>
                  <a:lnTo>
                    <a:pt x="0" y="40"/>
                  </a:lnTo>
                  <a:lnTo>
                    <a:pt x="18" y="0"/>
                  </a:lnTo>
                  <a:lnTo>
                    <a:pt x="24" y="3"/>
                  </a:lnTo>
                  <a:lnTo>
                    <a:pt x="10" y="36"/>
                  </a:lnTo>
                  <a:lnTo>
                    <a:pt x="27" y="43"/>
                  </a:lnTo>
                  <a:lnTo>
                    <a:pt x="40" y="13"/>
                  </a:lnTo>
                  <a:lnTo>
                    <a:pt x="47" y="15"/>
                  </a:lnTo>
                  <a:lnTo>
                    <a:pt x="33" y="45"/>
                  </a:lnTo>
                  <a:lnTo>
                    <a:pt x="51" y="54"/>
                  </a:lnTo>
                  <a:lnTo>
                    <a:pt x="66" y="20"/>
                  </a:lnTo>
                  <a:lnTo>
                    <a:pt x="73" y="23"/>
                  </a:lnTo>
                  <a:lnTo>
                    <a:pt x="5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7">
              <a:extLst>
                <a:ext uri="{FF2B5EF4-FFF2-40B4-BE49-F238E27FC236}">
                  <a16:creationId xmlns:a16="http://schemas.microsoft.com/office/drawing/2014/main" id="{B75BA59D-09F1-4352-875E-F8B66CE7263B}"/>
                </a:ext>
              </a:extLst>
            </p:cNvPr>
            <p:cNvSpPr>
              <a:spLocks noEditPoints="1"/>
            </p:cNvSpPr>
            <p:nvPr/>
          </p:nvSpPr>
          <p:spPr bwMode="auto">
            <a:xfrm>
              <a:off x="3494088" y="2662238"/>
              <a:ext cx="122238" cy="106363"/>
            </a:xfrm>
            <a:custGeom>
              <a:avLst/>
              <a:gdLst>
                <a:gd name="T0" fmla="*/ 26 w 79"/>
                <a:gd name="T1" fmla="*/ 42 h 68"/>
                <a:gd name="T2" fmla="*/ 36 w 79"/>
                <a:gd name="T3" fmla="*/ 28 h 68"/>
                <a:gd name="T4" fmla="*/ 39 w 79"/>
                <a:gd name="T5" fmla="*/ 20 h 68"/>
                <a:gd name="T6" fmla="*/ 39 w 79"/>
                <a:gd name="T7" fmla="*/ 14 h 68"/>
                <a:gd name="T8" fmla="*/ 35 w 79"/>
                <a:gd name="T9" fmla="*/ 10 h 68"/>
                <a:gd name="T10" fmla="*/ 28 w 79"/>
                <a:gd name="T11" fmla="*/ 9 h 68"/>
                <a:gd name="T12" fmla="*/ 20 w 79"/>
                <a:gd name="T13" fmla="*/ 15 h 68"/>
                <a:gd name="T14" fmla="*/ 10 w 79"/>
                <a:gd name="T15" fmla="*/ 32 h 68"/>
                <a:gd name="T16" fmla="*/ 26 w 79"/>
                <a:gd name="T17" fmla="*/ 42 h 68"/>
                <a:gd name="T18" fmla="*/ 50 w 79"/>
                <a:gd name="T19" fmla="*/ 68 h 68"/>
                <a:gd name="T20" fmla="*/ 0 w 79"/>
                <a:gd name="T21" fmla="*/ 35 h 68"/>
                <a:gd name="T22" fmla="*/ 14 w 79"/>
                <a:gd name="T23" fmla="*/ 12 h 68"/>
                <a:gd name="T24" fmla="*/ 22 w 79"/>
                <a:gd name="T25" fmla="*/ 2 h 68"/>
                <a:gd name="T26" fmla="*/ 31 w 79"/>
                <a:gd name="T27" fmla="*/ 0 h 68"/>
                <a:gd name="T28" fmla="*/ 40 w 79"/>
                <a:gd name="T29" fmla="*/ 3 h 68"/>
                <a:gd name="T30" fmla="*/ 47 w 79"/>
                <a:gd name="T31" fmla="*/ 12 h 68"/>
                <a:gd name="T32" fmla="*/ 44 w 79"/>
                <a:gd name="T33" fmla="*/ 26 h 68"/>
                <a:gd name="T34" fmla="*/ 49 w 79"/>
                <a:gd name="T35" fmla="*/ 24 h 68"/>
                <a:gd name="T36" fmla="*/ 60 w 79"/>
                <a:gd name="T37" fmla="*/ 23 h 68"/>
                <a:gd name="T38" fmla="*/ 79 w 79"/>
                <a:gd name="T39" fmla="*/ 23 h 68"/>
                <a:gd name="T40" fmla="*/ 74 w 79"/>
                <a:gd name="T41" fmla="*/ 31 h 68"/>
                <a:gd name="T42" fmla="*/ 59 w 79"/>
                <a:gd name="T43" fmla="*/ 31 h 68"/>
                <a:gd name="T44" fmla="*/ 49 w 79"/>
                <a:gd name="T45" fmla="*/ 31 h 68"/>
                <a:gd name="T46" fmla="*/ 43 w 79"/>
                <a:gd name="T47" fmla="*/ 33 h 68"/>
                <a:gd name="T48" fmla="*/ 40 w 79"/>
                <a:gd name="T49" fmla="*/ 35 h 68"/>
                <a:gd name="T50" fmla="*/ 37 w 79"/>
                <a:gd name="T51" fmla="*/ 38 h 68"/>
                <a:gd name="T52" fmla="*/ 32 w 79"/>
                <a:gd name="T53" fmla="*/ 46 h 68"/>
                <a:gd name="T54" fmla="*/ 55 w 79"/>
                <a:gd name="T55" fmla="*/ 61 h 68"/>
                <a:gd name="T56" fmla="*/ 50 w 79"/>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68">
                  <a:moveTo>
                    <a:pt x="26" y="42"/>
                  </a:moveTo>
                  <a:cubicBezTo>
                    <a:pt x="36" y="28"/>
                    <a:pt x="36" y="28"/>
                    <a:pt x="36" y="28"/>
                  </a:cubicBezTo>
                  <a:cubicBezTo>
                    <a:pt x="38" y="25"/>
                    <a:pt x="39" y="22"/>
                    <a:pt x="39" y="20"/>
                  </a:cubicBezTo>
                  <a:cubicBezTo>
                    <a:pt x="40" y="18"/>
                    <a:pt x="40" y="16"/>
                    <a:pt x="39" y="14"/>
                  </a:cubicBezTo>
                  <a:cubicBezTo>
                    <a:pt x="38" y="12"/>
                    <a:pt x="37" y="11"/>
                    <a:pt x="35" y="10"/>
                  </a:cubicBezTo>
                  <a:cubicBezTo>
                    <a:pt x="33" y="8"/>
                    <a:pt x="30" y="8"/>
                    <a:pt x="28" y="9"/>
                  </a:cubicBezTo>
                  <a:cubicBezTo>
                    <a:pt x="25" y="9"/>
                    <a:pt x="22" y="12"/>
                    <a:pt x="20" y="15"/>
                  </a:cubicBezTo>
                  <a:cubicBezTo>
                    <a:pt x="10" y="32"/>
                    <a:pt x="10" y="32"/>
                    <a:pt x="10" y="32"/>
                  </a:cubicBezTo>
                  <a:lnTo>
                    <a:pt x="26" y="42"/>
                  </a:lnTo>
                  <a:close/>
                  <a:moveTo>
                    <a:pt x="50" y="68"/>
                  </a:moveTo>
                  <a:cubicBezTo>
                    <a:pt x="0" y="35"/>
                    <a:pt x="0" y="35"/>
                    <a:pt x="0" y="35"/>
                  </a:cubicBezTo>
                  <a:cubicBezTo>
                    <a:pt x="14" y="12"/>
                    <a:pt x="14" y="12"/>
                    <a:pt x="14" y="12"/>
                  </a:cubicBezTo>
                  <a:cubicBezTo>
                    <a:pt x="17" y="7"/>
                    <a:pt x="20" y="4"/>
                    <a:pt x="22" y="2"/>
                  </a:cubicBezTo>
                  <a:cubicBezTo>
                    <a:pt x="25" y="1"/>
                    <a:pt x="28" y="0"/>
                    <a:pt x="31" y="0"/>
                  </a:cubicBezTo>
                  <a:cubicBezTo>
                    <a:pt x="34" y="0"/>
                    <a:pt x="37" y="1"/>
                    <a:pt x="40" y="3"/>
                  </a:cubicBezTo>
                  <a:cubicBezTo>
                    <a:pt x="43" y="5"/>
                    <a:pt x="46" y="8"/>
                    <a:pt x="47" y="12"/>
                  </a:cubicBezTo>
                  <a:cubicBezTo>
                    <a:pt x="48" y="16"/>
                    <a:pt x="47" y="21"/>
                    <a:pt x="44" y="26"/>
                  </a:cubicBezTo>
                  <a:cubicBezTo>
                    <a:pt x="46" y="25"/>
                    <a:pt x="48" y="24"/>
                    <a:pt x="49" y="24"/>
                  </a:cubicBezTo>
                  <a:cubicBezTo>
                    <a:pt x="53" y="23"/>
                    <a:pt x="56" y="23"/>
                    <a:pt x="60" y="23"/>
                  </a:cubicBezTo>
                  <a:cubicBezTo>
                    <a:pt x="79" y="23"/>
                    <a:pt x="79" y="23"/>
                    <a:pt x="79" y="23"/>
                  </a:cubicBezTo>
                  <a:cubicBezTo>
                    <a:pt x="74" y="31"/>
                    <a:pt x="74" y="31"/>
                    <a:pt x="74" y="31"/>
                  </a:cubicBezTo>
                  <a:cubicBezTo>
                    <a:pt x="59" y="31"/>
                    <a:pt x="59" y="31"/>
                    <a:pt x="59" y="31"/>
                  </a:cubicBezTo>
                  <a:cubicBezTo>
                    <a:pt x="55" y="31"/>
                    <a:pt x="51" y="31"/>
                    <a:pt x="49" y="31"/>
                  </a:cubicBezTo>
                  <a:cubicBezTo>
                    <a:pt x="46" y="32"/>
                    <a:pt x="45" y="32"/>
                    <a:pt x="43" y="33"/>
                  </a:cubicBezTo>
                  <a:cubicBezTo>
                    <a:pt x="42" y="33"/>
                    <a:pt x="41" y="34"/>
                    <a:pt x="40" y="35"/>
                  </a:cubicBezTo>
                  <a:cubicBezTo>
                    <a:pt x="39" y="35"/>
                    <a:pt x="38" y="37"/>
                    <a:pt x="37" y="38"/>
                  </a:cubicBezTo>
                  <a:cubicBezTo>
                    <a:pt x="32" y="46"/>
                    <a:pt x="32" y="46"/>
                    <a:pt x="32" y="46"/>
                  </a:cubicBezTo>
                  <a:cubicBezTo>
                    <a:pt x="55" y="61"/>
                    <a:pt x="55" y="61"/>
                    <a:pt x="55" y="61"/>
                  </a:cubicBezTo>
                  <a:lnTo>
                    <a:pt x="5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8">
              <a:extLst>
                <a:ext uri="{FF2B5EF4-FFF2-40B4-BE49-F238E27FC236}">
                  <a16:creationId xmlns:a16="http://schemas.microsoft.com/office/drawing/2014/main" id="{64F40010-D94E-4A62-BB05-AAF564200399}"/>
                </a:ext>
              </a:extLst>
            </p:cNvPr>
            <p:cNvSpPr>
              <a:spLocks/>
            </p:cNvSpPr>
            <p:nvPr/>
          </p:nvSpPr>
          <p:spPr bwMode="auto">
            <a:xfrm>
              <a:off x="3570288" y="2576513"/>
              <a:ext cx="96838" cy="95250"/>
            </a:xfrm>
            <a:custGeom>
              <a:avLst/>
              <a:gdLst>
                <a:gd name="T0" fmla="*/ 23 w 62"/>
                <a:gd name="T1" fmla="*/ 56 h 61"/>
                <a:gd name="T2" fmla="*/ 27 w 62"/>
                <a:gd name="T3" fmla="*/ 49 h 61"/>
                <a:gd name="T4" fmla="*/ 35 w 62"/>
                <a:gd name="T5" fmla="*/ 52 h 61"/>
                <a:gd name="T6" fmla="*/ 42 w 62"/>
                <a:gd name="T7" fmla="*/ 51 h 61"/>
                <a:gd name="T8" fmla="*/ 50 w 62"/>
                <a:gd name="T9" fmla="*/ 45 h 61"/>
                <a:gd name="T10" fmla="*/ 54 w 62"/>
                <a:gd name="T11" fmla="*/ 38 h 61"/>
                <a:gd name="T12" fmla="*/ 54 w 62"/>
                <a:gd name="T13" fmla="*/ 32 h 61"/>
                <a:gd name="T14" fmla="*/ 52 w 62"/>
                <a:gd name="T15" fmla="*/ 27 h 61"/>
                <a:gd name="T16" fmla="*/ 47 w 62"/>
                <a:gd name="T17" fmla="*/ 25 h 61"/>
                <a:gd name="T18" fmla="*/ 41 w 62"/>
                <a:gd name="T19" fmla="*/ 27 h 61"/>
                <a:gd name="T20" fmla="*/ 31 w 62"/>
                <a:gd name="T21" fmla="*/ 33 h 61"/>
                <a:gd name="T22" fmla="*/ 21 w 62"/>
                <a:gd name="T23" fmla="*/ 39 h 61"/>
                <a:gd name="T24" fmla="*/ 12 w 62"/>
                <a:gd name="T25" fmla="*/ 40 h 61"/>
                <a:gd name="T26" fmla="*/ 5 w 62"/>
                <a:gd name="T27" fmla="*/ 37 h 61"/>
                <a:gd name="T28" fmla="*/ 1 w 62"/>
                <a:gd name="T29" fmla="*/ 29 h 61"/>
                <a:gd name="T30" fmla="*/ 1 w 62"/>
                <a:gd name="T31" fmla="*/ 20 h 61"/>
                <a:gd name="T32" fmla="*/ 7 w 62"/>
                <a:gd name="T33" fmla="*/ 10 h 61"/>
                <a:gd name="T34" fmla="*/ 16 w 62"/>
                <a:gd name="T35" fmla="*/ 2 h 61"/>
                <a:gd name="T36" fmla="*/ 26 w 62"/>
                <a:gd name="T37" fmla="*/ 1 h 61"/>
                <a:gd name="T38" fmla="*/ 35 w 62"/>
                <a:gd name="T39" fmla="*/ 5 h 61"/>
                <a:gd name="T40" fmla="*/ 31 w 62"/>
                <a:gd name="T41" fmla="*/ 11 h 61"/>
                <a:gd name="T42" fmla="*/ 21 w 62"/>
                <a:gd name="T43" fmla="*/ 8 h 61"/>
                <a:gd name="T44" fmla="*/ 12 w 62"/>
                <a:gd name="T45" fmla="*/ 14 h 61"/>
                <a:gd name="T46" fmla="*/ 7 w 62"/>
                <a:gd name="T47" fmla="*/ 24 h 61"/>
                <a:gd name="T48" fmla="*/ 10 w 62"/>
                <a:gd name="T49" fmla="*/ 31 h 61"/>
                <a:gd name="T50" fmla="*/ 16 w 62"/>
                <a:gd name="T51" fmla="*/ 33 h 61"/>
                <a:gd name="T52" fmla="*/ 27 w 62"/>
                <a:gd name="T53" fmla="*/ 26 h 61"/>
                <a:gd name="T54" fmla="*/ 38 w 62"/>
                <a:gd name="T55" fmla="*/ 19 h 61"/>
                <a:gd name="T56" fmla="*/ 48 w 62"/>
                <a:gd name="T57" fmla="*/ 17 h 61"/>
                <a:gd name="T58" fmla="*/ 56 w 62"/>
                <a:gd name="T59" fmla="*/ 21 h 61"/>
                <a:gd name="T60" fmla="*/ 61 w 62"/>
                <a:gd name="T61" fmla="*/ 29 h 61"/>
                <a:gd name="T62" fmla="*/ 61 w 62"/>
                <a:gd name="T63" fmla="*/ 39 h 61"/>
                <a:gd name="T64" fmla="*/ 55 w 62"/>
                <a:gd name="T65" fmla="*/ 50 h 61"/>
                <a:gd name="T66" fmla="*/ 44 w 62"/>
                <a:gd name="T67" fmla="*/ 58 h 61"/>
                <a:gd name="T68" fmla="*/ 33 w 62"/>
                <a:gd name="T69" fmla="*/ 60 h 61"/>
                <a:gd name="T70" fmla="*/ 23 w 62"/>
                <a:gd name="T71"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1">
                  <a:moveTo>
                    <a:pt x="23" y="56"/>
                  </a:moveTo>
                  <a:cubicBezTo>
                    <a:pt x="27" y="49"/>
                    <a:pt x="27" y="49"/>
                    <a:pt x="27" y="49"/>
                  </a:cubicBezTo>
                  <a:cubicBezTo>
                    <a:pt x="30" y="51"/>
                    <a:pt x="32" y="52"/>
                    <a:pt x="35" y="52"/>
                  </a:cubicBezTo>
                  <a:cubicBezTo>
                    <a:pt x="37" y="53"/>
                    <a:pt x="39" y="52"/>
                    <a:pt x="42" y="51"/>
                  </a:cubicBezTo>
                  <a:cubicBezTo>
                    <a:pt x="45" y="50"/>
                    <a:pt x="47" y="48"/>
                    <a:pt x="50" y="45"/>
                  </a:cubicBezTo>
                  <a:cubicBezTo>
                    <a:pt x="52" y="43"/>
                    <a:pt x="53" y="40"/>
                    <a:pt x="54" y="38"/>
                  </a:cubicBezTo>
                  <a:cubicBezTo>
                    <a:pt x="55" y="36"/>
                    <a:pt x="55" y="34"/>
                    <a:pt x="54" y="32"/>
                  </a:cubicBezTo>
                  <a:cubicBezTo>
                    <a:pt x="54" y="30"/>
                    <a:pt x="53" y="28"/>
                    <a:pt x="52" y="27"/>
                  </a:cubicBezTo>
                  <a:cubicBezTo>
                    <a:pt x="50" y="26"/>
                    <a:pt x="49" y="25"/>
                    <a:pt x="47" y="25"/>
                  </a:cubicBezTo>
                  <a:cubicBezTo>
                    <a:pt x="45" y="25"/>
                    <a:pt x="43" y="25"/>
                    <a:pt x="41" y="27"/>
                  </a:cubicBezTo>
                  <a:cubicBezTo>
                    <a:pt x="39" y="28"/>
                    <a:pt x="36" y="30"/>
                    <a:pt x="31" y="33"/>
                  </a:cubicBezTo>
                  <a:cubicBezTo>
                    <a:pt x="27" y="36"/>
                    <a:pt x="23" y="38"/>
                    <a:pt x="21" y="39"/>
                  </a:cubicBezTo>
                  <a:cubicBezTo>
                    <a:pt x="18" y="40"/>
                    <a:pt x="15" y="41"/>
                    <a:pt x="12" y="40"/>
                  </a:cubicBezTo>
                  <a:cubicBezTo>
                    <a:pt x="10" y="40"/>
                    <a:pt x="7" y="39"/>
                    <a:pt x="5" y="37"/>
                  </a:cubicBezTo>
                  <a:cubicBezTo>
                    <a:pt x="3" y="35"/>
                    <a:pt x="1" y="33"/>
                    <a:pt x="1" y="29"/>
                  </a:cubicBezTo>
                  <a:cubicBezTo>
                    <a:pt x="0" y="26"/>
                    <a:pt x="0" y="23"/>
                    <a:pt x="1" y="20"/>
                  </a:cubicBezTo>
                  <a:cubicBezTo>
                    <a:pt x="2" y="16"/>
                    <a:pt x="4" y="13"/>
                    <a:pt x="7" y="10"/>
                  </a:cubicBezTo>
                  <a:cubicBezTo>
                    <a:pt x="10" y="6"/>
                    <a:pt x="13" y="4"/>
                    <a:pt x="16" y="2"/>
                  </a:cubicBezTo>
                  <a:cubicBezTo>
                    <a:pt x="19" y="1"/>
                    <a:pt x="23" y="0"/>
                    <a:pt x="26" y="1"/>
                  </a:cubicBezTo>
                  <a:cubicBezTo>
                    <a:pt x="29" y="1"/>
                    <a:pt x="32" y="2"/>
                    <a:pt x="35" y="5"/>
                  </a:cubicBezTo>
                  <a:cubicBezTo>
                    <a:pt x="31" y="11"/>
                    <a:pt x="31" y="11"/>
                    <a:pt x="31" y="11"/>
                  </a:cubicBezTo>
                  <a:cubicBezTo>
                    <a:pt x="27" y="9"/>
                    <a:pt x="24" y="8"/>
                    <a:pt x="21" y="8"/>
                  </a:cubicBezTo>
                  <a:cubicBezTo>
                    <a:pt x="18" y="9"/>
                    <a:pt x="15" y="11"/>
                    <a:pt x="12" y="14"/>
                  </a:cubicBezTo>
                  <a:cubicBezTo>
                    <a:pt x="9" y="18"/>
                    <a:pt x="7" y="21"/>
                    <a:pt x="7" y="24"/>
                  </a:cubicBezTo>
                  <a:cubicBezTo>
                    <a:pt x="7" y="27"/>
                    <a:pt x="8" y="29"/>
                    <a:pt x="10" y="31"/>
                  </a:cubicBezTo>
                  <a:cubicBezTo>
                    <a:pt x="12" y="32"/>
                    <a:pt x="13" y="33"/>
                    <a:pt x="16" y="33"/>
                  </a:cubicBezTo>
                  <a:cubicBezTo>
                    <a:pt x="18" y="32"/>
                    <a:pt x="21" y="30"/>
                    <a:pt x="27" y="26"/>
                  </a:cubicBezTo>
                  <a:cubicBezTo>
                    <a:pt x="32" y="22"/>
                    <a:pt x="36" y="20"/>
                    <a:pt x="38" y="19"/>
                  </a:cubicBezTo>
                  <a:cubicBezTo>
                    <a:pt x="42" y="17"/>
                    <a:pt x="45" y="16"/>
                    <a:pt x="48" y="17"/>
                  </a:cubicBezTo>
                  <a:cubicBezTo>
                    <a:pt x="51" y="17"/>
                    <a:pt x="54" y="18"/>
                    <a:pt x="56" y="21"/>
                  </a:cubicBezTo>
                  <a:cubicBezTo>
                    <a:pt x="59" y="23"/>
                    <a:pt x="60" y="25"/>
                    <a:pt x="61" y="29"/>
                  </a:cubicBezTo>
                  <a:cubicBezTo>
                    <a:pt x="62" y="32"/>
                    <a:pt x="62" y="35"/>
                    <a:pt x="61" y="39"/>
                  </a:cubicBezTo>
                  <a:cubicBezTo>
                    <a:pt x="60" y="43"/>
                    <a:pt x="58" y="46"/>
                    <a:pt x="55" y="50"/>
                  </a:cubicBezTo>
                  <a:cubicBezTo>
                    <a:pt x="52" y="54"/>
                    <a:pt x="48" y="57"/>
                    <a:pt x="44" y="58"/>
                  </a:cubicBezTo>
                  <a:cubicBezTo>
                    <a:pt x="41" y="60"/>
                    <a:pt x="37" y="61"/>
                    <a:pt x="33" y="60"/>
                  </a:cubicBezTo>
                  <a:cubicBezTo>
                    <a:pt x="30" y="60"/>
                    <a:pt x="26" y="58"/>
                    <a:pt x="23"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9">
              <a:extLst>
                <a:ext uri="{FF2B5EF4-FFF2-40B4-BE49-F238E27FC236}">
                  <a16:creationId xmlns:a16="http://schemas.microsoft.com/office/drawing/2014/main" id="{FE2CE07F-70C6-4D4D-B2C8-3EF0E331138A}"/>
                </a:ext>
              </a:extLst>
            </p:cNvPr>
            <p:cNvSpPr>
              <a:spLocks/>
            </p:cNvSpPr>
            <p:nvPr/>
          </p:nvSpPr>
          <p:spPr bwMode="auto">
            <a:xfrm>
              <a:off x="3638551" y="2527300"/>
              <a:ext cx="71438" cy="79375"/>
            </a:xfrm>
            <a:custGeom>
              <a:avLst/>
              <a:gdLst>
                <a:gd name="T0" fmla="*/ 39 w 45"/>
                <a:gd name="T1" fmla="*/ 50 h 50"/>
                <a:gd name="T2" fmla="*/ 0 w 45"/>
                <a:gd name="T3" fmla="*/ 5 h 50"/>
                <a:gd name="T4" fmla="*/ 6 w 45"/>
                <a:gd name="T5" fmla="*/ 0 h 50"/>
                <a:gd name="T6" fmla="*/ 45 w 45"/>
                <a:gd name="T7" fmla="*/ 45 h 50"/>
                <a:gd name="T8" fmla="*/ 39 w 45"/>
                <a:gd name="T9" fmla="*/ 50 h 50"/>
              </a:gdLst>
              <a:ahLst/>
              <a:cxnLst>
                <a:cxn ang="0">
                  <a:pos x="T0" y="T1"/>
                </a:cxn>
                <a:cxn ang="0">
                  <a:pos x="T2" y="T3"/>
                </a:cxn>
                <a:cxn ang="0">
                  <a:pos x="T4" y="T5"/>
                </a:cxn>
                <a:cxn ang="0">
                  <a:pos x="T6" y="T7"/>
                </a:cxn>
                <a:cxn ang="0">
                  <a:pos x="T8" y="T9"/>
                </a:cxn>
              </a:cxnLst>
              <a:rect l="0" t="0" r="r" b="b"/>
              <a:pathLst>
                <a:path w="45" h="50">
                  <a:moveTo>
                    <a:pt x="39" y="50"/>
                  </a:moveTo>
                  <a:lnTo>
                    <a:pt x="0" y="5"/>
                  </a:lnTo>
                  <a:lnTo>
                    <a:pt x="6" y="0"/>
                  </a:lnTo>
                  <a:lnTo>
                    <a:pt x="45" y="45"/>
                  </a:lnTo>
                  <a:lnTo>
                    <a:pt x="3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0">
              <a:extLst>
                <a:ext uri="{FF2B5EF4-FFF2-40B4-BE49-F238E27FC236}">
                  <a16:creationId xmlns:a16="http://schemas.microsoft.com/office/drawing/2014/main" id="{B3C4391D-113D-4E77-905A-BF806655DFFD}"/>
                </a:ext>
              </a:extLst>
            </p:cNvPr>
            <p:cNvSpPr>
              <a:spLocks noEditPoints="1"/>
            </p:cNvSpPr>
            <p:nvPr/>
          </p:nvSpPr>
          <p:spPr bwMode="auto">
            <a:xfrm>
              <a:off x="3681413" y="2470150"/>
              <a:ext cx="100013" cy="106363"/>
            </a:xfrm>
            <a:custGeom>
              <a:avLst/>
              <a:gdLst>
                <a:gd name="T0" fmla="*/ 37 w 65"/>
                <a:gd name="T1" fmla="*/ 59 h 69"/>
                <a:gd name="T2" fmla="*/ 48 w 65"/>
                <a:gd name="T3" fmla="*/ 51 h 69"/>
                <a:gd name="T4" fmla="*/ 55 w 65"/>
                <a:gd name="T5" fmla="*/ 45 h 69"/>
                <a:gd name="T6" fmla="*/ 57 w 65"/>
                <a:gd name="T7" fmla="*/ 39 h 69"/>
                <a:gd name="T8" fmla="*/ 56 w 65"/>
                <a:gd name="T9" fmla="*/ 30 h 69"/>
                <a:gd name="T10" fmla="*/ 51 w 65"/>
                <a:gd name="T11" fmla="*/ 20 h 69"/>
                <a:gd name="T12" fmla="*/ 40 w 65"/>
                <a:gd name="T13" fmla="*/ 10 h 69"/>
                <a:gd name="T14" fmla="*/ 30 w 65"/>
                <a:gd name="T15" fmla="*/ 8 h 69"/>
                <a:gd name="T16" fmla="*/ 20 w 65"/>
                <a:gd name="T17" fmla="*/ 14 h 69"/>
                <a:gd name="T18" fmla="*/ 10 w 65"/>
                <a:gd name="T19" fmla="*/ 21 h 69"/>
                <a:gd name="T20" fmla="*/ 37 w 65"/>
                <a:gd name="T21" fmla="*/ 59 h 69"/>
                <a:gd name="T22" fmla="*/ 35 w 65"/>
                <a:gd name="T23" fmla="*/ 69 h 69"/>
                <a:gd name="T24" fmla="*/ 0 w 65"/>
                <a:gd name="T25" fmla="*/ 20 h 69"/>
                <a:gd name="T26" fmla="*/ 16 w 65"/>
                <a:gd name="T27" fmla="*/ 8 h 69"/>
                <a:gd name="T28" fmla="*/ 26 w 65"/>
                <a:gd name="T29" fmla="*/ 2 h 69"/>
                <a:gd name="T30" fmla="*/ 35 w 65"/>
                <a:gd name="T31" fmla="*/ 0 h 69"/>
                <a:gd name="T32" fmla="*/ 47 w 65"/>
                <a:gd name="T33" fmla="*/ 4 h 69"/>
                <a:gd name="T34" fmla="*/ 57 w 65"/>
                <a:gd name="T35" fmla="*/ 15 h 69"/>
                <a:gd name="T36" fmla="*/ 63 w 65"/>
                <a:gd name="T37" fmla="*/ 26 h 69"/>
                <a:gd name="T38" fmla="*/ 65 w 65"/>
                <a:gd name="T39" fmla="*/ 35 h 69"/>
                <a:gd name="T40" fmla="*/ 64 w 65"/>
                <a:gd name="T41" fmla="*/ 43 h 69"/>
                <a:gd name="T42" fmla="*/ 60 w 65"/>
                <a:gd name="T43" fmla="*/ 50 h 69"/>
                <a:gd name="T44" fmla="*/ 53 w 65"/>
                <a:gd name="T45" fmla="*/ 56 h 69"/>
                <a:gd name="T46" fmla="*/ 35 w 65"/>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9">
                  <a:moveTo>
                    <a:pt x="37" y="59"/>
                  </a:moveTo>
                  <a:cubicBezTo>
                    <a:pt x="48" y="51"/>
                    <a:pt x="48" y="51"/>
                    <a:pt x="48" y="51"/>
                  </a:cubicBezTo>
                  <a:cubicBezTo>
                    <a:pt x="51" y="49"/>
                    <a:pt x="53" y="47"/>
                    <a:pt x="55" y="45"/>
                  </a:cubicBezTo>
                  <a:cubicBezTo>
                    <a:pt x="56" y="43"/>
                    <a:pt x="57" y="41"/>
                    <a:pt x="57" y="39"/>
                  </a:cubicBezTo>
                  <a:cubicBezTo>
                    <a:pt x="58" y="36"/>
                    <a:pt x="57" y="33"/>
                    <a:pt x="56" y="30"/>
                  </a:cubicBezTo>
                  <a:cubicBezTo>
                    <a:pt x="55" y="27"/>
                    <a:pt x="53" y="23"/>
                    <a:pt x="51" y="20"/>
                  </a:cubicBezTo>
                  <a:cubicBezTo>
                    <a:pt x="47" y="14"/>
                    <a:pt x="43" y="11"/>
                    <a:pt x="40" y="10"/>
                  </a:cubicBezTo>
                  <a:cubicBezTo>
                    <a:pt x="36" y="8"/>
                    <a:pt x="33" y="8"/>
                    <a:pt x="30" y="8"/>
                  </a:cubicBezTo>
                  <a:cubicBezTo>
                    <a:pt x="27" y="9"/>
                    <a:pt x="24" y="11"/>
                    <a:pt x="20" y="14"/>
                  </a:cubicBezTo>
                  <a:cubicBezTo>
                    <a:pt x="10" y="21"/>
                    <a:pt x="10" y="21"/>
                    <a:pt x="10" y="21"/>
                  </a:cubicBezTo>
                  <a:lnTo>
                    <a:pt x="37" y="59"/>
                  </a:lnTo>
                  <a:close/>
                  <a:moveTo>
                    <a:pt x="35" y="69"/>
                  </a:moveTo>
                  <a:cubicBezTo>
                    <a:pt x="0" y="20"/>
                    <a:pt x="0" y="20"/>
                    <a:pt x="0" y="20"/>
                  </a:cubicBezTo>
                  <a:cubicBezTo>
                    <a:pt x="16" y="8"/>
                    <a:pt x="16" y="8"/>
                    <a:pt x="16" y="8"/>
                  </a:cubicBezTo>
                  <a:cubicBezTo>
                    <a:pt x="20" y="5"/>
                    <a:pt x="23" y="3"/>
                    <a:pt x="26" y="2"/>
                  </a:cubicBezTo>
                  <a:cubicBezTo>
                    <a:pt x="29" y="1"/>
                    <a:pt x="32" y="0"/>
                    <a:pt x="35" y="0"/>
                  </a:cubicBezTo>
                  <a:cubicBezTo>
                    <a:pt x="39" y="1"/>
                    <a:pt x="43" y="2"/>
                    <a:pt x="47" y="4"/>
                  </a:cubicBezTo>
                  <a:cubicBezTo>
                    <a:pt x="51" y="7"/>
                    <a:pt x="54" y="10"/>
                    <a:pt x="57" y="15"/>
                  </a:cubicBezTo>
                  <a:cubicBezTo>
                    <a:pt x="60" y="19"/>
                    <a:pt x="62" y="22"/>
                    <a:pt x="63" y="26"/>
                  </a:cubicBezTo>
                  <a:cubicBezTo>
                    <a:pt x="65" y="29"/>
                    <a:pt x="65" y="32"/>
                    <a:pt x="65" y="35"/>
                  </a:cubicBezTo>
                  <a:cubicBezTo>
                    <a:pt x="65" y="38"/>
                    <a:pt x="65" y="41"/>
                    <a:pt x="64" y="43"/>
                  </a:cubicBezTo>
                  <a:cubicBezTo>
                    <a:pt x="63" y="45"/>
                    <a:pt x="62" y="48"/>
                    <a:pt x="60" y="50"/>
                  </a:cubicBezTo>
                  <a:cubicBezTo>
                    <a:pt x="58" y="52"/>
                    <a:pt x="56" y="54"/>
                    <a:pt x="53" y="56"/>
                  </a:cubicBezTo>
                  <a:lnTo>
                    <a:pt x="3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1">
              <a:extLst>
                <a:ext uri="{FF2B5EF4-FFF2-40B4-BE49-F238E27FC236}">
                  <a16:creationId xmlns:a16="http://schemas.microsoft.com/office/drawing/2014/main" id="{F82927AB-E924-4680-8FD5-398A46775406}"/>
                </a:ext>
              </a:extLst>
            </p:cNvPr>
            <p:cNvSpPr>
              <a:spLocks noEditPoints="1"/>
            </p:cNvSpPr>
            <p:nvPr/>
          </p:nvSpPr>
          <p:spPr bwMode="auto">
            <a:xfrm>
              <a:off x="3808413" y="2417763"/>
              <a:ext cx="85725" cy="107950"/>
            </a:xfrm>
            <a:custGeom>
              <a:avLst/>
              <a:gdLst>
                <a:gd name="T0" fmla="*/ 9 w 55"/>
                <a:gd name="T1" fmla="*/ 39 h 69"/>
                <a:gd name="T2" fmla="*/ 28 w 55"/>
                <a:gd name="T3" fmla="*/ 30 h 69"/>
                <a:gd name="T4" fmla="*/ 16 w 55"/>
                <a:gd name="T5" fmla="*/ 18 h 69"/>
                <a:gd name="T6" fmla="*/ 7 w 55"/>
                <a:gd name="T7" fmla="*/ 8 h 69"/>
                <a:gd name="T8" fmla="*/ 8 w 55"/>
                <a:gd name="T9" fmla="*/ 20 h 69"/>
                <a:gd name="T10" fmla="*/ 9 w 55"/>
                <a:gd name="T11" fmla="*/ 39 h 69"/>
                <a:gd name="T12" fmla="*/ 4 w 55"/>
                <a:gd name="T13" fmla="*/ 69 h 69"/>
                <a:gd name="T14" fmla="*/ 0 w 55"/>
                <a:gd name="T15" fmla="*/ 4 h 69"/>
                <a:gd name="T16" fmla="*/ 8 w 55"/>
                <a:gd name="T17" fmla="*/ 0 h 69"/>
                <a:gd name="T18" fmla="*/ 55 w 55"/>
                <a:gd name="T19" fmla="*/ 46 h 69"/>
                <a:gd name="T20" fmla="*/ 47 w 55"/>
                <a:gd name="T21" fmla="*/ 49 h 69"/>
                <a:gd name="T22" fmla="*/ 33 w 55"/>
                <a:gd name="T23" fmla="*/ 35 h 69"/>
                <a:gd name="T24" fmla="*/ 10 w 55"/>
                <a:gd name="T25" fmla="*/ 46 h 69"/>
                <a:gd name="T26" fmla="*/ 11 w 55"/>
                <a:gd name="T27" fmla="*/ 65 h 69"/>
                <a:gd name="T28" fmla="*/ 4 w 55"/>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9">
                  <a:moveTo>
                    <a:pt x="9" y="39"/>
                  </a:moveTo>
                  <a:cubicBezTo>
                    <a:pt x="28" y="30"/>
                    <a:pt x="28" y="30"/>
                    <a:pt x="28" y="30"/>
                  </a:cubicBezTo>
                  <a:cubicBezTo>
                    <a:pt x="16" y="18"/>
                    <a:pt x="16" y="18"/>
                    <a:pt x="16" y="18"/>
                  </a:cubicBezTo>
                  <a:cubicBezTo>
                    <a:pt x="12" y="14"/>
                    <a:pt x="9" y="10"/>
                    <a:pt x="7" y="8"/>
                  </a:cubicBezTo>
                  <a:cubicBezTo>
                    <a:pt x="7" y="12"/>
                    <a:pt x="8" y="16"/>
                    <a:pt x="8" y="20"/>
                  </a:cubicBezTo>
                  <a:lnTo>
                    <a:pt x="9" y="39"/>
                  </a:lnTo>
                  <a:close/>
                  <a:moveTo>
                    <a:pt x="4" y="69"/>
                  </a:moveTo>
                  <a:cubicBezTo>
                    <a:pt x="0" y="4"/>
                    <a:pt x="0" y="4"/>
                    <a:pt x="0" y="4"/>
                  </a:cubicBezTo>
                  <a:cubicBezTo>
                    <a:pt x="8" y="0"/>
                    <a:pt x="8" y="0"/>
                    <a:pt x="8" y="0"/>
                  </a:cubicBezTo>
                  <a:cubicBezTo>
                    <a:pt x="55" y="46"/>
                    <a:pt x="55" y="46"/>
                    <a:pt x="55" y="46"/>
                  </a:cubicBezTo>
                  <a:cubicBezTo>
                    <a:pt x="47" y="49"/>
                    <a:pt x="47" y="49"/>
                    <a:pt x="47" y="49"/>
                  </a:cubicBezTo>
                  <a:cubicBezTo>
                    <a:pt x="33" y="35"/>
                    <a:pt x="33" y="35"/>
                    <a:pt x="33" y="35"/>
                  </a:cubicBezTo>
                  <a:cubicBezTo>
                    <a:pt x="10" y="46"/>
                    <a:pt x="10" y="46"/>
                    <a:pt x="10" y="46"/>
                  </a:cubicBezTo>
                  <a:cubicBezTo>
                    <a:pt x="11" y="65"/>
                    <a:pt x="11" y="65"/>
                    <a:pt x="11" y="65"/>
                  </a:cubicBezTo>
                  <a:lnTo>
                    <a:pt x="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2">
              <a:extLst>
                <a:ext uri="{FF2B5EF4-FFF2-40B4-BE49-F238E27FC236}">
                  <a16:creationId xmlns:a16="http://schemas.microsoft.com/office/drawing/2014/main" id="{AF44A6CE-9835-4864-982C-91A9284C2483}"/>
                </a:ext>
              </a:extLst>
            </p:cNvPr>
            <p:cNvSpPr>
              <a:spLocks noEditPoints="1"/>
            </p:cNvSpPr>
            <p:nvPr/>
          </p:nvSpPr>
          <p:spPr bwMode="auto">
            <a:xfrm>
              <a:off x="3887788" y="2378075"/>
              <a:ext cx="90488" cy="104775"/>
            </a:xfrm>
            <a:custGeom>
              <a:avLst/>
              <a:gdLst>
                <a:gd name="T0" fmla="*/ 23 w 58"/>
                <a:gd name="T1" fmla="*/ 57 h 67"/>
                <a:gd name="T2" fmla="*/ 35 w 58"/>
                <a:gd name="T3" fmla="*/ 54 h 67"/>
                <a:gd name="T4" fmla="*/ 44 w 58"/>
                <a:gd name="T5" fmla="*/ 50 h 67"/>
                <a:gd name="T6" fmla="*/ 48 w 58"/>
                <a:gd name="T7" fmla="*/ 46 h 67"/>
                <a:gd name="T8" fmla="*/ 50 w 58"/>
                <a:gd name="T9" fmla="*/ 37 h 67"/>
                <a:gd name="T10" fmla="*/ 49 w 58"/>
                <a:gd name="T11" fmla="*/ 25 h 67"/>
                <a:gd name="T12" fmla="*/ 42 w 58"/>
                <a:gd name="T13" fmla="*/ 12 h 67"/>
                <a:gd name="T14" fmla="*/ 33 w 58"/>
                <a:gd name="T15" fmla="*/ 7 h 67"/>
                <a:gd name="T16" fmla="*/ 22 w 58"/>
                <a:gd name="T17" fmla="*/ 9 h 67"/>
                <a:gd name="T18" fmla="*/ 10 w 58"/>
                <a:gd name="T19" fmla="*/ 13 h 67"/>
                <a:gd name="T20" fmla="*/ 23 w 58"/>
                <a:gd name="T21" fmla="*/ 57 h 67"/>
                <a:gd name="T22" fmla="*/ 17 w 58"/>
                <a:gd name="T23" fmla="*/ 67 h 67"/>
                <a:gd name="T24" fmla="*/ 0 w 58"/>
                <a:gd name="T25" fmla="*/ 8 h 67"/>
                <a:gd name="T26" fmla="*/ 20 w 58"/>
                <a:gd name="T27" fmla="*/ 2 h 67"/>
                <a:gd name="T28" fmla="*/ 31 w 58"/>
                <a:gd name="T29" fmla="*/ 0 h 67"/>
                <a:gd name="T30" fmla="*/ 41 w 58"/>
                <a:gd name="T31" fmla="*/ 2 h 67"/>
                <a:gd name="T32" fmla="*/ 50 w 58"/>
                <a:gd name="T33" fmla="*/ 10 h 67"/>
                <a:gd name="T34" fmla="*/ 57 w 58"/>
                <a:gd name="T35" fmla="*/ 23 h 67"/>
                <a:gd name="T36" fmla="*/ 58 w 58"/>
                <a:gd name="T37" fmla="*/ 35 h 67"/>
                <a:gd name="T38" fmla="*/ 57 w 58"/>
                <a:gd name="T39" fmla="*/ 45 h 67"/>
                <a:gd name="T40" fmla="*/ 53 w 58"/>
                <a:gd name="T41" fmla="*/ 52 h 67"/>
                <a:gd name="T42" fmla="*/ 47 w 58"/>
                <a:gd name="T43" fmla="*/ 57 h 67"/>
                <a:gd name="T44" fmla="*/ 38 w 58"/>
                <a:gd name="T45" fmla="*/ 60 h 67"/>
                <a:gd name="T46" fmla="*/ 17 w 58"/>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7">
                  <a:moveTo>
                    <a:pt x="23" y="57"/>
                  </a:moveTo>
                  <a:cubicBezTo>
                    <a:pt x="35" y="54"/>
                    <a:pt x="35" y="54"/>
                    <a:pt x="35" y="54"/>
                  </a:cubicBezTo>
                  <a:cubicBezTo>
                    <a:pt x="39" y="53"/>
                    <a:pt x="42" y="51"/>
                    <a:pt x="44" y="50"/>
                  </a:cubicBezTo>
                  <a:cubicBezTo>
                    <a:pt x="46" y="49"/>
                    <a:pt x="47" y="47"/>
                    <a:pt x="48" y="46"/>
                  </a:cubicBezTo>
                  <a:cubicBezTo>
                    <a:pt x="49" y="43"/>
                    <a:pt x="50" y="40"/>
                    <a:pt x="50" y="37"/>
                  </a:cubicBezTo>
                  <a:cubicBezTo>
                    <a:pt x="50" y="34"/>
                    <a:pt x="50" y="30"/>
                    <a:pt x="49" y="25"/>
                  </a:cubicBezTo>
                  <a:cubicBezTo>
                    <a:pt x="47" y="19"/>
                    <a:pt x="45" y="15"/>
                    <a:pt x="42" y="12"/>
                  </a:cubicBezTo>
                  <a:cubicBezTo>
                    <a:pt x="39" y="9"/>
                    <a:pt x="36" y="8"/>
                    <a:pt x="33" y="7"/>
                  </a:cubicBezTo>
                  <a:cubicBezTo>
                    <a:pt x="30" y="7"/>
                    <a:pt x="27" y="8"/>
                    <a:pt x="22" y="9"/>
                  </a:cubicBezTo>
                  <a:cubicBezTo>
                    <a:pt x="10" y="13"/>
                    <a:pt x="10" y="13"/>
                    <a:pt x="10" y="13"/>
                  </a:cubicBezTo>
                  <a:lnTo>
                    <a:pt x="23" y="57"/>
                  </a:lnTo>
                  <a:close/>
                  <a:moveTo>
                    <a:pt x="17" y="67"/>
                  </a:moveTo>
                  <a:cubicBezTo>
                    <a:pt x="0" y="8"/>
                    <a:pt x="0" y="8"/>
                    <a:pt x="0" y="8"/>
                  </a:cubicBezTo>
                  <a:cubicBezTo>
                    <a:pt x="20" y="2"/>
                    <a:pt x="20" y="2"/>
                    <a:pt x="20" y="2"/>
                  </a:cubicBezTo>
                  <a:cubicBezTo>
                    <a:pt x="25" y="1"/>
                    <a:pt x="28" y="0"/>
                    <a:pt x="31" y="0"/>
                  </a:cubicBezTo>
                  <a:cubicBezTo>
                    <a:pt x="34" y="0"/>
                    <a:pt x="38" y="0"/>
                    <a:pt x="41" y="2"/>
                  </a:cubicBezTo>
                  <a:cubicBezTo>
                    <a:pt x="44" y="4"/>
                    <a:pt x="48" y="6"/>
                    <a:pt x="50" y="10"/>
                  </a:cubicBezTo>
                  <a:cubicBezTo>
                    <a:pt x="53" y="13"/>
                    <a:pt x="55" y="18"/>
                    <a:pt x="57" y="23"/>
                  </a:cubicBezTo>
                  <a:cubicBezTo>
                    <a:pt x="58" y="28"/>
                    <a:pt x="58" y="32"/>
                    <a:pt x="58" y="35"/>
                  </a:cubicBezTo>
                  <a:cubicBezTo>
                    <a:pt x="58" y="39"/>
                    <a:pt x="58" y="42"/>
                    <a:pt x="57" y="45"/>
                  </a:cubicBezTo>
                  <a:cubicBezTo>
                    <a:pt x="56" y="48"/>
                    <a:pt x="55" y="50"/>
                    <a:pt x="53" y="52"/>
                  </a:cubicBezTo>
                  <a:cubicBezTo>
                    <a:pt x="52" y="54"/>
                    <a:pt x="50" y="55"/>
                    <a:pt x="47" y="57"/>
                  </a:cubicBezTo>
                  <a:cubicBezTo>
                    <a:pt x="44" y="58"/>
                    <a:pt x="41" y="59"/>
                    <a:pt x="38" y="60"/>
                  </a:cubicBezTo>
                  <a:lnTo>
                    <a:pt x="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3">
              <a:extLst>
                <a:ext uri="{FF2B5EF4-FFF2-40B4-BE49-F238E27FC236}">
                  <a16:creationId xmlns:a16="http://schemas.microsoft.com/office/drawing/2014/main" id="{C7667336-C6F4-43DD-B66E-FBE3F3D5767F}"/>
                </a:ext>
              </a:extLst>
            </p:cNvPr>
            <p:cNvSpPr>
              <a:spLocks noEditPoints="1"/>
            </p:cNvSpPr>
            <p:nvPr/>
          </p:nvSpPr>
          <p:spPr bwMode="auto">
            <a:xfrm>
              <a:off x="4035426" y="2354263"/>
              <a:ext cx="73025" cy="96838"/>
            </a:xfrm>
            <a:custGeom>
              <a:avLst/>
              <a:gdLst>
                <a:gd name="T0" fmla="*/ 10 w 47"/>
                <a:gd name="T1" fmla="*/ 30 h 62"/>
                <a:gd name="T2" fmla="*/ 25 w 47"/>
                <a:gd name="T3" fmla="*/ 29 h 62"/>
                <a:gd name="T4" fmla="*/ 36 w 47"/>
                <a:gd name="T5" fmla="*/ 25 h 62"/>
                <a:gd name="T6" fmla="*/ 39 w 47"/>
                <a:gd name="T7" fmla="*/ 17 h 62"/>
                <a:gd name="T8" fmla="*/ 36 w 47"/>
                <a:gd name="T9" fmla="*/ 10 h 62"/>
                <a:gd name="T10" fmla="*/ 31 w 47"/>
                <a:gd name="T11" fmla="*/ 7 h 62"/>
                <a:gd name="T12" fmla="*/ 24 w 47"/>
                <a:gd name="T13" fmla="*/ 7 h 62"/>
                <a:gd name="T14" fmla="*/ 8 w 47"/>
                <a:gd name="T15" fmla="*/ 8 h 62"/>
                <a:gd name="T16" fmla="*/ 10 w 47"/>
                <a:gd name="T17" fmla="*/ 30 h 62"/>
                <a:gd name="T18" fmla="*/ 4 w 47"/>
                <a:gd name="T19" fmla="*/ 62 h 62"/>
                <a:gd name="T20" fmla="*/ 0 w 47"/>
                <a:gd name="T21" fmla="*/ 2 h 62"/>
                <a:gd name="T22" fmla="*/ 23 w 47"/>
                <a:gd name="T23" fmla="*/ 0 h 62"/>
                <a:gd name="T24" fmla="*/ 32 w 47"/>
                <a:gd name="T25" fmla="*/ 0 h 62"/>
                <a:gd name="T26" fmla="*/ 39 w 47"/>
                <a:gd name="T27" fmla="*/ 2 h 62"/>
                <a:gd name="T28" fmla="*/ 45 w 47"/>
                <a:gd name="T29" fmla="*/ 8 h 62"/>
                <a:gd name="T30" fmla="*/ 47 w 47"/>
                <a:gd name="T31" fmla="*/ 16 h 62"/>
                <a:gd name="T32" fmla="*/ 43 w 47"/>
                <a:gd name="T33" fmla="*/ 30 h 62"/>
                <a:gd name="T34" fmla="*/ 26 w 47"/>
                <a:gd name="T35" fmla="*/ 36 h 62"/>
                <a:gd name="T36" fmla="*/ 10 w 47"/>
                <a:gd name="T37" fmla="*/ 37 h 62"/>
                <a:gd name="T38" fmla="*/ 12 w 47"/>
                <a:gd name="T39" fmla="*/ 62 h 62"/>
                <a:gd name="T40" fmla="*/ 4 w 47"/>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2">
                  <a:moveTo>
                    <a:pt x="10" y="30"/>
                  </a:moveTo>
                  <a:cubicBezTo>
                    <a:pt x="25" y="29"/>
                    <a:pt x="25" y="29"/>
                    <a:pt x="25" y="29"/>
                  </a:cubicBezTo>
                  <a:cubicBezTo>
                    <a:pt x="31" y="29"/>
                    <a:pt x="34" y="27"/>
                    <a:pt x="36" y="25"/>
                  </a:cubicBezTo>
                  <a:cubicBezTo>
                    <a:pt x="38" y="23"/>
                    <a:pt x="39" y="20"/>
                    <a:pt x="39" y="17"/>
                  </a:cubicBezTo>
                  <a:cubicBezTo>
                    <a:pt x="39" y="14"/>
                    <a:pt x="38" y="12"/>
                    <a:pt x="36" y="10"/>
                  </a:cubicBezTo>
                  <a:cubicBezTo>
                    <a:pt x="35" y="9"/>
                    <a:pt x="33" y="8"/>
                    <a:pt x="31" y="7"/>
                  </a:cubicBezTo>
                  <a:cubicBezTo>
                    <a:pt x="30" y="7"/>
                    <a:pt x="27" y="7"/>
                    <a:pt x="24" y="7"/>
                  </a:cubicBezTo>
                  <a:cubicBezTo>
                    <a:pt x="8" y="8"/>
                    <a:pt x="8" y="8"/>
                    <a:pt x="8" y="8"/>
                  </a:cubicBezTo>
                  <a:lnTo>
                    <a:pt x="10" y="30"/>
                  </a:lnTo>
                  <a:close/>
                  <a:moveTo>
                    <a:pt x="4" y="62"/>
                  </a:moveTo>
                  <a:cubicBezTo>
                    <a:pt x="0" y="2"/>
                    <a:pt x="0" y="2"/>
                    <a:pt x="0" y="2"/>
                  </a:cubicBezTo>
                  <a:cubicBezTo>
                    <a:pt x="23" y="0"/>
                    <a:pt x="23" y="0"/>
                    <a:pt x="23" y="0"/>
                  </a:cubicBezTo>
                  <a:cubicBezTo>
                    <a:pt x="27" y="0"/>
                    <a:pt x="30" y="0"/>
                    <a:pt x="32" y="0"/>
                  </a:cubicBezTo>
                  <a:cubicBezTo>
                    <a:pt x="35" y="0"/>
                    <a:pt x="37" y="1"/>
                    <a:pt x="39" y="2"/>
                  </a:cubicBezTo>
                  <a:cubicBezTo>
                    <a:pt x="41" y="4"/>
                    <a:pt x="43" y="5"/>
                    <a:pt x="45" y="8"/>
                  </a:cubicBezTo>
                  <a:cubicBezTo>
                    <a:pt x="46" y="10"/>
                    <a:pt x="47" y="13"/>
                    <a:pt x="47" y="16"/>
                  </a:cubicBezTo>
                  <a:cubicBezTo>
                    <a:pt x="47" y="21"/>
                    <a:pt x="46" y="26"/>
                    <a:pt x="43" y="30"/>
                  </a:cubicBezTo>
                  <a:cubicBezTo>
                    <a:pt x="40" y="33"/>
                    <a:pt x="34" y="36"/>
                    <a:pt x="26" y="36"/>
                  </a:cubicBezTo>
                  <a:cubicBezTo>
                    <a:pt x="10" y="37"/>
                    <a:pt x="10" y="37"/>
                    <a:pt x="10" y="37"/>
                  </a:cubicBezTo>
                  <a:cubicBezTo>
                    <a:pt x="12" y="62"/>
                    <a:pt x="12" y="62"/>
                    <a:pt x="12" y="62"/>
                  </a:cubicBezTo>
                  <a:lnTo>
                    <a:pt x="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4">
              <a:extLst>
                <a:ext uri="{FF2B5EF4-FFF2-40B4-BE49-F238E27FC236}">
                  <a16:creationId xmlns:a16="http://schemas.microsoft.com/office/drawing/2014/main" id="{5153BE07-8109-49AF-82C2-C723DFDDEC0B}"/>
                </a:ext>
              </a:extLst>
            </p:cNvPr>
            <p:cNvSpPr>
              <a:spLocks/>
            </p:cNvSpPr>
            <p:nvPr/>
          </p:nvSpPr>
          <p:spPr bwMode="auto">
            <a:xfrm>
              <a:off x="4140201" y="2354263"/>
              <a:ext cx="79375" cy="103188"/>
            </a:xfrm>
            <a:custGeom>
              <a:avLst/>
              <a:gdLst>
                <a:gd name="T0" fmla="*/ 0 w 50"/>
                <a:gd name="T1" fmla="*/ 59 h 65"/>
                <a:gd name="T2" fmla="*/ 8 w 50"/>
                <a:gd name="T3" fmla="*/ 0 h 65"/>
                <a:gd name="T4" fmla="*/ 50 w 50"/>
                <a:gd name="T5" fmla="*/ 5 h 65"/>
                <a:gd name="T6" fmla="*/ 49 w 50"/>
                <a:gd name="T7" fmla="*/ 12 h 65"/>
                <a:gd name="T8" fmla="*/ 15 w 50"/>
                <a:gd name="T9" fmla="*/ 8 h 65"/>
                <a:gd name="T10" fmla="*/ 12 w 50"/>
                <a:gd name="T11" fmla="*/ 27 h 65"/>
                <a:gd name="T12" fmla="*/ 45 w 50"/>
                <a:gd name="T13" fmla="*/ 30 h 65"/>
                <a:gd name="T14" fmla="*/ 44 w 50"/>
                <a:gd name="T15" fmla="*/ 37 h 65"/>
                <a:gd name="T16" fmla="*/ 12 w 50"/>
                <a:gd name="T17" fmla="*/ 33 h 65"/>
                <a:gd name="T18" fmla="*/ 9 w 50"/>
                <a:gd name="T19" fmla="*/ 53 h 65"/>
                <a:gd name="T20" fmla="*/ 45 w 50"/>
                <a:gd name="T21" fmla="*/ 58 h 65"/>
                <a:gd name="T22" fmla="*/ 44 w 50"/>
                <a:gd name="T23" fmla="*/ 65 h 65"/>
                <a:gd name="T24" fmla="*/ 0 w 50"/>
                <a:gd name="T2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5">
                  <a:moveTo>
                    <a:pt x="0" y="59"/>
                  </a:moveTo>
                  <a:lnTo>
                    <a:pt x="8" y="0"/>
                  </a:lnTo>
                  <a:lnTo>
                    <a:pt x="50" y="5"/>
                  </a:lnTo>
                  <a:lnTo>
                    <a:pt x="49" y="12"/>
                  </a:lnTo>
                  <a:lnTo>
                    <a:pt x="15" y="8"/>
                  </a:lnTo>
                  <a:lnTo>
                    <a:pt x="12" y="27"/>
                  </a:lnTo>
                  <a:lnTo>
                    <a:pt x="45" y="30"/>
                  </a:lnTo>
                  <a:lnTo>
                    <a:pt x="44" y="37"/>
                  </a:lnTo>
                  <a:lnTo>
                    <a:pt x="12" y="33"/>
                  </a:lnTo>
                  <a:lnTo>
                    <a:pt x="9" y="53"/>
                  </a:lnTo>
                  <a:lnTo>
                    <a:pt x="45" y="58"/>
                  </a:lnTo>
                  <a:lnTo>
                    <a:pt x="44" y="65"/>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5">
              <a:extLst>
                <a:ext uri="{FF2B5EF4-FFF2-40B4-BE49-F238E27FC236}">
                  <a16:creationId xmlns:a16="http://schemas.microsoft.com/office/drawing/2014/main" id="{11612BBF-EA5F-4639-A122-E6C8B86CC6DC}"/>
                </a:ext>
              </a:extLst>
            </p:cNvPr>
            <p:cNvSpPr>
              <a:spLocks noEditPoints="1"/>
            </p:cNvSpPr>
            <p:nvPr/>
          </p:nvSpPr>
          <p:spPr bwMode="auto">
            <a:xfrm>
              <a:off x="4237038" y="2370138"/>
              <a:ext cx="93663" cy="115888"/>
            </a:xfrm>
            <a:custGeom>
              <a:avLst/>
              <a:gdLst>
                <a:gd name="T0" fmla="*/ 17 w 60"/>
                <a:gd name="T1" fmla="*/ 29 h 74"/>
                <a:gd name="T2" fmla="*/ 34 w 60"/>
                <a:gd name="T3" fmla="*/ 33 h 74"/>
                <a:gd name="T4" fmla="*/ 42 w 60"/>
                <a:gd name="T5" fmla="*/ 35 h 74"/>
                <a:gd name="T6" fmla="*/ 48 w 60"/>
                <a:gd name="T7" fmla="*/ 32 h 74"/>
                <a:gd name="T8" fmla="*/ 51 w 60"/>
                <a:gd name="T9" fmla="*/ 28 h 74"/>
                <a:gd name="T10" fmla="*/ 50 w 60"/>
                <a:gd name="T11" fmla="*/ 20 h 74"/>
                <a:gd name="T12" fmla="*/ 41 w 60"/>
                <a:gd name="T13" fmla="*/ 14 h 74"/>
                <a:gd name="T14" fmla="*/ 23 w 60"/>
                <a:gd name="T15" fmla="*/ 9 h 74"/>
                <a:gd name="T16" fmla="*/ 17 w 60"/>
                <a:gd name="T17" fmla="*/ 29 h 74"/>
                <a:gd name="T18" fmla="*/ 0 w 60"/>
                <a:gd name="T19" fmla="*/ 59 h 74"/>
                <a:gd name="T20" fmla="*/ 17 w 60"/>
                <a:gd name="T21" fmla="*/ 0 h 74"/>
                <a:gd name="T22" fmla="*/ 43 w 60"/>
                <a:gd name="T23" fmla="*/ 8 h 74"/>
                <a:gd name="T24" fmla="*/ 54 w 60"/>
                <a:gd name="T25" fmla="*/ 13 h 74"/>
                <a:gd name="T26" fmla="*/ 59 w 60"/>
                <a:gd name="T27" fmla="*/ 20 h 74"/>
                <a:gd name="T28" fmla="*/ 59 w 60"/>
                <a:gd name="T29" fmla="*/ 30 h 74"/>
                <a:gd name="T30" fmla="*/ 52 w 60"/>
                <a:gd name="T31" fmla="*/ 39 h 74"/>
                <a:gd name="T32" fmla="*/ 38 w 60"/>
                <a:gd name="T33" fmla="*/ 41 h 74"/>
                <a:gd name="T34" fmla="*/ 42 w 60"/>
                <a:gd name="T35" fmla="*/ 45 h 74"/>
                <a:gd name="T36" fmla="*/ 46 w 60"/>
                <a:gd name="T37" fmla="*/ 55 h 74"/>
                <a:gd name="T38" fmla="*/ 51 w 60"/>
                <a:gd name="T39" fmla="*/ 74 h 74"/>
                <a:gd name="T40" fmla="*/ 42 w 60"/>
                <a:gd name="T41" fmla="*/ 71 h 74"/>
                <a:gd name="T42" fmla="*/ 38 w 60"/>
                <a:gd name="T43" fmla="*/ 57 h 74"/>
                <a:gd name="T44" fmla="*/ 34 w 60"/>
                <a:gd name="T45" fmla="*/ 47 h 74"/>
                <a:gd name="T46" fmla="*/ 32 w 60"/>
                <a:gd name="T47" fmla="*/ 42 h 74"/>
                <a:gd name="T48" fmla="*/ 29 w 60"/>
                <a:gd name="T49" fmla="*/ 39 h 74"/>
                <a:gd name="T50" fmla="*/ 24 w 60"/>
                <a:gd name="T51" fmla="*/ 38 h 74"/>
                <a:gd name="T52" fmla="*/ 15 w 60"/>
                <a:gd name="T53" fmla="*/ 35 h 74"/>
                <a:gd name="T54" fmla="*/ 8 w 60"/>
                <a:gd name="T55" fmla="*/ 61 h 74"/>
                <a:gd name="T56" fmla="*/ 0 w 60"/>
                <a:gd name="T57"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4">
                  <a:moveTo>
                    <a:pt x="17" y="29"/>
                  </a:moveTo>
                  <a:cubicBezTo>
                    <a:pt x="34" y="33"/>
                    <a:pt x="34" y="33"/>
                    <a:pt x="34" y="33"/>
                  </a:cubicBezTo>
                  <a:cubicBezTo>
                    <a:pt x="37" y="34"/>
                    <a:pt x="40" y="35"/>
                    <a:pt x="42" y="35"/>
                  </a:cubicBezTo>
                  <a:cubicBezTo>
                    <a:pt x="45" y="34"/>
                    <a:pt x="46" y="34"/>
                    <a:pt x="48" y="32"/>
                  </a:cubicBezTo>
                  <a:cubicBezTo>
                    <a:pt x="49" y="31"/>
                    <a:pt x="50" y="29"/>
                    <a:pt x="51" y="28"/>
                  </a:cubicBezTo>
                  <a:cubicBezTo>
                    <a:pt x="52" y="25"/>
                    <a:pt x="51" y="22"/>
                    <a:pt x="50" y="20"/>
                  </a:cubicBezTo>
                  <a:cubicBezTo>
                    <a:pt x="48" y="18"/>
                    <a:pt x="45" y="16"/>
                    <a:pt x="41" y="14"/>
                  </a:cubicBezTo>
                  <a:cubicBezTo>
                    <a:pt x="23" y="9"/>
                    <a:pt x="23" y="9"/>
                    <a:pt x="23" y="9"/>
                  </a:cubicBezTo>
                  <a:lnTo>
                    <a:pt x="17" y="29"/>
                  </a:lnTo>
                  <a:close/>
                  <a:moveTo>
                    <a:pt x="0" y="59"/>
                  </a:moveTo>
                  <a:cubicBezTo>
                    <a:pt x="17" y="0"/>
                    <a:pt x="17" y="0"/>
                    <a:pt x="17" y="0"/>
                  </a:cubicBezTo>
                  <a:cubicBezTo>
                    <a:pt x="43" y="8"/>
                    <a:pt x="43" y="8"/>
                    <a:pt x="43" y="8"/>
                  </a:cubicBezTo>
                  <a:cubicBezTo>
                    <a:pt x="48" y="9"/>
                    <a:pt x="52" y="11"/>
                    <a:pt x="54" y="13"/>
                  </a:cubicBezTo>
                  <a:cubicBezTo>
                    <a:pt x="56" y="15"/>
                    <a:pt x="58" y="17"/>
                    <a:pt x="59" y="20"/>
                  </a:cubicBezTo>
                  <a:cubicBezTo>
                    <a:pt x="60" y="23"/>
                    <a:pt x="60" y="27"/>
                    <a:pt x="59" y="30"/>
                  </a:cubicBezTo>
                  <a:cubicBezTo>
                    <a:pt x="58" y="34"/>
                    <a:pt x="55" y="37"/>
                    <a:pt x="52" y="39"/>
                  </a:cubicBezTo>
                  <a:cubicBezTo>
                    <a:pt x="48" y="41"/>
                    <a:pt x="44" y="42"/>
                    <a:pt x="38" y="41"/>
                  </a:cubicBezTo>
                  <a:cubicBezTo>
                    <a:pt x="40" y="43"/>
                    <a:pt x="41" y="44"/>
                    <a:pt x="42" y="45"/>
                  </a:cubicBezTo>
                  <a:cubicBezTo>
                    <a:pt x="43" y="48"/>
                    <a:pt x="45" y="51"/>
                    <a:pt x="46" y="55"/>
                  </a:cubicBezTo>
                  <a:cubicBezTo>
                    <a:pt x="51" y="74"/>
                    <a:pt x="51" y="74"/>
                    <a:pt x="51" y="74"/>
                  </a:cubicBezTo>
                  <a:cubicBezTo>
                    <a:pt x="42" y="71"/>
                    <a:pt x="42" y="71"/>
                    <a:pt x="42" y="71"/>
                  </a:cubicBezTo>
                  <a:cubicBezTo>
                    <a:pt x="38" y="57"/>
                    <a:pt x="38" y="57"/>
                    <a:pt x="38" y="57"/>
                  </a:cubicBezTo>
                  <a:cubicBezTo>
                    <a:pt x="36" y="52"/>
                    <a:pt x="35" y="49"/>
                    <a:pt x="34" y="47"/>
                  </a:cubicBezTo>
                  <a:cubicBezTo>
                    <a:pt x="33" y="45"/>
                    <a:pt x="33" y="43"/>
                    <a:pt x="32" y="42"/>
                  </a:cubicBezTo>
                  <a:cubicBezTo>
                    <a:pt x="31" y="41"/>
                    <a:pt x="30" y="40"/>
                    <a:pt x="29" y="39"/>
                  </a:cubicBezTo>
                  <a:cubicBezTo>
                    <a:pt x="28" y="39"/>
                    <a:pt x="26" y="38"/>
                    <a:pt x="24" y="38"/>
                  </a:cubicBezTo>
                  <a:cubicBezTo>
                    <a:pt x="15" y="35"/>
                    <a:pt x="15" y="35"/>
                    <a:pt x="15" y="35"/>
                  </a:cubicBezTo>
                  <a:cubicBezTo>
                    <a:pt x="8" y="61"/>
                    <a:pt x="8" y="61"/>
                    <a:pt x="8" y="61"/>
                  </a:cubicBez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Freeform 26">
              <a:extLst>
                <a:ext uri="{FF2B5EF4-FFF2-40B4-BE49-F238E27FC236}">
                  <a16:creationId xmlns:a16="http://schemas.microsoft.com/office/drawing/2014/main" id="{076EF795-4EFF-40A1-BE68-6B4CD73B1AC9}"/>
                </a:ext>
              </a:extLst>
            </p:cNvPr>
            <p:cNvSpPr>
              <a:spLocks/>
            </p:cNvSpPr>
            <p:nvPr/>
          </p:nvSpPr>
          <p:spPr bwMode="auto">
            <a:xfrm>
              <a:off x="4348163" y="2406650"/>
              <a:ext cx="95250" cy="107950"/>
            </a:xfrm>
            <a:custGeom>
              <a:avLst/>
              <a:gdLst>
                <a:gd name="T0" fmla="*/ 54 w 61"/>
                <a:gd name="T1" fmla="*/ 16 h 69"/>
                <a:gd name="T2" fmla="*/ 61 w 61"/>
                <a:gd name="T3" fmla="*/ 19 h 69"/>
                <a:gd name="T4" fmla="*/ 47 w 61"/>
                <a:gd name="T5" fmla="*/ 51 h 69"/>
                <a:gd name="T6" fmla="*/ 39 w 61"/>
                <a:gd name="T7" fmla="*/ 64 h 69"/>
                <a:gd name="T8" fmla="*/ 29 w 61"/>
                <a:gd name="T9" fmla="*/ 69 h 69"/>
                <a:gd name="T10" fmla="*/ 15 w 61"/>
                <a:gd name="T11" fmla="*/ 66 h 69"/>
                <a:gd name="T12" fmla="*/ 3 w 61"/>
                <a:gd name="T13" fmla="*/ 58 h 69"/>
                <a:gd name="T14" fmla="*/ 0 w 61"/>
                <a:gd name="T15" fmla="*/ 47 h 69"/>
                <a:gd name="T16" fmla="*/ 4 w 61"/>
                <a:gd name="T17" fmla="*/ 32 h 69"/>
                <a:gd name="T18" fmla="*/ 18 w 61"/>
                <a:gd name="T19" fmla="*/ 0 h 69"/>
                <a:gd name="T20" fmla="*/ 25 w 61"/>
                <a:gd name="T21" fmla="*/ 3 h 69"/>
                <a:gd name="T22" fmla="*/ 11 w 61"/>
                <a:gd name="T23" fmla="*/ 35 h 69"/>
                <a:gd name="T24" fmla="*/ 8 w 61"/>
                <a:gd name="T25" fmla="*/ 46 h 69"/>
                <a:gd name="T26" fmla="*/ 10 w 61"/>
                <a:gd name="T27" fmla="*/ 54 h 69"/>
                <a:gd name="T28" fmla="*/ 17 w 61"/>
                <a:gd name="T29" fmla="*/ 59 h 69"/>
                <a:gd name="T30" fmla="*/ 30 w 61"/>
                <a:gd name="T31" fmla="*/ 61 h 69"/>
                <a:gd name="T32" fmla="*/ 40 w 61"/>
                <a:gd name="T33" fmla="*/ 48 h 69"/>
                <a:gd name="T34" fmla="*/ 54 w 61"/>
                <a:gd name="T3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9">
                  <a:moveTo>
                    <a:pt x="54" y="16"/>
                  </a:moveTo>
                  <a:cubicBezTo>
                    <a:pt x="61" y="19"/>
                    <a:pt x="61" y="19"/>
                    <a:pt x="61" y="19"/>
                  </a:cubicBezTo>
                  <a:cubicBezTo>
                    <a:pt x="47" y="51"/>
                    <a:pt x="47" y="51"/>
                    <a:pt x="47" y="51"/>
                  </a:cubicBezTo>
                  <a:cubicBezTo>
                    <a:pt x="45" y="57"/>
                    <a:pt x="42" y="61"/>
                    <a:pt x="39" y="64"/>
                  </a:cubicBezTo>
                  <a:cubicBezTo>
                    <a:pt x="37" y="67"/>
                    <a:pt x="33" y="68"/>
                    <a:pt x="29" y="69"/>
                  </a:cubicBezTo>
                  <a:cubicBezTo>
                    <a:pt x="25" y="69"/>
                    <a:pt x="20" y="69"/>
                    <a:pt x="15" y="66"/>
                  </a:cubicBezTo>
                  <a:cubicBezTo>
                    <a:pt x="10" y="64"/>
                    <a:pt x="6" y="61"/>
                    <a:pt x="3" y="58"/>
                  </a:cubicBezTo>
                  <a:cubicBezTo>
                    <a:pt x="1" y="55"/>
                    <a:pt x="0" y="51"/>
                    <a:pt x="0" y="47"/>
                  </a:cubicBezTo>
                  <a:cubicBezTo>
                    <a:pt x="0" y="43"/>
                    <a:pt x="1" y="38"/>
                    <a:pt x="4" y="32"/>
                  </a:cubicBezTo>
                  <a:cubicBezTo>
                    <a:pt x="18" y="0"/>
                    <a:pt x="18" y="0"/>
                    <a:pt x="18" y="0"/>
                  </a:cubicBezTo>
                  <a:cubicBezTo>
                    <a:pt x="25" y="3"/>
                    <a:pt x="25" y="3"/>
                    <a:pt x="25" y="3"/>
                  </a:cubicBezTo>
                  <a:cubicBezTo>
                    <a:pt x="11" y="35"/>
                    <a:pt x="11" y="35"/>
                    <a:pt x="11" y="35"/>
                  </a:cubicBezTo>
                  <a:cubicBezTo>
                    <a:pt x="9" y="40"/>
                    <a:pt x="8" y="44"/>
                    <a:pt x="8" y="46"/>
                  </a:cubicBezTo>
                  <a:cubicBezTo>
                    <a:pt x="7" y="49"/>
                    <a:pt x="8" y="52"/>
                    <a:pt x="10" y="54"/>
                  </a:cubicBezTo>
                  <a:cubicBezTo>
                    <a:pt x="11" y="56"/>
                    <a:pt x="14" y="58"/>
                    <a:pt x="17" y="59"/>
                  </a:cubicBezTo>
                  <a:cubicBezTo>
                    <a:pt x="22" y="62"/>
                    <a:pt x="27" y="62"/>
                    <a:pt x="30" y="61"/>
                  </a:cubicBezTo>
                  <a:cubicBezTo>
                    <a:pt x="33" y="59"/>
                    <a:pt x="37" y="55"/>
                    <a:pt x="40" y="48"/>
                  </a:cubicBezTo>
                  <a:lnTo>
                    <a:pt x="5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7">
              <a:extLst>
                <a:ext uri="{FF2B5EF4-FFF2-40B4-BE49-F238E27FC236}">
                  <a16:creationId xmlns:a16="http://schemas.microsoft.com/office/drawing/2014/main" id="{366209EA-21E5-46D2-BD34-EC9804E058C3}"/>
                </a:ext>
              </a:extLst>
            </p:cNvPr>
            <p:cNvSpPr>
              <a:spLocks noEditPoints="1"/>
            </p:cNvSpPr>
            <p:nvPr/>
          </p:nvSpPr>
          <p:spPr bwMode="auto">
            <a:xfrm>
              <a:off x="4424363" y="2476500"/>
              <a:ext cx="95250" cy="106363"/>
            </a:xfrm>
            <a:custGeom>
              <a:avLst/>
              <a:gdLst>
                <a:gd name="T0" fmla="*/ 29 w 61"/>
                <a:gd name="T1" fmla="*/ 26 h 69"/>
                <a:gd name="T2" fmla="*/ 45 w 61"/>
                <a:gd name="T3" fmla="*/ 38 h 69"/>
                <a:gd name="T4" fmla="*/ 50 w 61"/>
                <a:gd name="T5" fmla="*/ 21 h 69"/>
                <a:gd name="T6" fmla="*/ 54 w 61"/>
                <a:gd name="T7" fmla="*/ 8 h 69"/>
                <a:gd name="T8" fmla="*/ 44 w 61"/>
                <a:gd name="T9" fmla="*/ 15 h 69"/>
                <a:gd name="T10" fmla="*/ 29 w 61"/>
                <a:gd name="T11" fmla="*/ 26 h 69"/>
                <a:gd name="T12" fmla="*/ 0 w 61"/>
                <a:gd name="T13" fmla="*/ 36 h 69"/>
                <a:gd name="T14" fmla="*/ 54 w 61"/>
                <a:gd name="T15" fmla="*/ 0 h 69"/>
                <a:gd name="T16" fmla="*/ 61 w 61"/>
                <a:gd name="T17" fmla="*/ 5 h 69"/>
                <a:gd name="T18" fmla="*/ 46 w 61"/>
                <a:gd name="T19" fmla="*/ 69 h 69"/>
                <a:gd name="T20" fmla="*/ 38 w 61"/>
                <a:gd name="T21" fmla="*/ 64 h 69"/>
                <a:gd name="T22" fmla="*/ 43 w 61"/>
                <a:gd name="T23" fmla="*/ 45 h 69"/>
                <a:gd name="T24" fmla="*/ 23 w 61"/>
                <a:gd name="T25" fmla="*/ 30 h 69"/>
                <a:gd name="T26" fmla="*/ 7 w 61"/>
                <a:gd name="T27" fmla="*/ 41 h 69"/>
                <a:gd name="T28" fmla="*/ 0 w 61"/>
                <a:gd name="T2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9">
                  <a:moveTo>
                    <a:pt x="29" y="26"/>
                  </a:moveTo>
                  <a:cubicBezTo>
                    <a:pt x="45" y="38"/>
                    <a:pt x="45" y="38"/>
                    <a:pt x="45" y="38"/>
                  </a:cubicBezTo>
                  <a:cubicBezTo>
                    <a:pt x="50" y="21"/>
                    <a:pt x="50" y="21"/>
                    <a:pt x="50" y="21"/>
                  </a:cubicBezTo>
                  <a:cubicBezTo>
                    <a:pt x="51" y="15"/>
                    <a:pt x="53" y="11"/>
                    <a:pt x="54" y="8"/>
                  </a:cubicBezTo>
                  <a:cubicBezTo>
                    <a:pt x="51" y="11"/>
                    <a:pt x="48" y="13"/>
                    <a:pt x="44" y="15"/>
                  </a:cubicBezTo>
                  <a:lnTo>
                    <a:pt x="29" y="26"/>
                  </a:lnTo>
                  <a:close/>
                  <a:moveTo>
                    <a:pt x="0" y="36"/>
                  </a:moveTo>
                  <a:cubicBezTo>
                    <a:pt x="54" y="0"/>
                    <a:pt x="54" y="0"/>
                    <a:pt x="54" y="0"/>
                  </a:cubicBezTo>
                  <a:cubicBezTo>
                    <a:pt x="61" y="5"/>
                    <a:pt x="61" y="5"/>
                    <a:pt x="61" y="5"/>
                  </a:cubicBezTo>
                  <a:cubicBezTo>
                    <a:pt x="46" y="69"/>
                    <a:pt x="46" y="69"/>
                    <a:pt x="46" y="69"/>
                  </a:cubicBezTo>
                  <a:cubicBezTo>
                    <a:pt x="38" y="64"/>
                    <a:pt x="38" y="64"/>
                    <a:pt x="38" y="64"/>
                  </a:cubicBezTo>
                  <a:cubicBezTo>
                    <a:pt x="43" y="45"/>
                    <a:pt x="43" y="45"/>
                    <a:pt x="43" y="45"/>
                  </a:cubicBezTo>
                  <a:cubicBezTo>
                    <a:pt x="23" y="30"/>
                    <a:pt x="23" y="30"/>
                    <a:pt x="23" y="30"/>
                  </a:cubicBezTo>
                  <a:cubicBezTo>
                    <a:pt x="7" y="41"/>
                    <a:pt x="7" y="41"/>
                    <a:pt x="7" y="41"/>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8">
              <a:extLst>
                <a:ext uri="{FF2B5EF4-FFF2-40B4-BE49-F238E27FC236}">
                  <a16:creationId xmlns:a16="http://schemas.microsoft.com/office/drawing/2014/main" id="{204F7189-BA59-4596-B226-81520B12EEB4}"/>
                </a:ext>
              </a:extLst>
            </p:cNvPr>
            <p:cNvSpPr>
              <a:spLocks/>
            </p:cNvSpPr>
            <p:nvPr/>
          </p:nvSpPr>
          <p:spPr bwMode="auto">
            <a:xfrm>
              <a:off x="4511676" y="2528888"/>
              <a:ext cx="119063" cy="120650"/>
            </a:xfrm>
            <a:custGeom>
              <a:avLst/>
              <a:gdLst>
                <a:gd name="T0" fmla="*/ 0 w 75"/>
                <a:gd name="T1" fmla="*/ 43 h 76"/>
                <a:gd name="T2" fmla="*/ 42 w 75"/>
                <a:gd name="T3" fmla="*/ 0 h 76"/>
                <a:gd name="T4" fmla="*/ 47 w 75"/>
                <a:gd name="T5" fmla="*/ 6 h 76"/>
                <a:gd name="T6" fmla="*/ 38 w 75"/>
                <a:gd name="T7" fmla="*/ 61 h 76"/>
                <a:gd name="T8" fmla="*/ 70 w 75"/>
                <a:gd name="T9" fmla="*/ 27 h 76"/>
                <a:gd name="T10" fmla="*/ 75 w 75"/>
                <a:gd name="T11" fmla="*/ 32 h 76"/>
                <a:gd name="T12" fmla="*/ 34 w 75"/>
                <a:gd name="T13" fmla="*/ 76 h 76"/>
                <a:gd name="T14" fmla="*/ 28 w 75"/>
                <a:gd name="T15" fmla="*/ 70 h 76"/>
                <a:gd name="T16" fmla="*/ 39 w 75"/>
                <a:gd name="T17" fmla="*/ 15 h 76"/>
                <a:gd name="T18" fmla="*/ 6 w 75"/>
                <a:gd name="T19" fmla="*/ 48 h 76"/>
                <a:gd name="T20" fmla="*/ 0 w 75"/>
                <a:gd name="T2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6">
                  <a:moveTo>
                    <a:pt x="0" y="43"/>
                  </a:moveTo>
                  <a:lnTo>
                    <a:pt x="42" y="0"/>
                  </a:lnTo>
                  <a:lnTo>
                    <a:pt x="47" y="6"/>
                  </a:lnTo>
                  <a:lnTo>
                    <a:pt x="38" y="61"/>
                  </a:lnTo>
                  <a:lnTo>
                    <a:pt x="70" y="27"/>
                  </a:lnTo>
                  <a:lnTo>
                    <a:pt x="75" y="32"/>
                  </a:lnTo>
                  <a:lnTo>
                    <a:pt x="34" y="76"/>
                  </a:lnTo>
                  <a:lnTo>
                    <a:pt x="28" y="70"/>
                  </a:lnTo>
                  <a:lnTo>
                    <a:pt x="39" y="15"/>
                  </a:lnTo>
                  <a:lnTo>
                    <a:pt x="6" y="48"/>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9">
              <a:extLst>
                <a:ext uri="{FF2B5EF4-FFF2-40B4-BE49-F238E27FC236}">
                  <a16:creationId xmlns:a16="http://schemas.microsoft.com/office/drawing/2014/main" id="{04F6FF38-53C9-441F-A78B-85C5A1179C75}"/>
                </a:ext>
              </a:extLst>
            </p:cNvPr>
            <p:cNvSpPr>
              <a:spLocks noEditPoints="1"/>
            </p:cNvSpPr>
            <p:nvPr/>
          </p:nvSpPr>
          <p:spPr bwMode="auto">
            <a:xfrm>
              <a:off x="4579938" y="2636838"/>
              <a:ext cx="103188" cy="100013"/>
            </a:xfrm>
            <a:custGeom>
              <a:avLst/>
              <a:gdLst>
                <a:gd name="T0" fmla="*/ 30 w 67"/>
                <a:gd name="T1" fmla="*/ 17 h 64"/>
                <a:gd name="T2" fmla="*/ 43 w 67"/>
                <a:gd name="T3" fmla="*/ 34 h 64"/>
                <a:gd name="T4" fmla="*/ 52 w 67"/>
                <a:gd name="T5" fmla="*/ 18 h 64"/>
                <a:gd name="T6" fmla="*/ 59 w 67"/>
                <a:gd name="T7" fmla="*/ 7 h 64"/>
                <a:gd name="T8" fmla="*/ 48 w 67"/>
                <a:gd name="T9" fmla="*/ 12 h 64"/>
                <a:gd name="T10" fmla="*/ 30 w 67"/>
                <a:gd name="T11" fmla="*/ 17 h 64"/>
                <a:gd name="T12" fmla="*/ 0 w 67"/>
                <a:gd name="T13" fmla="*/ 19 h 64"/>
                <a:gd name="T14" fmla="*/ 62 w 67"/>
                <a:gd name="T15" fmla="*/ 0 h 64"/>
                <a:gd name="T16" fmla="*/ 67 w 67"/>
                <a:gd name="T17" fmla="*/ 7 h 64"/>
                <a:gd name="T18" fmla="*/ 35 w 67"/>
                <a:gd name="T19" fmla="*/ 64 h 64"/>
                <a:gd name="T20" fmla="*/ 29 w 67"/>
                <a:gd name="T21" fmla="*/ 56 h 64"/>
                <a:gd name="T22" fmla="*/ 39 w 67"/>
                <a:gd name="T23" fmla="*/ 39 h 64"/>
                <a:gd name="T24" fmla="*/ 24 w 67"/>
                <a:gd name="T25" fmla="*/ 19 h 64"/>
                <a:gd name="T26" fmla="*/ 5 w 67"/>
                <a:gd name="T27" fmla="*/ 26 h 64"/>
                <a:gd name="T28" fmla="*/ 0 w 67"/>
                <a:gd name="T2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4">
                  <a:moveTo>
                    <a:pt x="30" y="17"/>
                  </a:moveTo>
                  <a:cubicBezTo>
                    <a:pt x="43" y="34"/>
                    <a:pt x="43" y="34"/>
                    <a:pt x="43" y="34"/>
                  </a:cubicBezTo>
                  <a:cubicBezTo>
                    <a:pt x="52" y="18"/>
                    <a:pt x="52" y="18"/>
                    <a:pt x="52" y="18"/>
                  </a:cubicBezTo>
                  <a:cubicBezTo>
                    <a:pt x="55" y="13"/>
                    <a:pt x="57" y="10"/>
                    <a:pt x="59" y="7"/>
                  </a:cubicBezTo>
                  <a:cubicBezTo>
                    <a:pt x="56" y="9"/>
                    <a:pt x="52" y="10"/>
                    <a:pt x="48" y="12"/>
                  </a:cubicBezTo>
                  <a:lnTo>
                    <a:pt x="30" y="17"/>
                  </a:lnTo>
                  <a:close/>
                  <a:moveTo>
                    <a:pt x="0" y="19"/>
                  </a:moveTo>
                  <a:cubicBezTo>
                    <a:pt x="62" y="0"/>
                    <a:pt x="62" y="0"/>
                    <a:pt x="62" y="0"/>
                  </a:cubicBezTo>
                  <a:cubicBezTo>
                    <a:pt x="67" y="7"/>
                    <a:pt x="67" y="7"/>
                    <a:pt x="67" y="7"/>
                  </a:cubicBezTo>
                  <a:cubicBezTo>
                    <a:pt x="35" y="64"/>
                    <a:pt x="35" y="64"/>
                    <a:pt x="35" y="64"/>
                  </a:cubicBezTo>
                  <a:cubicBezTo>
                    <a:pt x="29" y="56"/>
                    <a:pt x="29" y="56"/>
                    <a:pt x="29" y="56"/>
                  </a:cubicBezTo>
                  <a:cubicBezTo>
                    <a:pt x="39" y="39"/>
                    <a:pt x="39" y="39"/>
                    <a:pt x="39" y="39"/>
                  </a:cubicBezTo>
                  <a:cubicBezTo>
                    <a:pt x="24" y="19"/>
                    <a:pt x="24" y="19"/>
                    <a:pt x="24" y="19"/>
                  </a:cubicBezTo>
                  <a:cubicBezTo>
                    <a:pt x="5" y="26"/>
                    <a:pt x="5" y="26"/>
                    <a:pt x="5" y="26"/>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30">
              <a:extLst>
                <a:ext uri="{FF2B5EF4-FFF2-40B4-BE49-F238E27FC236}">
                  <a16:creationId xmlns:a16="http://schemas.microsoft.com/office/drawing/2014/main" id="{E8FFCBB5-5D97-4053-B16C-991A931C2AFF}"/>
                </a:ext>
              </a:extLst>
            </p:cNvPr>
            <p:cNvSpPr>
              <a:spLocks/>
            </p:cNvSpPr>
            <p:nvPr/>
          </p:nvSpPr>
          <p:spPr bwMode="auto">
            <a:xfrm>
              <a:off x="4656138" y="2740025"/>
              <a:ext cx="106363" cy="95250"/>
            </a:xfrm>
            <a:custGeom>
              <a:avLst/>
              <a:gdLst>
                <a:gd name="T0" fmla="*/ 66 w 69"/>
                <a:gd name="T1" fmla="*/ 36 h 62"/>
                <a:gd name="T2" fmla="*/ 69 w 69"/>
                <a:gd name="T3" fmla="*/ 44 h 62"/>
                <a:gd name="T4" fmla="*/ 38 w 69"/>
                <a:gd name="T5" fmla="*/ 58 h 62"/>
                <a:gd name="T6" fmla="*/ 24 w 69"/>
                <a:gd name="T7" fmla="*/ 62 h 62"/>
                <a:gd name="T8" fmla="*/ 13 w 69"/>
                <a:gd name="T9" fmla="*/ 59 h 62"/>
                <a:gd name="T10" fmla="*/ 4 w 69"/>
                <a:gd name="T11" fmla="*/ 47 h 62"/>
                <a:gd name="T12" fmla="*/ 1 w 69"/>
                <a:gd name="T13" fmla="*/ 33 h 62"/>
                <a:gd name="T14" fmla="*/ 5 w 69"/>
                <a:gd name="T15" fmla="*/ 22 h 62"/>
                <a:gd name="T16" fmla="*/ 18 w 69"/>
                <a:gd name="T17" fmla="*/ 14 h 62"/>
                <a:gd name="T18" fmla="*/ 50 w 69"/>
                <a:gd name="T19" fmla="*/ 0 h 62"/>
                <a:gd name="T20" fmla="*/ 53 w 69"/>
                <a:gd name="T21" fmla="*/ 7 h 62"/>
                <a:gd name="T22" fmla="*/ 22 w 69"/>
                <a:gd name="T23" fmla="*/ 21 h 62"/>
                <a:gd name="T24" fmla="*/ 12 w 69"/>
                <a:gd name="T25" fmla="*/ 28 h 62"/>
                <a:gd name="T26" fmla="*/ 8 w 69"/>
                <a:gd name="T27" fmla="*/ 34 h 62"/>
                <a:gd name="T28" fmla="*/ 10 w 69"/>
                <a:gd name="T29" fmla="*/ 43 h 62"/>
                <a:gd name="T30" fmla="*/ 19 w 69"/>
                <a:gd name="T31" fmla="*/ 53 h 62"/>
                <a:gd name="T32" fmla="*/ 34 w 69"/>
                <a:gd name="T33" fmla="*/ 50 h 62"/>
                <a:gd name="T34" fmla="*/ 66 w 69"/>
                <a:gd name="T3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2">
                  <a:moveTo>
                    <a:pt x="66" y="36"/>
                  </a:moveTo>
                  <a:cubicBezTo>
                    <a:pt x="69" y="44"/>
                    <a:pt x="69" y="44"/>
                    <a:pt x="69" y="44"/>
                  </a:cubicBezTo>
                  <a:cubicBezTo>
                    <a:pt x="38" y="58"/>
                    <a:pt x="38" y="58"/>
                    <a:pt x="38" y="58"/>
                  </a:cubicBezTo>
                  <a:cubicBezTo>
                    <a:pt x="32" y="60"/>
                    <a:pt x="27" y="62"/>
                    <a:pt x="24" y="62"/>
                  </a:cubicBezTo>
                  <a:cubicBezTo>
                    <a:pt x="20" y="62"/>
                    <a:pt x="16" y="61"/>
                    <a:pt x="13" y="59"/>
                  </a:cubicBezTo>
                  <a:cubicBezTo>
                    <a:pt x="9" y="56"/>
                    <a:pt x="6" y="52"/>
                    <a:pt x="4" y="47"/>
                  </a:cubicBezTo>
                  <a:cubicBezTo>
                    <a:pt x="1" y="42"/>
                    <a:pt x="0" y="37"/>
                    <a:pt x="1" y="33"/>
                  </a:cubicBezTo>
                  <a:cubicBezTo>
                    <a:pt x="1" y="29"/>
                    <a:pt x="3" y="25"/>
                    <a:pt x="5" y="22"/>
                  </a:cubicBezTo>
                  <a:cubicBezTo>
                    <a:pt x="8" y="19"/>
                    <a:pt x="12" y="17"/>
                    <a:pt x="18" y="14"/>
                  </a:cubicBezTo>
                  <a:cubicBezTo>
                    <a:pt x="50" y="0"/>
                    <a:pt x="50" y="0"/>
                    <a:pt x="50" y="0"/>
                  </a:cubicBezTo>
                  <a:cubicBezTo>
                    <a:pt x="53" y="7"/>
                    <a:pt x="53" y="7"/>
                    <a:pt x="53" y="7"/>
                  </a:cubicBezTo>
                  <a:cubicBezTo>
                    <a:pt x="22" y="21"/>
                    <a:pt x="22" y="21"/>
                    <a:pt x="22" y="21"/>
                  </a:cubicBezTo>
                  <a:cubicBezTo>
                    <a:pt x="17" y="24"/>
                    <a:pt x="13" y="26"/>
                    <a:pt x="12" y="28"/>
                  </a:cubicBezTo>
                  <a:cubicBezTo>
                    <a:pt x="10" y="29"/>
                    <a:pt x="9" y="32"/>
                    <a:pt x="8" y="34"/>
                  </a:cubicBezTo>
                  <a:cubicBezTo>
                    <a:pt x="8" y="37"/>
                    <a:pt x="9" y="40"/>
                    <a:pt x="10" y="43"/>
                  </a:cubicBezTo>
                  <a:cubicBezTo>
                    <a:pt x="12" y="49"/>
                    <a:pt x="15" y="52"/>
                    <a:pt x="19" y="53"/>
                  </a:cubicBezTo>
                  <a:cubicBezTo>
                    <a:pt x="22" y="54"/>
                    <a:pt x="27" y="54"/>
                    <a:pt x="34" y="50"/>
                  </a:cubicBezTo>
                  <a:lnTo>
                    <a:pt x="6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31">
              <a:extLst>
                <a:ext uri="{FF2B5EF4-FFF2-40B4-BE49-F238E27FC236}">
                  <a16:creationId xmlns:a16="http://schemas.microsoft.com/office/drawing/2014/main" id="{3584D889-C7A8-4972-8EF7-1B067BCB62B6}"/>
                </a:ext>
              </a:extLst>
            </p:cNvPr>
            <p:cNvSpPr>
              <a:spLocks/>
            </p:cNvSpPr>
            <p:nvPr/>
          </p:nvSpPr>
          <p:spPr bwMode="auto">
            <a:xfrm>
              <a:off x="4687888" y="2849563"/>
              <a:ext cx="111125" cy="98425"/>
            </a:xfrm>
            <a:custGeom>
              <a:avLst/>
              <a:gdLst>
                <a:gd name="T0" fmla="*/ 0 w 70"/>
                <a:gd name="T1" fmla="*/ 17 h 62"/>
                <a:gd name="T2" fmla="*/ 57 w 70"/>
                <a:gd name="T3" fmla="*/ 0 h 62"/>
                <a:gd name="T4" fmla="*/ 60 w 70"/>
                <a:gd name="T5" fmla="*/ 8 h 62"/>
                <a:gd name="T6" fmla="*/ 24 w 70"/>
                <a:gd name="T7" fmla="*/ 51 h 62"/>
                <a:gd name="T8" fmla="*/ 68 w 70"/>
                <a:gd name="T9" fmla="*/ 39 h 62"/>
                <a:gd name="T10" fmla="*/ 70 w 70"/>
                <a:gd name="T11" fmla="*/ 45 h 62"/>
                <a:gd name="T12" fmla="*/ 13 w 70"/>
                <a:gd name="T13" fmla="*/ 62 h 62"/>
                <a:gd name="T14" fmla="*/ 11 w 70"/>
                <a:gd name="T15" fmla="*/ 54 h 62"/>
                <a:gd name="T16" fmla="*/ 47 w 70"/>
                <a:gd name="T17" fmla="*/ 11 h 62"/>
                <a:gd name="T18" fmla="*/ 2 w 70"/>
                <a:gd name="T19" fmla="*/ 24 h 62"/>
                <a:gd name="T20" fmla="*/ 0 w 70"/>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2">
                  <a:moveTo>
                    <a:pt x="0" y="17"/>
                  </a:moveTo>
                  <a:lnTo>
                    <a:pt x="57" y="0"/>
                  </a:lnTo>
                  <a:lnTo>
                    <a:pt x="60" y="8"/>
                  </a:lnTo>
                  <a:lnTo>
                    <a:pt x="24" y="51"/>
                  </a:lnTo>
                  <a:lnTo>
                    <a:pt x="68" y="39"/>
                  </a:lnTo>
                  <a:lnTo>
                    <a:pt x="70" y="45"/>
                  </a:lnTo>
                  <a:lnTo>
                    <a:pt x="13" y="62"/>
                  </a:lnTo>
                  <a:lnTo>
                    <a:pt x="11" y="54"/>
                  </a:lnTo>
                  <a:lnTo>
                    <a:pt x="47" y="11"/>
                  </a:lnTo>
                  <a:lnTo>
                    <a:pt x="2" y="24"/>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32">
              <a:extLst>
                <a:ext uri="{FF2B5EF4-FFF2-40B4-BE49-F238E27FC236}">
                  <a16:creationId xmlns:a16="http://schemas.microsoft.com/office/drawing/2014/main" id="{7DE95788-E802-4EDA-A0CF-BE3F65AE5834}"/>
                </a:ext>
              </a:extLst>
            </p:cNvPr>
            <p:cNvSpPr>
              <a:spLocks/>
            </p:cNvSpPr>
            <p:nvPr/>
          </p:nvSpPr>
          <p:spPr bwMode="auto">
            <a:xfrm>
              <a:off x="4713288" y="2968625"/>
              <a:ext cx="95250" cy="26988"/>
            </a:xfrm>
            <a:custGeom>
              <a:avLst/>
              <a:gdLst>
                <a:gd name="T0" fmla="*/ 0 w 60"/>
                <a:gd name="T1" fmla="*/ 9 h 17"/>
                <a:gd name="T2" fmla="*/ 59 w 60"/>
                <a:gd name="T3" fmla="*/ 0 h 17"/>
                <a:gd name="T4" fmla="*/ 60 w 60"/>
                <a:gd name="T5" fmla="*/ 8 h 17"/>
                <a:gd name="T6" fmla="*/ 1 w 60"/>
                <a:gd name="T7" fmla="*/ 17 h 17"/>
                <a:gd name="T8" fmla="*/ 0 w 60"/>
                <a:gd name="T9" fmla="*/ 9 h 17"/>
              </a:gdLst>
              <a:ahLst/>
              <a:cxnLst>
                <a:cxn ang="0">
                  <a:pos x="T0" y="T1"/>
                </a:cxn>
                <a:cxn ang="0">
                  <a:pos x="T2" y="T3"/>
                </a:cxn>
                <a:cxn ang="0">
                  <a:pos x="T4" y="T5"/>
                </a:cxn>
                <a:cxn ang="0">
                  <a:pos x="T6" y="T7"/>
                </a:cxn>
                <a:cxn ang="0">
                  <a:pos x="T8" y="T9"/>
                </a:cxn>
              </a:cxnLst>
              <a:rect l="0" t="0" r="r" b="b"/>
              <a:pathLst>
                <a:path w="60" h="17">
                  <a:moveTo>
                    <a:pt x="0" y="9"/>
                  </a:moveTo>
                  <a:lnTo>
                    <a:pt x="59" y="0"/>
                  </a:lnTo>
                  <a:lnTo>
                    <a:pt x="60" y="8"/>
                  </a:lnTo>
                  <a:lnTo>
                    <a:pt x="1"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33">
              <a:extLst>
                <a:ext uri="{FF2B5EF4-FFF2-40B4-BE49-F238E27FC236}">
                  <a16:creationId xmlns:a16="http://schemas.microsoft.com/office/drawing/2014/main" id="{1CC27E5E-14F4-45E3-8BCC-928696949E75}"/>
                </a:ext>
              </a:extLst>
            </p:cNvPr>
            <p:cNvSpPr>
              <a:spLocks noEditPoints="1"/>
            </p:cNvSpPr>
            <p:nvPr/>
          </p:nvSpPr>
          <p:spPr bwMode="auto">
            <a:xfrm>
              <a:off x="4719638" y="3019425"/>
              <a:ext cx="98425" cy="92075"/>
            </a:xfrm>
            <a:custGeom>
              <a:avLst/>
              <a:gdLst>
                <a:gd name="T0" fmla="*/ 30 w 63"/>
                <a:gd name="T1" fmla="*/ 9 h 59"/>
                <a:gd name="T2" fmla="*/ 13 w 63"/>
                <a:gd name="T3" fmla="*/ 15 h 59"/>
                <a:gd name="T4" fmla="*/ 7 w 63"/>
                <a:gd name="T5" fmla="*/ 30 h 59"/>
                <a:gd name="T6" fmla="*/ 14 w 63"/>
                <a:gd name="T7" fmla="*/ 45 h 59"/>
                <a:gd name="T8" fmla="*/ 32 w 63"/>
                <a:gd name="T9" fmla="*/ 50 h 59"/>
                <a:gd name="T10" fmla="*/ 45 w 63"/>
                <a:gd name="T11" fmla="*/ 48 h 59"/>
                <a:gd name="T12" fmla="*/ 53 w 63"/>
                <a:gd name="T13" fmla="*/ 40 h 59"/>
                <a:gd name="T14" fmla="*/ 56 w 63"/>
                <a:gd name="T15" fmla="*/ 29 h 59"/>
                <a:gd name="T16" fmla="*/ 49 w 63"/>
                <a:gd name="T17" fmla="*/ 14 h 59"/>
                <a:gd name="T18" fmla="*/ 30 w 63"/>
                <a:gd name="T19" fmla="*/ 9 h 59"/>
                <a:gd name="T20" fmla="*/ 29 w 63"/>
                <a:gd name="T21" fmla="*/ 1 h 59"/>
                <a:gd name="T22" fmla="*/ 53 w 63"/>
                <a:gd name="T23" fmla="*/ 8 h 59"/>
                <a:gd name="T24" fmla="*/ 62 w 63"/>
                <a:gd name="T25" fmla="*/ 29 h 59"/>
                <a:gd name="T26" fmla="*/ 59 w 63"/>
                <a:gd name="T27" fmla="*/ 44 h 59"/>
                <a:gd name="T28" fmla="*/ 48 w 63"/>
                <a:gd name="T29" fmla="*/ 55 h 59"/>
                <a:gd name="T30" fmla="*/ 32 w 63"/>
                <a:gd name="T31" fmla="*/ 59 h 59"/>
                <a:gd name="T32" fmla="*/ 16 w 63"/>
                <a:gd name="T33" fmla="*/ 56 h 59"/>
                <a:gd name="T34" fmla="*/ 4 w 63"/>
                <a:gd name="T35" fmla="*/ 45 h 59"/>
                <a:gd name="T36" fmla="*/ 0 w 63"/>
                <a:gd name="T37" fmla="*/ 31 h 59"/>
                <a:gd name="T38" fmla="*/ 4 w 63"/>
                <a:gd name="T39" fmla="*/ 15 h 59"/>
                <a:gd name="T40" fmla="*/ 15 w 63"/>
                <a:gd name="T41" fmla="*/ 5 h 59"/>
                <a:gd name="T42" fmla="*/ 29 w 63"/>
                <a:gd name="T4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59">
                  <a:moveTo>
                    <a:pt x="30" y="9"/>
                  </a:moveTo>
                  <a:cubicBezTo>
                    <a:pt x="22" y="9"/>
                    <a:pt x="17" y="11"/>
                    <a:pt x="13" y="15"/>
                  </a:cubicBezTo>
                  <a:cubicBezTo>
                    <a:pt x="9" y="20"/>
                    <a:pt x="7" y="25"/>
                    <a:pt x="7" y="30"/>
                  </a:cubicBezTo>
                  <a:cubicBezTo>
                    <a:pt x="7" y="37"/>
                    <a:pt x="9" y="41"/>
                    <a:pt x="14" y="45"/>
                  </a:cubicBezTo>
                  <a:cubicBezTo>
                    <a:pt x="18" y="49"/>
                    <a:pt x="24" y="51"/>
                    <a:pt x="32" y="50"/>
                  </a:cubicBezTo>
                  <a:cubicBezTo>
                    <a:pt x="37" y="50"/>
                    <a:pt x="41" y="49"/>
                    <a:pt x="45" y="48"/>
                  </a:cubicBezTo>
                  <a:cubicBezTo>
                    <a:pt x="48" y="46"/>
                    <a:pt x="51" y="43"/>
                    <a:pt x="53" y="40"/>
                  </a:cubicBezTo>
                  <a:cubicBezTo>
                    <a:pt x="55" y="37"/>
                    <a:pt x="56" y="33"/>
                    <a:pt x="56" y="29"/>
                  </a:cubicBezTo>
                  <a:cubicBezTo>
                    <a:pt x="55" y="23"/>
                    <a:pt x="53" y="18"/>
                    <a:pt x="49" y="14"/>
                  </a:cubicBezTo>
                  <a:cubicBezTo>
                    <a:pt x="45" y="10"/>
                    <a:pt x="39" y="9"/>
                    <a:pt x="30" y="9"/>
                  </a:cubicBezTo>
                  <a:moveTo>
                    <a:pt x="29" y="1"/>
                  </a:moveTo>
                  <a:cubicBezTo>
                    <a:pt x="39" y="0"/>
                    <a:pt x="47" y="3"/>
                    <a:pt x="53" y="8"/>
                  </a:cubicBezTo>
                  <a:cubicBezTo>
                    <a:pt x="59" y="13"/>
                    <a:pt x="62" y="20"/>
                    <a:pt x="62" y="29"/>
                  </a:cubicBezTo>
                  <a:cubicBezTo>
                    <a:pt x="63" y="34"/>
                    <a:pt x="62" y="39"/>
                    <a:pt x="59" y="44"/>
                  </a:cubicBezTo>
                  <a:cubicBezTo>
                    <a:pt x="57" y="49"/>
                    <a:pt x="53" y="52"/>
                    <a:pt x="48" y="55"/>
                  </a:cubicBezTo>
                  <a:cubicBezTo>
                    <a:pt x="44" y="57"/>
                    <a:pt x="38" y="59"/>
                    <a:pt x="32" y="59"/>
                  </a:cubicBezTo>
                  <a:cubicBezTo>
                    <a:pt x="26" y="59"/>
                    <a:pt x="21" y="58"/>
                    <a:pt x="16" y="56"/>
                  </a:cubicBezTo>
                  <a:cubicBezTo>
                    <a:pt x="11" y="53"/>
                    <a:pt x="7" y="50"/>
                    <a:pt x="4" y="45"/>
                  </a:cubicBezTo>
                  <a:cubicBezTo>
                    <a:pt x="2" y="41"/>
                    <a:pt x="0" y="36"/>
                    <a:pt x="0" y="31"/>
                  </a:cubicBezTo>
                  <a:cubicBezTo>
                    <a:pt x="0" y="25"/>
                    <a:pt x="1" y="20"/>
                    <a:pt x="4" y="15"/>
                  </a:cubicBezTo>
                  <a:cubicBezTo>
                    <a:pt x="6" y="11"/>
                    <a:pt x="10" y="7"/>
                    <a:pt x="15" y="5"/>
                  </a:cubicBezTo>
                  <a:cubicBezTo>
                    <a:pt x="19" y="2"/>
                    <a:pt x="24" y="1"/>
                    <a:pt x="2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34">
              <a:extLst>
                <a:ext uri="{FF2B5EF4-FFF2-40B4-BE49-F238E27FC236}">
                  <a16:creationId xmlns:a16="http://schemas.microsoft.com/office/drawing/2014/main" id="{88D57DFE-21FF-412B-A3C5-C68D628DAAE0}"/>
                </a:ext>
              </a:extLst>
            </p:cNvPr>
            <p:cNvSpPr>
              <a:spLocks/>
            </p:cNvSpPr>
            <p:nvPr/>
          </p:nvSpPr>
          <p:spPr bwMode="auto">
            <a:xfrm>
              <a:off x="4706938" y="3140075"/>
              <a:ext cx="104775" cy="88900"/>
            </a:xfrm>
            <a:custGeom>
              <a:avLst/>
              <a:gdLst>
                <a:gd name="T0" fmla="*/ 8 w 66"/>
                <a:gd name="T1" fmla="*/ 0 h 56"/>
                <a:gd name="T2" fmla="*/ 66 w 66"/>
                <a:gd name="T3" fmla="*/ 10 h 56"/>
                <a:gd name="T4" fmla="*/ 65 w 66"/>
                <a:gd name="T5" fmla="*/ 17 h 56"/>
                <a:gd name="T6" fmla="*/ 14 w 66"/>
                <a:gd name="T7" fmla="*/ 41 h 56"/>
                <a:gd name="T8" fmla="*/ 60 w 66"/>
                <a:gd name="T9" fmla="*/ 48 h 56"/>
                <a:gd name="T10" fmla="*/ 59 w 66"/>
                <a:gd name="T11" fmla="*/ 56 h 56"/>
                <a:gd name="T12" fmla="*/ 0 w 66"/>
                <a:gd name="T13" fmla="*/ 46 h 56"/>
                <a:gd name="T14" fmla="*/ 2 w 66"/>
                <a:gd name="T15" fmla="*/ 38 h 56"/>
                <a:gd name="T16" fmla="*/ 52 w 66"/>
                <a:gd name="T17" fmla="*/ 15 h 56"/>
                <a:gd name="T18" fmla="*/ 7 w 66"/>
                <a:gd name="T19" fmla="*/ 8 h 56"/>
                <a:gd name="T20" fmla="*/ 8 w 6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6">
                  <a:moveTo>
                    <a:pt x="8" y="0"/>
                  </a:moveTo>
                  <a:lnTo>
                    <a:pt x="66" y="10"/>
                  </a:lnTo>
                  <a:lnTo>
                    <a:pt x="65" y="17"/>
                  </a:lnTo>
                  <a:lnTo>
                    <a:pt x="14" y="41"/>
                  </a:lnTo>
                  <a:lnTo>
                    <a:pt x="60" y="48"/>
                  </a:lnTo>
                  <a:lnTo>
                    <a:pt x="59" y="56"/>
                  </a:lnTo>
                  <a:lnTo>
                    <a:pt x="0" y="46"/>
                  </a:lnTo>
                  <a:lnTo>
                    <a:pt x="2" y="38"/>
                  </a:lnTo>
                  <a:lnTo>
                    <a:pt x="52" y="15"/>
                  </a:lnTo>
                  <a:lnTo>
                    <a:pt x="7"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35">
              <a:extLst>
                <a:ext uri="{FF2B5EF4-FFF2-40B4-BE49-F238E27FC236}">
                  <a16:creationId xmlns:a16="http://schemas.microsoft.com/office/drawing/2014/main" id="{0B4138A7-757F-4D0D-8C1F-1B559B329F61}"/>
                </a:ext>
              </a:extLst>
            </p:cNvPr>
            <p:cNvSpPr>
              <a:spLocks/>
            </p:cNvSpPr>
            <p:nvPr/>
          </p:nvSpPr>
          <p:spPr bwMode="auto">
            <a:xfrm>
              <a:off x="3475038" y="3327400"/>
              <a:ext cx="66675" cy="60325"/>
            </a:xfrm>
            <a:custGeom>
              <a:avLst/>
              <a:gdLst>
                <a:gd name="T0" fmla="*/ 0 w 42"/>
                <a:gd name="T1" fmla="*/ 14 h 38"/>
                <a:gd name="T2" fmla="*/ 31 w 42"/>
                <a:gd name="T3" fmla="*/ 0 h 38"/>
                <a:gd name="T4" fmla="*/ 42 w 42"/>
                <a:gd name="T5" fmla="*/ 22 h 38"/>
                <a:gd name="T6" fmla="*/ 38 w 42"/>
                <a:gd name="T7" fmla="*/ 24 h 38"/>
                <a:gd name="T8" fmla="*/ 30 w 42"/>
                <a:gd name="T9" fmla="*/ 5 h 38"/>
                <a:gd name="T10" fmla="*/ 20 w 42"/>
                <a:gd name="T11" fmla="*/ 10 h 38"/>
                <a:gd name="T12" fmla="*/ 29 w 42"/>
                <a:gd name="T13" fmla="*/ 27 h 38"/>
                <a:gd name="T14" fmla="*/ 25 w 42"/>
                <a:gd name="T15" fmla="*/ 29 h 38"/>
                <a:gd name="T16" fmla="*/ 17 w 42"/>
                <a:gd name="T17" fmla="*/ 12 h 38"/>
                <a:gd name="T18" fmla="*/ 6 w 42"/>
                <a:gd name="T19" fmla="*/ 17 h 38"/>
                <a:gd name="T20" fmla="*/ 15 w 42"/>
                <a:gd name="T21" fmla="*/ 36 h 38"/>
                <a:gd name="T22" fmla="*/ 12 w 42"/>
                <a:gd name="T23" fmla="*/ 38 h 38"/>
                <a:gd name="T24" fmla="*/ 0 w 42"/>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8">
                  <a:moveTo>
                    <a:pt x="0" y="14"/>
                  </a:moveTo>
                  <a:lnTo>
                    <a:pt x="31" y="0"/>
                  </a:lnTo>
                  <a:lnTo>
                    <a:pt x="42" y="22"/>
                  </a:lnTo>
                  <a:lnTo>
                    <a:pt x="38" y="24"/>
                  </a:lnTo>
                  <a:lnTo>
                    <a:pt x="30" y="5"/>
                  </a:lnTo>
                  <a:lnTo>
                    <a:pt x="20" y="10"/>
                  </a:lnTo>
                  <a:lnTo>
                    <a:pt x="29" y="27"/>
                  </a:lnTo>
                  <a:lnTo>
                    <a:pt x="25" y="29"/>
                  </a:lnTo>
                  <a:lnTo>
                    <a:pt x="17" y="12"/>
                  </a:lnTo>
                  <a:lnTo>
                    <a:pt x="6" y="17"/>
                  </a:lnTo>
                  <a:lnTo>
                    <a:pt x="15" y="36"/>
                  </a:lnTo>
                  <a:lnTo>
                    <a:pt x="12" y="3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6">
              <a:extLst>
                <a:ext uri="{FF2B5EF4-FFF2-40B4-BE49-F238E27FC236}">
                  <a16:creationId xmlns:a16="http://schemas.microsoft.com/office/drawing/2014/main" id="{3C1CBCC4-B49A-40A3-9473-870EB31A6958}"/>
                </a:ext>
              </a:extLst>
            </p:cNvPr>
            <p:cNvSpPr>
              <a:spLocks noEditPoints="1"/>
            </p:cNvSpPr>
            <p:nvPr/>
          </p:nvSpPr>
          <p:spPr bwMode="auto">
            <a:xfrm>
              <a:off x="3505201" y="3375025"/>
              <a:ext cx="61913" cy="58738"/>
            </a:xfrm>
            <a:custGeom>
              <a:avLst/>
              <a:gdLst>
                <a:gd name="T0" fmla="*/ 6 w 40"/>
                <a:gd name="T1" fmla="*/ 20 h 38"/>
                <a:gd name="T2" fmla="*/ 10 w 40"/>
                <a:gd name="T3" fmla="*/ 27 h 38"/>
                <a:gd name="T4" fmla="*/ 13 w 40"/>
                <a:gd name="T5" fmla="*/ 31 h 38"/>
                <a:gd name="T6" fmla="*/ 16 w 40"/>
                <a:gd name="T7" fmla="*/ 33 h 38"/>
                <a:gd name="T8" fmla="*/ 21 w 40"/>
                <a:gd name="T9" fmla="*/ 32 h 38"/>
                <a:gd name="T10" fmla="*/ 28 w 40"/>
                <a:gd name="T11" fmla="*/ 30 h 38"/>
                <a:gd name="T12" fmla="*/ 34 w 40"/>
                <a:gd name="T13" fmla="*/ 24 h 38"/>
                <a:gd name="T14" fmla="*/ 35 w 40"/>
                <a:gd name="T15" fmla="*/ 18 h 38"/>
                <a:gd name="T16" fmla="*/ 32 w 40"/>
                <a:gd name="T17" fmla="*/ 12 h 38"/>
                <a:gd name="T18" fmla="*/ 28 w 40"/>
                <a:gd name="T19" fmla="*/ 6 h 38"/>
                <a:gd name="T20" fmla="*/ 6 w 40"/>
                <a:gd name="T21" fmla="*/ 20 h 38"/>
                <a:gd name="T22" fmla="*/ 0 w 40"/>
                <a:gd name="T23" fmla="*/ 19 h 38"/>
                <a:gd name="T24" fmla="*/ 30 w 40"/>
                <a:gd name="T25" fmla="*/ 0 h 38"/>
                <a:gd name="T26" fmla="*/ 36 w 40"/>
                <a:gd name="T27" fmla="*/ 10 h 38"/>
                <a:gd name="T28" fmla="*/ 39 w 40"/>
                <a:gd name="T29" fmla="*/ 16 h 38"/>
                <a:gd name="T30" fmla="*/ 39 w 40"/>
                <a:gd name="T31" fmla="*/ 21 h 38"/>
                <a:gd name="T32" fmla="*/ 36 w 40"/>
                <a:gd name="T33" fmla="*/ 28 h 38"/>
                <a:gd name="T34" fmla="*/ 30 w 40"/>
                <a:gd name="T35" fmla="*/ 34 h 38"/>
                <a:gd name="T36" fmla="*/ 24 w 40"/>
                <a:gd name="T37" fmla="*/ 37 h 38"/>
                <a:gd name="T38" fmla="*/ 18 w 40"/>
                <a:gd name="T39" fmla="*/ 37 h 38"/>
                <a:gd name="T40" fmla="*/ 14 w 40"/>
                <a:gd name="T41" fmla="*/ 36 h 38"/>
                <a:gd name="T42" fmla="*/ 10 w 40"/>
                <a:gd name="T43" fmla="*/ 34 h 38"/>
                <a:gd name="T44" fmla="*/ 7 w 40"/>
                <a:gd name="T45" fmla="*/ 29 h 38"/>
                <a:gd name="T46" fmla="*/ 0 w 40"/>
                <a:gd name="T4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8">
                  <a:moveTo>
                    <a:pt x="6" y="20"/>
                  </a:moveTo>
                  <a:cubicBezTo>
                    <a:pt x="10" y="27"/>
                    <a:pt x="10" y="27"/>
                    <a:pt x="10" y="27"/>
                  </a:cubicBezTo>
                  <a:cubicBezTo>
                    <a:pt x="11" y="29"/>
                    <a:pt x="12" y="30"/>
                    <a:pt x="13" y="31"/>
                  </a:cubicBezTo>
                  <a:cubicBezTo>
                    <a:pt x="14" y="32"/>
                    <a:pt x="15" y="32"/>
                    <a:pt x="16" y="33"/>
                  </a:cubicBezTo>
                  <a:cubicBezTo>
                    <a:pt x="18" y="33"/>
                    <a:pt x="20" y="33"/>
                    <a:pt x="21" y="32"/>
                  </a:cubicBezTo>
                  <a:cubicBezTo>
                    <a:pt x="23" y="32"/>
                    <a:pt x="25" y="31"/>
                    <a:pt x="28" y="30"/>
                  </a:cubicBezTo>
                  <a:cubicBezTo>
                    <a:pt x="31" y="28"/>
                    <a:pt x="33" y="26"/>
                    <a:pt x="34" y="24"/>
                  </a:cubicBezTo>
                  <a:cubicBezTo>
                    <a:pt x="35" y="22"/>
                    <a:pt x="35" y="20"/>
                    <a:pt x="35" y="18"/>
                  </a:cubicBezTo>
                  <a:cubicBezTo>
                    <a:pt x="35" y="16"/>
                    <a:pt x="34" y="15"/>
                    <a:pt x="32" y="12"/>
                  </a:cubicBezTo>
                  <a:cubicBezTo>
                    <a:pt x="28" y="6"/>
                    <a:pt x="28" y="6"/>
                    <a:pt x="28" y="6"/>
                  </a:cubicBezTo>
                  <a:lnTo>
                    <a:pt x="6" y="20"/>
                  </a:lnTo>
                  <a:close/>
                  <a:moveTo>
                    <a:pt x="0" y="19"/>
                  </a:moveTo>
                  <a:cubicBezTo>
                    <a:pt x="30" y="0"/>
                    <a:pt x="30" y="0"/>
                    <a:pt x="30" y="0"/>
                  </a:cubicBezTo>
                  <a:cubicBezTo>
                    <a:pt x="36" y="10"/>
                    <a:pt x="36" y="10"/>
                    <a:pt x="36" y="10"/>
                  </a:cubicBezTo>
                  <a:cubicBezTo>
                    <a:pt x="37" y="13"/>
                    <a:pt x="38" y="14"/>
                    <a:pt x="39" y="16"/>
                  </a:cubicBezTo>
                  <a:cubicBezTo>
                    <a:pt x="39" y="18"/>
                    <a:pt x="40" y="20"/>
                    <a:pt x="39" y="21"/>
                  </a:cubicBezTo>
                  <a:cubicBezTo>
                    <a:pt x="39" y="24"/>
                    <a:pt x="38" y="26"/>
                    <a:pt x="36" y="28"/>
                  </a:cubicBezTo>
                  <a:cubicBezTo>
                    <a:pt x="35" y="30"/>
                    <a:pt x="33" y="32"/>
                    <a:pt x="30" y="34"/>
                  </a:cubicBezTo>
                  <a:cubicBezTo>
                    <a:pt x="28" y="35"/>
                    <a:pt x="26" y="36"/>
                    <a:pt x="24" y="37"/>
                  </a:cubicBezTo>
                  <a:cubicBezTo>
                    <a:pt x="22" y="37"/>
                    <a:pt x="20" y="38"/>
                    <a:pt x="18" y="37"/>
                  </a:cubicBezTo>
                  <a:cubicBezTo>
                    <a:pt x="16" y="37"/>
                    <a:pt x="15" y="37"/>
                    <a:pt x="14" y="36"/>
                  </a:cubicBezTo>
                  <a:cubicBezTo>
                    <a:pt x="12" y="36"/>
                    <a:pt x="11" y="35"/>
                    <a:pt x="10" y="34"/>
                  </a:cubicBezTo>
                  <a:cubicBezTo>
                    <a:pt x="9" y="33"/>
                    <a:pt x="8" y="31"/>
                    <a:pt x="7" y="29"/>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7">
              <a:extLst>
                <a:ext uri="{FF2B5EF4-FFF2-40B4-BE49-F238E27FC236}">
                  <a16:creationId xmlns:a16="http://schemas.microsoft.com/office/drawing/2014/main" id="{C34EF555-E688-4990-9828-6E94E25383E7}"/>
                </a:ext>
              </a:extLst>
            </p:cNvPr>
            <p:cNvSpPr>
              <a:spLocks/>
            </p:cNvSpPr>
            <p:nvPr/>
          </p:nvSpPr>
          <p:spPr bwMode="auto">
            <a:xfrm>
              <a:off x="3546476" y="3424238"/>
              <a:ext cx="61913" cy="61913"/>
            </a:xfrm>
            <a:custGeom>
              <a:avLst/>
              <a:gdLst>
                <a:gd name="T0" fmla="*/ 37 w 40"/>
                <a:gd name="T1" fmla="*/ 18 h 39"/>
                <a:gd name="T2" fmla="*/ 40 w 40"/>
                <a:gd name="T3" fmla="*/ 21 h 39"/>
                <a:gd name="T4" fmla="*/ 24 w 40"/>
                <a:gd name="T5" fmla="*/ 34 h 39"/>
                <a:gd name="T6" fmla="*/ 17 w 40"/>
                <a:gd name="T7" fmla="*/ 38 h 39"/>
                <a:gd name="T8" fmla="*/ 10 w 40"/>
                <a:gd name="T9" fmla="*/ 38 h 39"/>
                <a:gd name="T10" fmla="*/ 4 w 40"/>
                <a:gd name="T11" fmla="*/ 33 h 39"/>
                <a:gd name="T12" fmla="*/ 0 w 40"/>
                <a:gd name="T13" fmla="*/ 25 h 39"/>
                <a:gd name="T14" fmla="*/ 1 w 40"/>
                <a:gd name="T15" fmla="*/ 19 h 39"/>
                <a:gd name="T16" fmla="*/ 7 w 40"/>
                <a:gd name="T17" fmla="*/ 12 h 39"/>
                <a:gd name="T18" fmla="*/ 23 w 40"/>
                <a:gd name="T19" fmla="*/ 0 h 39"/>
                <a:gd name="T20" fmla="*/ 26 w 40"/>
                <a:gd name="T21" fmla="*/ 3 h 39"/>
                <a:gd name="T22" fmla="*/ 10 w 40"/>
                <a:gd name="T23" fmla="*/ 16 h 39"/>
                <a:gd name="T24" fmla="*/ 5 w 40"/>
                <a:gd name="T25" fmla="*/ 21 h 39"/>
                <a:gd name="T26" fmla="*/ 5 w 40"/>
                <a:gd name="T27" fmla="*/ 25 h 39"/>
                <a:gd name="T28" fmla="*/ 7 w 40"/>
                <a:gd name="T29" fmla="*/ 30 h 39"/>
                <a:gd name="T30" fmla="*/ 13 w 40"/>
                <a:gd name="T31" fmla="*/ 34 h 39"/>
                <a:gd name="T32" fmla="*/ 21 w 40"/>
                <a:gd name="T33" fmla="*/ 30 h 39"/>
                <a:gd name="T34" fmla="*/ 37 w 40"/>
                <a:gd name="T3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37" y="18"/>
                  </a:moveTo>
                  <a:cubicBezTo>
                    <a:pt x="40" y="21"/>
                    <a:pt x="40" y="21"/>
                    <a:pt x="40" y="21"/>
                  </a:cubicBezTo>
                  <a:cubicBezTo>
                    <a:pt x="24" y="34"/>
                    <a:pt x="24" y="34"/>
                    <a:pt x="24" y="34"/>
                  </a:cubicBezTo>
                  <a:cubicBezTo>
                    <a:pt x="22" y="36"/>
                    <a:pt x="19" y="37"/>
                    <a:pt x="17" y="38"/>
                  </a:cubicBezTo>
                  <a:cubicBezTo>
                    <a:pt x="15" y="39"/>
                    <a:pt x="13" y="39"/>
                    <a:pt x="10" y="38"/>
                  </a:cubicBezTo>
                  <a:cubicBezTo>
                    <a:pt x="8" y="37"/>
                    <a:pt x="6" y="35"/>
                    <a:pt x="4" y="33"/>
                  </a:cubicBezTo>
                  <a:cubicBezTo>
                    <a:pt x="2" y="30"/>
                    <a:pt x="1" y="28"/>
                    <a:pt x="0" y="25"/>
                  </a:cubicBezTo>
                  <a:cubicBezTo>
                    <a:pt x="0" y="23"/>
                    <a:pt x="0" y="21"/>
                    <a:pt x="1" y="19"/>
                  </a:cubicBezTo>
                  <a:cubicBezTo>
                    <a:pt x="2" y="17"/>
                    <a:pt x="4" y="14"/>
                    <a:pt x="7" y="12"/>
                  </a:cubicBezTo>
                  <a:cubicBezTo>
                    <a:pt x="23" y="0"/>
                    <a:pt x="23" y="0"/>
                    <a:pt x="23" y="0"/>
                  </a:cubicBezTo>
                  <a:cubicBezTo>
                    <a:pt x="26" y="3"/>
                    <a:pt x="26" y="3"/>
                    <a:pt x="26" y="3"/>
                  </a:cubicBezTo>
                  <a:cubicBezTo>
                    <a:pt x="10" y="16"/>
                    <a:pt x="10" y="16"/>
                    <a:pt x="10" y="16"/>
                  </a:cubicBezTo>
                  <a:cubicBezTo>
                    <a:pt x="8" y="18"/>
                    <a:pt x="6" y="19"/>
                    <a:pt x="5" y="21"/>
                  </a:cubicBezTo>
                  <a:cubicBezTo>
                    <a:pt x="5" y="22"/>
                    <a:pt x="4" y="23"/>
                    <a:pt x="5" y="25"/>
                  </a:cubicBezTo>
                  <a:cubicBezTo>
                    <a:pt x="5" y="27"/>
                    <a:pt x="6" y="28"/>
                    <a:pt x="7" y="30"/>
                  </a:cubicBezTo>
                  <a:cubicBezTo>
                    <a:pt x="9" y="32"/>
                    <a:pt x="11" y="34"/>
                    <a:pt x="13" y="34"/>
                  </a:cubicBezTo>
                  <a:cubicBezTo>
                    <a:pt x="15" y="34"/>
                    <a:pt x="18" y="33"/>
                    <a:pt x="21" y="30"/>
                  </a:cubicBezTo>
                  <a:lnTo>
                    <a:pt x="3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38">
              <a:extLst>
                <a:ext uri="{FF2B5EF4-FFF2-40B4-BE49-F238E27FC236}">
                  <a16:creationId xmlns:a16="http://schemas.microsoft.com/office/drawing/2014/main" id="{1B2EED28-4B29-44F6-A598-20C88463F33F}"/>
                </a:ext>
              </a:extLst>
            </p:cNvPr>
            <p:cNvSpPr>
              <a:spLocks/>
            </p:cNvSpPr>
            <p:nvPr/>
          </p:nvSpPr>
          <p:spPr bwMode="auto">
            <a:xfrm>
              <a:off x="3589338" y="3479800"/>
              <a:ext cx="55563" cy="55563"/>
            </a:xfrm>
            <a:custGeom>
              <a:avLst/>
              <a:gdLst>
                <a:gd name="T0" fmla="*/ 21 w 36"/>
                <a:gd name="T1" fmla="*/ 29 h 36"/>
                <a:gd name="T2" fmla="*/ 23 w 36"/>
                <a:gd name="T3" fmla="*/ 33 h 36"/>
                <a:gd name="T4" fmla="*/ 13 w 36"/>
                <a:gd name="T5" fmla="*/ 35 h 36"/>
                <a:gd name="T6" fmla="*/ 5 w 36"/>
                <a:gd name="T7" fmla="*/ 30 h 36"/>
                <a:gd name="T8" fmla="*/ 0 w 36"/>
                <a:gd name="T9" fmla="*/ 22 h 36"/>
                <a:gd name="T10" fmla="*/ 1 w 36"/>
                <a:gd name="T11" fmla="*/ 14 h 36"/>
                <a:gd name="T12" fmla="*/ 7 w 36"/>
                <a:gd name="T13" fmla="*/ 6 h 36"/>
                <a:gd name="T14" fmla="*/ 15 w 36"/>
                <a:gd name="T15" fmla="*/ 1 h 36"/>
                <a:gd name="T16" fmla="*/ 24 w 36"/>
                <a:gd name="T17" fmla="*/ 1 h 36"/>
                <a:gd name="T18" fmla="*/ 31 w 36"/>
                <a:gd name="T19" fmla="*/ 6 h 36"/>
                <a:gd name="T20" fmla="*/ 35 w 36"/>
                <a:gd name="T21" fmla="*/ 14 h 36"/>
                <a:gd name="T22" fmla="*/ 33 w 36"/>
                <a:gd name="T23" fmla="*/ 23 h 36"/>
                <a:gd name="T24" fmla="*/ 29 w 36"/>
                <a:gd name="T25" fmla="*/ 20 h 36"/>
                <a:gd name="T26" fmla="*/ 31 w 36"/>
                <a:gd name="T27" fmla="*/ 14 h 36"/>
                <a:gd name="T28" fmla="*/ 28 w 36"/>
                <a:gd name="T29" fmla="*/ 8 h 36"/>
                <a:gd name="T30" fmla="*/ 22 w 36"/>
                <a:gd name="T31" fmla="*/ 5 h 36"/>
                <a:gd name="T32" fmla="*/ 16 w 36"/>
                <a:gd name="T33" fmla="*/ 5 h 36"/>
                <a:gd name="T34" fmla="*/ 10 w 36"/>
                <a:gd name="T35" fmla="*/ 9 h 36"/>
                <a:gd name="T36" fmla="*/ 5 w 36"/>
                <a:gd name="T37" fmla="*/ 16 h 36"/>
                <a:gd name="T38" fmla="*/ 5 w 36"/>
                <a:gd name="T39" fmla="*/ 22 h 36"/>
                <a:gd name="T40" fmla="*/ 7 w 36"/>
                <a:gd name="T41" fmla="*/ 27 h 36"/>
                <a:gd name="T42" fmla="*/ 14 w 36"/>
                <a:gd name="T43" fmla="*/ 31 h 36"/>
                <a:gd name="T44" fmla="*/ 21 w 36"/>
                <a:gd name="T45"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6">
                  <a:moveTo>
                    <a:pt x="21" y="29"/>
                  </a:moveTo>
                  <a:cubicBezTo>
                    <a:pt x="23" y="33"/>
                    <a:pt x="23" y="33"/>
                    <a:pt x="23" y="33"/>
                  </a:cubicBezTo>
                  <a:cubicBezTo>
                    <a:pt x="20" y="35"/>
                    <a:pt x="16" y="36"/>
                    <a:pt x="13" y="35"/>
                  </a:cubicBezTo>
                  <a:cubicBezTo>
                    <a:pt x="10" y="35"/>
                    <a:pt x="7" y="33"/>
                    <a:pt x="5" y="30"/>
                  </a:cubicBezTo>
                  <a:cubicBezTo>
                    <a:pt x="2" y="28"/>
                    <a:pt x="1" y="25"/>
                    <a:pt x="0" y="22"/>
                  </a:cubicBezTo>
                  <a:cubicBezTo>
                    <a:pt x="0" y="19"/>
                    <a:pt x="0" y="16"/>
                    <a:pt x="1" y="14"/>
                  </a:cubicBezTo>
                  <a:cubicBezTo>
                    <a:pt x="3" y="11"/>
                    <a:pt x="5" y="8"/>
                    <a:pt x="7" y="6"/>
                  </a:cubicBezTo>
                  <a:cubicBezTo>
                    <a:pt x="10" y="3"/>
                    <a:pt x="12" y="2"/>
                    <a:pt x="15" y="1"/>
                  </a:cubicBezTo>
                  <a:cubicBezTo>
                    <a:pt x="18" y="0"/>
                    <a:pt x="21" y="0"/>
                    <a:pt x="24" y="1"/>
                  </a:cubicBezTo>
                  <a:cubicBezTo>
                    <a:pt x="27" y="2"/>
                    <a:pt x="29" y="3"/>
                    <a:pt x="31" y="6"/>
                  </a:cubicBezTo>
                  <a:cubicBezTo>
                    <a:pt x="34" y="8"/>
                    <a:pt x="35" y="11"/>
                    <a:pt x="35" y="14"/>
                  </a:cubicBezTo>
                  <a:cubicBezTo>
                    <a:pt x="36" y="17"/>
                    <a:pt x="35" y="20"/>
                    <a:pt x="33" y="23"/>
                  </a:cubicBezTo>
                  <a:cubicBezTo>
                    <a:pt x="29" y="20"/>
                    <a:pt x="29" y="20"/>
                    <a:pt x="29" y="20"/>
                  </a:cubicBezTo>
                  <a:cubicBezTo>
                    <a:pt x="31" y="18"/>
                    <a:pt x="31" y="16"/>
                    <a:pt x="31" y="14"/>
                  </a:cubicBezTo>
                  <a:cubicBezTo>
                    <a:pt x="31" y="12"/>
                    <a:pt x="30" y="10"/>
                    <a:pt x="28" y="8"/>
                  </a:cubicBezTo>
                  <a:cubicBezTo>
                    <a:pt x="26" y="6"/>
                    <a:pt x="24" y="5"/>
                    <a:pt x="22" y="5"/>
                  </a:cubicBezTo>
                  <a:cubicBezTo>
                    <a:pt x="20" y="4"/>
                    <a:pt x="18" y="4"/>
                    <a:pt x="16" y="5"/>
                  </a:cubicBezTo>
                  <a:cubicBezTo>
                    <a:pt x="14" y="6"/>
                    <a:pt x="12" y="8"/>
                    <a:pt x="10" y="9"/>
                  </a:cubicBezTo>
                  <a:cubicBezTo>
                    <a:pt x="8" y="11"/>
                    <a:pt x="6" y="13"/>
                    <a:pt x="5" y="16"/>
                  </a:cubicBezTo>
                  <a:cubicBezTo>
                    <a:pt x="4" y="18"/>
                    <a:pt x="4" y="20"/>
                    <a:pt x="5" y="22"/>
                  </a:cubicBezTo>
                  <a:cubicBezTo>
                    <a:pt x="5" y="24"/>
                    <a:pt x="6" y="26"/>
                    <a:pt x="7" y="27"/>
                  </a:cubicBezTo>
                  <a:cubicBezTo>
                    <a:pt x="9" y="29"/>
                    <a:pt x="11" y="30"/>
                    <a:pt x="14" y="31"/>
                  </a:cubicBezTo>
                  <a:cubicBezTo>
                    <a:pt x="16" y="31"/>
                    <a:pt x="18" y="30"/>
                    <a:pt x="21"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9">
              <a:extLst>
                <a:ext uri="{FF2B5EF4-FFF2-40B4-BE49-F238E27FC236}">
                  <a16:creationId xmlns:a16="http://schemas.microsoft.com/office/drawing/2014/main" id="{2F0D76EE-1DE6-4C95-924E-BEBDC2E862DB}"/>
                </a:ext>
              </a:extLst>
            </p:cNvPr>
            <p:cNvSpPr>
              <a:spLocks noEditPoints="1"/>
            </p:cNvSpPr>
            <p:nvPr/>
          </p:nvSpPr>
          <p:spPr bwMode="auto">
            <a:xfrm>
              <a:off x="3621088" y="3522663"/>
              <a:ext cx="58738" cy="63500"/>
            </a:xfrm>
            <a:custGeom>
              <a:avLst/>
              <a:gdLst>
                <a:gd name="T0" fmla="*/ 17 w 37"/>
                <a:gd name="T1" fmla="*/ 14 h 40"/>
                <a:gd name="T2" fmla="*/ 26 w 37"/>
                <a:gd name="T3" fmla="*/ 22 h 40"/>
                <a:gd name="T4" fmla="*/ 30 w 37"/>
                <a:gd name="T5" fmla="*/ 12 h 40"/>
                <a:gd name="T6" fmla="*/ 33 w 37"/>
                <a:gd name="T7" fmla="*/ 5 h 40"/>
                <a:gd name="T8" fmla="*/ 27 w 37"/>
                <a:gd name="T9" fmla="*/ 9 h 40"/>
                <a:gd name="T10" fmla="*/ 17 w 37"/>
                <a:gd name="T11" fmla="*/ 14 h 40"/>
                <a:gd name="T12" fmla="*/ 0 w 37"/>
                <a:gd name="T13" fmla="*/ 18 h 40"/>
                <a:gd name="T14" fmla="*/ 33 w 37"/>
                <a:gd name="T15" fmla="*/ 0 h 40"/>
                <a:gd name="T16" fmla="*/ 37 w 37"/>
                <a:gd name="T17" fmla="*/ 4 h 40"/>
                <a:gd name="T18" fmla="*/ 25 w 37"/>
                <a:gd name="T19" fmla="*/ 40 h 40"/>
                <a:gd name="T20" fmla="*/ 21 w 37"/>
                <a:gd name="T21" fmla="*/ 36 h 40"/>
                <a:gd name="T22" fmla="*/ 25 w 37"/>
                <a:gd name="T23" fmla="*/ 25 h 40"/>
                <a:gd name="T24" fmla="*/ 14 w 37"/>
                <a:gd name="T25" fmla="*/ 16 h 40"/>
                <a:gd name="T26" fmla="*/ 4 w 37"/>
                <a:gd name="T27" fmla="*/ 21 h 40"/>
                <a:gd name="T28" fmla="*/ 0 w 37"/>
                <a:gd name="T2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0">
                  <a:moveTo>
                    <a:pt x="17" y="14"/>
                  </a:moveTo>
                  <a:cubicBezTo>
                    <a:pt x="26" y="22"/>
                    <a:pt x="26" y="22"/>
                    <a:pt x="26" y="22"/>
                  </a:cubicBezTo>
                  <a:cubicBezTo>
                    <a:pt x="30" y="12"/>
                    <a:pt x="30" y="12"/>
                    <a:pt x="30" y="12"/>
                  </a:cubicBezTo>
                  <a:cubicBezTo>
                    <a:pt x="31" y="9"/>
                    <a:pt x="32" y="7"/>
                    <a:pt x="33" y="5"/>
                  </a:cubicBezTo>
                  <a:cubicBezTo>
                    <a:pt x="31" y="6"/>
                    <a:pt x="29" y="7"/>
                    <a:pt x="27" y="9"/>
                  </a:cubicBezTo>
                  <a:lnTo>
                    <a:pt x="17" y="14"/>
                  </a:lnTo>
                  <a:close/>
                  <a:moveTo>
                    <a:pt x="0" y="18"/>
                  </a:moveTo>
                  <a:cubicBezTo>
                    <a:pt x="33" y="0"/>
                    <a:pt x="33" y="0"/>
                    <a:pt x="33" y="0"/>
                  </a:cubicBezTo>
                  <a:cubicBezTo>
                    <a:pt x="37" y="4"/>
                    <a:pt x="37" y="4"/>
                    <a:pt x="37" y="4"/>
                  </a:cubicBezTo>
                  <a:cubicBezTo>
                    <a:pt x="25" y="40"/>
                    <a:pt x="25" y="40"/>
                    <a:pt x="25" y="40"/>
                  </a:cubicBezTo>
                  <a:cubicBezTo>
                    <a:pt x="21" y="36"/>
                    <a:pt x="21" y="36"/>
                    <a:pt x="21" y="36"/>
                  </a:cubicBezTo>
                  <a:cubicBezTo>
                    <a:pt x="25" y="25"/>
                    <a:pt x="25" y="25"/>
                    <a:pt x="25" y="25"/>
                  </a:cubicBezTo>
                  <a:cubicBezTo>
                    <a:pt x="14" y="16"/>
                    <a:pt x="14" y="16"/>
                    <a:pt x="14" y="16"/>
                  </a:cubicBezTo>
                  <a:cubicBezTo>
                    <a:pt x="4" y="21"/>
                    <a:pt x="4" y="21"/>
                    <a:pt x="4" y="21"/>
                  </a:cubicBez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40">
              <a:extLst>
                <a:ext uri="{FF2B5EF4-FFF2-40B4-BE49-F238E27FC236}">
                  <a16:creationId xmlns:a16="http://schemas.microsoft.com/office/drawing/2014/main" id="{E080C935-4700-4640-96DC-D238F1495AAF}"/>
                </a:ext>
              </a:extLst>
            </p:cNvPr>
            <p:cNvSpPr>
              <a:spLocks/>
            </p:cNvSpPr>
            <p:nvPr/>
          </p:nvSpPr>
          <p:spPr bwMode="auto">
            <a:xfrm>
              <a:off x="3681413" y="3543300"/>
              <a:ext cx="52388" cy="57150"/>
            </a:xfrm>
            <a:custGeom>
              <a:avLst/>
              <a:gdLst>
                <a:gd name="T0" fmla="*/ 0 w 33"/>
                <a:gd name="T1" fmla="*/ 34 h 36"/>
                <a:gd name="T2" fmla="*/ 18 w 33"/>
                <a:gd name="T3" fmla="*/ 10 h 36"/>
                <a:gd name="T4" fmla="*/ 9 w 33"/>
                <a:gd name="T5" fmla="*/ 3 h 36"/>
                <a:gd name="T6" fmla="*/ 11 w 33"/>
                <a:gd name="T7" fmla="*/ 0 h 36"/>
                <a:gd name="T8" fmla="*/ 33 w 33"/>
                <a:gd name="T9" fmla="*/ 17 h 36"/>
                <a:gd name="T10" fmla="*/ 30 w 33"/>
                <a:gd name="T11" fmla="*/ 20 h 36"/>
                <a:gd name="T12" fmla="*/ 21 w 33"/>
                <a:gd name="T13" fmla="*/ 13 h 36"/>
                <a:gd name="T14" fmla="*/ 3 w 33"/>
                <a:gd name="T15" fmla="*/ 36 h 36"/>
                <a:gd name="T16" fmla="*/ 0 w 33"/>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0" y="34"/>
                  </a:moveTo>
                  <a:lnTo>
                    <a:pt x="18" y="10"/>
                  </a:lnTo>
                  <a:lnTo>
                    <a:pt x="9" y="3"/>
                  </a:lnTo>
                  <a:lnTo>
                    <a:pt x="11" y="0"/>
                  </a:lnTo>
                  <a:lnTo>
                    <a:pt x="33" y="17"/>
                  </a:lnTo>
                  <a:lnTo>
                    <a:pt x="30" y="20"/>
                  </a:lnTo>
                  <a:lnTo>
                    <a:pt x="21" y="13"/>
                  </a:lnTo>
                  <a:lnTo>
                    <a:pt x="3" y="36"/>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41">
              <a:extLst>
                <a:ext uri="{FF2B5EF4-FFF2-40B4-BE49-F238E27FC236}">
                  <a16:creationId xmlns:a16="http://schemas.microsoft.com/office/drawing/2014/main" id="{BF52940E-49AD-4511-9F0C-22DE9FF844A5}"/>
                </a:ext>
              </a:extLst>
            </p:cNvPr>
            <p:cNvSpPr>
              <a:spLocks/>
            </p:cNvSpPr>
            <p:nvPr/>
          </p:nvSpPr>
          <p:spPr bwMode="auto">
            <a:xfrm>
              <a:off x="3722688" y="3582988"/>
              <a:ext cx="65088" cy="69850"/>
            </a:xfrm>
            <a:custGeom>
              <a:avLst/>
              <a:gdLst>
                <a:gd name="T0" fmla="*/ 0 w 41"/>
                <a:gd name="T1" fmla="*/ 29 h 44"/>
                <a:gd name="T2" fmla="*/ 19 w 41"/>
                <a:gd name="T3" fmla="*/ 0 h 44"/>
                <a:gd name="T4" fmla="*/ 23 w 41"/>
                <a:gd name="T5" fmla="*/ 3 h 44"/>
                <a:gd name="T6" fmla="*/ 15 w 41"/>
                <a:gd name="T7" fmla="*/ 14 h 44"/>
                <a:gd name="T8" fmla="*/ 29 w 41"/>
                <a:gd name="T9" fmla="*/ 24 h 44"/>
                <a:gd name="T10" fmla="*/ 37 w 41"/>
                <a:gd name="T11" fmla="*/ 12 h 44"/>
                <a:gd name="T12" fmla="*/ 41 w 41"/>
                <a:gd name="T13" fmla="*/ 14 h 44"/>
                <a:gd name="T14" fmla="*/ 23 w 41"/>
                <a:gd name="T15" fmla="*/ 44 h 44"/>
                <a:gd name="T16" fmla="*/ 19 w 41"/>
                <a:gd name="T17" fmla="*/ 41 h 44"/>
                <a:gd name="T18" fmla="*/ 28 w 41"/>
                <a:gd name="T19" fmla="*/ 28 h 44"/>
                <a:gd name="T20" fmla="*/ 13 w 41"/>
                <a:gd name="T21" fmla="*/ 18 h 44"/>
                <a:gd name="T22" fmla="*/ 4 w 41"/>
                <a:gd name="T23" fmla="*/ 31 h 44"/>
                <a:gd name="T24" fmla="*/ 0 w 41"/>
                <a:gd name="T2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4">
                  <a:moveTo>
                    <a:pt x="0" y="29"/>
                  </a:moveTo>
                  <a:lnTo>
                    <a:pt x="19" y="0"/>
                  </a:lnTo>
                  <a:lnTo>
                    <a:pt x="23" y="3"/>
                  </a:lnTo>
                  <a:lnTo>
                    <a:pt x="15" y="14"/>
                  </a:lnTo>
                  <a:lnTo>
                    <a:pt x="29" y="24"/>
                  </a:lnTo>
                  <a:lnTo>
                    <a:pt x="37" y="12"/>
                  </a:lnTo>
                  <a:lnTo>
                    <a:pt x="41" y="14"/>
                  </a:lnTo>
                  <a:lnTo>
                    <a:pt x="23" y="44"/>
                  </a:lnTo>
                  <a:lnTo>
                    <a:pt x="19" y="41"/>
                  </a:lnTo>
                  <a:lnTo>
                    <a:pt x="28" y="28"/>
                  </a:lnTo>
                  <a:lnTo>
                    <a:pt x="13" y="18"/>
                  </a:lnTo>
                  <a:lnTo>
                    <a:pt x="4" y="31"/>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42">
              <a:extLst>
                <a:ext uri="{FF2B5EF4-FFF2-40B4-BE49-F238E27FC236}">
                  <a16:creationId xmlns:a16="http://schemas.microsoft.com/office/drawing/2014/main" id="{8C2D3B7D-3481-49DE-8CED-26DAB5342AAB}"/>
                </a:ext>
              </a:extLst>
            </p:cNvPr>
            <p:cNvSpPr>
              <a:spLocks/>
            </p:cNvSpPr>
            <p:nvPr/>
          </p:nvSpPr>
          <p:spPr bwMode="auto">
            <a:xfrm>
              <a:off x="3783013" y="3613150"/>
              <a:ext cx="58738" cy="61913"/>
            </a:xfrm>
            <a:custGeom>
              <a:avLst/>
              <a:gdLst>
                <a:gd name="T0" fmla="*/ 33 w 37"/>
                <a:gd name="T1" fmla="*/ 10 h 40"/>
                <a:gd name="T2" fmla="*/ 37 w 37"/>
                <a:gd name="T3" fmla="*/ 12 h 40"/>
                <a:gd name="T4" fmla="*/ 28 w 37"/>
                <a:gd name="T5" fmla="*/ 31 h 40"/>
                <a:gd name="T6" fmla="*/ 23 w 37"/>
                <a:gd name="T7" fmla="*/ 37 h 40"/>
                <a:gd name="T8" fmla="*/ 17 w 37"/>
                <a:gd name="T9" fmla="*/ 40 h 40"/>
                <a:gd name="T10" fmla="*/ 9 w 37"/>
                <a:gd name="T11" fmla="*/ 38 h 40"/>
                <a:gd name="T12" fmla="*/ 2 w 37"/>
                <a:gd name="T13" fmla="*/ 33 h 40"/>
                <a:gd name="T14" fmla="*/ 1 w 37"/>
                <a:gd name="T15" fmla="*/ 26 h 40"/>
                <a:gd name="T16" fmla="*/ 3 w 37"/>
                <a:gd name="T17" fmla="*/ 18 h 40"/>
                <a:gd name="T18" fmla="*/ 13 w 37"/>
                <a:gd name="T19" fmla="*/ 0 h 40"/>
                <a:gd name="T20" fmla="*/ 17 w 37"/>
                <a:gd name="T21" fmla="*/ 2 h 40"/>
                <a:gd name="T22" fmla="*/ 8 w 37"/>
                <a:gd name="T23" fmla="*/ 20 h 40"/>
                <a:gd name="T24" fmla="*/ 5 w 37"/>
                <a:gd name="T25" fmla="*/ 26 h 40"/>
                <a:gd name="T26" fmla="*/ 6 w 37"/>
                <a:gd name="T27" fmla="*/ 31 h 40"/>
                <a:gd name="T28" fmla="*/ 10 w 37"/>
                <a:gd name="T29" fmla="*/ 34 h 40"/>
                <a:gd name="T30" fmla="*/ 18 w 37"/>
                <a:gd name="T31" fmla="*/ 35 h 40"/>
                <a:gd name="T32" fmla="*/ 24 w 37"/>
                <a:gd name="T33" fmla="*/ 28 h 40"/>
                <a:gd name="T34" fmla="*/ 33 w 37"/>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3" y="10"/>
                  </a:moveTo>
                  <a:cubicBezTo>
                    <a:pt x="37" y="12"/>
                    <a:pt x="37" y="12"/>
                    <a:pt x="37" y="12"/>
                  </a:cubicBezTo>
                  <a:cubicBezTo>
                    <a:pt x="28" y="31"/>
                    <a:pt x="28" y="31"/>
                    <a:pt x="28" y="31"/>
                  </a:cubicBezTo>
                  <a:cubicBezTo>
                    <a:pt x="26" y="34"/>
                    <a:pt x="25" y="36"/>
                    <a:pt x="23" y="37"/>
                  </a:cubicBezTo>
                  <a:cubicBezTo>
                    <a:pt x="21" y="39"/>
                    <a:pt x="19" y="40"/>
                    <a:pt x="17" y="40"/>
                  </a:cubicBezTo>
                  <a:cubicBezTo>
                    <a:pt x="14" y="40"/>
                    <a:pt x="12" y="40"/>
                    <a:pt x="9" y="38"/>
                  </a:cubicBezTo>
                  <a:cubicBezTo>
                    <a:pt x="6" y="37"/>
                    <a:pt x="4" y="35"/>
                    <a:pt x="2" y="33"/>
                  </a:cubicBezTo>
                  <a:cubicBezTo>
                    <a:pt x="1" y="31"/>
                    <a:pt x="0" y="29"/>
                    <a:pt x="1" y="26"/>
                  </a:cubicBezTo>
                  <a:cubicBezTo>
                    <a:pt x="1" y="24"/>
                    <a:pt x="2" y="21"/>
                    <a:pt x="3" y="18"/>
                  </a:cubicBezTo>
                  <a:cubicBezTo>
                    <a:pt x="13" y="0"/>
                    <a:pt x="13" y="0"/>
                    <a:pt x="13" y="0"/>
                  </a:cubicBezTo>
                  <a:cubicBezTo>
                    <a:pt x="17" y="2"/>
                    <a:pt x="17" y="2"/>
                    <a:pt x="17" y="2"/>
                  </a:cubicBezTo>
                  <a:cubicBezTo>
                    <a:pt x="8" y="20"/>
                    <a:pt x="8" y="20"/>
                    <a:pt x="8" y="20"/>
                  </a:cubicBezTo>
                  <a:cubicBezTo>
                    <a:pt x="6" y="23"/>
                    <a:pt x="5" y="25"/>
                    <a:pt x="5" y="26"/>
                  </a:cubicBezTo>
                  <a:cubicBezTo>
                    <a:pt x="5" y="28"/>
                    <a:pt x="5" y="29"/>
                    <a:pt x="6" y="31"/>
                  </a:cubicBezTo>
                  <a:cubicBezTo>
                    <a:pt x="7" y="32"/>
                    <a:pt x="9" y="33"/>
                    <a:pt x="10" y="34"/>
                  </a:cubicBezTo>
                  <a:cubicBezTo>
                    <a:pt x="13" y="36"/>
                    <a:pt x="16" y="36"/>
                    <a:pt x="18" y="35"/>
                  </a:cubicBezTo>
                  <a:cubicBezTo>
                    <a:pt x="20" y="35"/>
                    <a:pt x="22" y="32"/>
                    <a:pt x="24" y="28"/>
                  </a:cubicBezTo>
                  <a:lnTo>
                    <a:pt x="3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43">
              <a:extLst>
                <a:ext uri="{FF2B5EF4-FFF2-40B4-BE49-F238E27FC236}">
                  <a16:creationId xmlns:a16="http://schemas.microsoft.com/office/drawing/2014/main" id="{A3547B0F-B93C-4769-B830-B2ED1BD3AC8A}"/>
                </a:ext>
              </a:extLst>
            </p:cNvPr>
            <p:cNvSpPr>
              <a:spLocks/>
            </p:cNvSpPr>
            <p:nvPr/>
          </p:nvSpPr>
          <p:spPr bwMode="auto">
            <a:xfrm>
              <a:off x="3838576" y="3640138"/>
              <a:ext cx="25400" cy="52388"/>
            </a:xfrm>
            <a:custGeom>
              <a:avLst/>
              <a:gdLst>
                <a:gd name="T0" fmla="*/ 0 w 16"/>
                <a:gd name="T1" fmla="*/ 31 h 33"/>
                <a:gd name="T2" fmla="*/ 12 w 16"/>
                <a:gd name="T3" fmla="*/ 0 h 33"/>
                <a:gd name="T4" fmla="*/ 16 w 16"/>
                <a:gd name="T5" fmla="*/ 1 h 33"/>
                <a:gd name="T6" fmla="*/ 4 w 16"/>
                <a:gd name="T7" fmla="*/ 33 h 33"/>
                <a:gd name="T8" fmla="*/ 0 w 16"/>
                <a:gd name="T9" fmla="*/ 31 h 33"/>
              </a:gdLst>
              <a:ahLst/>
              <a:cxnLst>
                <a:cxn ang="0">
                  <a:pos x="T0" y="T1"/>
                </a:cxn>
                <a:cxn ang="0">
                  <a:pos x="T2" y="T3"/>
                </a:cxn>
                <a:cxn ang="0">
                  <a:pos x="T4" y="T5"/>
                </a:cxn>
                <a:cxn ang="0">
                  <a:pos x="T6" y="T7"/>
                </a:cxn>
                <a:cxn ang="0">
                  <a:pos x="T8" y="T9"/>
                </a:cxn>
              </a:cxnLst>
              <a:rect l="0" t="0" r="r" b="b"/>
              <a:pathLst>
                <a:path w="16" h="33">
                  <a:moveTo>
                    <a:pt x="0" y="31"/>
                  </a:moveTo>
                  <a:lnTo>
                    <a:pt x="12" y="0"/>
                  </a:lnTo>
                  <a:lnTo>
                    <a:pt x="16" y="1"/>
                  </a:lnTo>
                  <a:lnTo>
                    <a:pt x="4"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44">
              <a:extLst>
                <a:ext uri="{FF2B5EF4-FFF2-40B4-BE49-F238E27FC236}">
                  <a16:creationId xmlns:a16="http://schemas.microsoft.com/office/drawing/2014/main" id="{3B61CCFB-EF8C-4726-B5FD-4003D7D200BF}"/>
                </a:ext>
              </a:extLst>
            </p:cNvPr>
            <p:cNvSpPr>
              <a:spLocks/>
            </p:cNvSpPr>
            <p:nvPr/>
          </p:nvSpPr>
          <p:spPr bwMode="auto">
            <a:xfrm>
              <a:off x="3870326" y="3654425"/>
              <a:ext cx="52388" cy="57150"/>
            </a:xfrm>
            <a:custGeom>
              <a:avLst/>
              <a:gdLst>
                <a:gd name="T0" fmla="*/ 25 w 33"/>
                <a:gd name="T1" fmla="*/ 27 h 37"/>
                <a:gd name="T2" fmla="*/ 29 w 33"/>
                <a:gd name="T3" fmla="*/ 29 h 37"/>
                <a:gd name="T4" fmla="*/ 21 w 33"/>
                <a:gd name="T5" fmla="*/ 36 h 37"/>
                <a:gd name="T6" fmla="*/ 11 w 33"/>
                <a:gd name="T7" fmla="*/ 36 h 37"/>
                <a:gd name="T8" fmla="*/ 3 w 33"/>
                <a:gd name="T9" fmla="*/ 31 h 37"/>
                <a:gd name="T10" fmla="*/ 0 w 33"/>
                <a:gd name="T11" fmla="*/ 22 h 37"/>
                <a:gd name="T12" fmla="*/ 1 w 33"/>
                <a:gd name="T13" fmla="*/ 13 h 37"/>
                <a:gd name="T14" fmla="*/ 7 w 33"/>
                <a:gd name="T15" fmla="*/ 5 h 37"/>
                <a:gd name="T16" fmla="*/ 14 w 33"/>
                <a:gd name="T17" fmla="*/ 1 h 37"/>
                <a:gd name="T18" fmla="*/ 23 w 33"/>
                <a:gd name="T19" fmla="*/ 1 h 37"/>
                <a:gd name="T20" fmla="*/ 30 w 33"/>
                <a:gd name="T21" fmla="*/ 7 h 37"/>
                <a:gd name="T22" fmla="*/ 33 w 33"/>
                <a:gd name="T23" fmla="*/ 16 h 37"/>
                <a:gd name="T24" fmla="*/ 28 w 33"/>
                <a:gd name="T25" fmla="*/ 15 h 37"/>
                <a:gd name="T26" fmla="*/ 26 w 33"/>
                <a:gd name="T27" fmla="*/ 9 h 37"/>
                <a:gd name="T28" fmla="*/ 22 w 33"/>
                <a:gd name="T29" fmla="*/ 5 h 37"/>
                <a:gd name="T30" fmla="*/ 14 w 33"/>
                <a:gd name="T31" fmla="*/ 5 h 37"/>
                <a:gd name="T32" fmla="*/ 9 w 33"/>
                <a:gd name="T33" fmla="*/ 8 h 37"/>
                <a:gd name="T34" fmla="*/ 6 w 33"/>
                <a:gd name="T35" fmla="*/ 14 h 37"/>
                <a:gd name="T36" fmla="*/ 5 w 33"/>
                <a:gd name="T37" fmla="*/ 22 h 37"/>
                <a:gd name="T38" fmla="*/ 7 w 33"/>
                <a:gd name="T39" fmla="*/ 28 h 37"/>
                <a:gd name="T40" fmla="*/ 12 w 33"/>
                <a:gd name="T41" fmla="*/ 32 h 37"/>
                <a:gd name="T42" fmla="*/ 19 w 33"/>
                <a:gd name="T43" fmla="*/ 32 h 37"/>
                <a:gd name="T44" fmla="*/ 25 w 33"/>
                <a:gd name="T4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37">
                  <a:moveTo>
                    <a:pt x="25" y="27"/>
                  </a:moveTo>
                  <a:cubicBezTo>
                    <a:pt x="29" y="29"/>
                    <a:pt x="29" y="29"/>
                    <a:pt x="29" y="29"/>
                  </a:cubicBezTo>
                  <a:cubicBezTo>
                    <a:pt x="26" y="33"/>
                    <a:pt x="24" y="35"/>
                    <a:pt x="21" y="36"/>
                  </a:cubicBezTo>
                  <a:cubicBezTo>
                    <a:pt x="18" y="37"/>
                    <a:pt x="14" y="37"/>
                    <a:pt x="11" y="36"/>
                  </a:cubicBezTo>
                  <a:cubicBezTo>
                    <a:pt x="7" y="35"/>
                    <a:pt x="5" y="33"/>
                    <a:pt x="3" y="31"/>
                  </a:cubicBezTo>
                  <a:cubicBezTo>
                    <a:pt x="1" y="28"/>
                    <a:pt x="0" y="26"/>
                    <a:pt x="0" y="22"/>
                  </a:cubicBezTo>
                  <a:cubicBezTo>
                    <a:pt x="0" y="19"/>
                    <a:pt x="0" y="16"/>
                    <a:pt x="1" y="13"/>
                  </a:cubicBezTo>
                  <a:cubicBezTo>
                    <a:pt x="3" y="9"/>
                    <a:pt x="4" y="7"/>
                    <a:pt x="7" y="5"/>
                  </a:cubicBezTo>
                  <a:cubicBezTo>
                    <a:pt x="9" y="2"/>
                    <a:pt x="11" y="1"/>
                    <a:pt x="14" y="1"/>
                  </a:cubicBezTo>
                  <a:cubicBezTo>
                    <a:pt x="17" y="0"/>
                    <a:pt x="20" y="0"/>
                    <a:pt x="23" y="1"/>
                  </a:cubicBezTo>
                  <a:cubicBezTo>
                    <a:pt x="26" y="3"/>
                    <a:pt x="29" y="4"/>
                    <a:pt x="30" y="7"/>
                  </a:cubicBezTo>
                  <a:cubicBezTo>
                    <a:pt x="32" y="9"/>
                    <a:pt x="33" y="12"/>
                    <a:pt x="33" y="16"/>
                  </a:cubicBezTo>
                  <a:cubicBezTo>
                    <a:pt x="28" y="15"/>
                    <a:pt x="28" y="15"/>
                    <a:pt x="28" y="15"/>
                  </a:cubicBezTo>
                  <a:cubicBezTo>
                    <a:pt x="28" y="12"/>
                    <a:pt x="28" y="10"/>
                    <a:pt x="26" y="9"/>
                  </a:cubicBezTo>
                  <a:cubicBezTo>
                    <a:pt x="25" y="7"/>
                    <a:pt x="24" y="6"/>
                    <a:pt x="22" y="5"/>
                  </a:cubicBezTo>
                  <a:cubicBezTo>
                    <a:pt x="19" y="4"/>
                    <a:pt x="17" y="4"/>
                    <a:pt x="14" y="5"/>
                  </a:cubicBezTo>
                  <a:cubicBezTo>
                    <a:pt x="12" y="5"/>
                    <a:pt x="11" y="7"/>
                    <a:pt x="9" y="8"/>
                  </a:cubicBezTo>
                  <a:cubicBezTo>
                    <a:pt x="8" y="10"/>
                    <a:pt x="7" y="12"/>
                    <a:pt x="6" y="14"/>
                  </a:cubicBezTo>
                  <a:cubicBezTo>
                    <a:pt x="5" y="17"/>
                    <a:pt x="5" y="20"/>
                    <a:pt x="5" y="22"/>
                  </a:cubicBezTo>
                  <a:cubicBezTo>
                    <a:pt x="5" y="25"/>
                    <a:pt x="5" y="27"/>
                    <a:pt x="7" y="28"/>
                  </a:cubicBezTo>
                  <a:cubicBezTo>
                    <a:pt x="8" y="30"/>
                    <a:pt x="10" y="31"/>
                    <a:pt x="12" y="32"/>
                  </a:cubicBezTo>
                  <a:cubicBezTo>
                    <a:pt x="14" y="33"/>
                    <a:pt x="17" y="33"/>
                    <a:pt x="19" y="32"/>
                  </a:cubicBezTo>
                  <a:cubicBezTo>
                    <a:pt x="21" y="31"/>
                    <a:pt x="23" y="29"/>
                    <a:pt x="25"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45">
              <a:extLst>
                <a:ext uri="{FF2B5EF4-FFF2-40B4-BE49-F238E27FC236}">
                  <a16:creationId xmlns:a16="http://schemas.microsoft.com/office/drawing/2014/main" id="{72807C40-D82D-4031-AFD3-04DE586BE1E1}"/>
                </a:ext>
              </a:extLst>
            </p:cNvPr>
            <p:cNvSpPr>
              <a:spLocks/>
            </p:cNvSpPr>
            <p:nvPr/>
          </p:nvSpPr>
          <p:spPr bwMode="auto">
            <a:xfrm>
              <a:off x="3946526" y="3668713"/>
              <a:ext cx="49213" cy="58738"/>
            </a:xfrm>
            <a:custGeom>
              <a:avLst/>
              <a:gdLst>
                <a:gd name="T0" fmla="*/ 4 w 31"/>
                <a:gd name="T1" fmla="*/ 37 h 38"/>
                <a:gd name="T2" fmla="*/ 0 w 31"/>
                <a:gd name="T3" fmla="*/ 0 h 38"/>
                <a:gd name="T4" fmla="*/ 4 w 31"/>
                <a:gd name="T5" fmla="*/ 1 h 38"/>
                <a:gd name="T6" fmla="*/ 7 w 31"/>
                <a:gd name="T7" fmla="*/ 28 h 38"/>
                <a:gd name="T8" fmla="*/ 7 w 31"/>
                <a:gd name="T9" fmla="*/ 34 h 38"/>
                <a:gd name="T10" fmla="*/ 11 w 31"/>
                <a:gd name="T11" fmla="*/ 29 h 38"/>
                <a:gd name="T12" fmla="*/ 26 w 31"/>
                <a:gd name="T13" fmla="*/ 6 h 38"/>
                <a:gd name="T14" fmla="*/ 31 w 31"/>
                <a:gd name="T15" fmla="*/ 7 h 38"/>
                <a:gd name="T16" fmla="*/ 9 w 31"/>
                <a:gd name="T17" fmla="*/ 38 h 38"/>
                <a:gd name="T18" fmla="*/ 4 w 31"/>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4" y="37"/>
                  </a:moveTo>
                  <a:cubicBezTo>
                    <a:pt x="0" y="0"/>
                    <a:pt x="0" y="0"/>
                    <a:pt x="0" y="0"/>
                  </a:cubicBezTo>
                  <a:cubicBezTo>
                    <a:pt x="4" y="1"/>
                    <a:pt x="4" y="1"/>
                    <a:pt x="4" y="1"/>
                  </a:cubicBezTo>
                  <a:cubicBezTo>
                    <a:pt x="7" y="28"/>
                    <a:pt x="7" y="28"/>
                    <a:pt x="7" y="28"/>
                  </a:cubicBezTo>
                  <a:cubicBezTo>
                    <a:pt x="7" y="30"/>
                    <a:pt x="7" y="32"/>
                    <a:pt x="7" y="34"/>
                  </a:cubicBezTo>
                  <a:cubicBezTo>
                    <a:pt x="8" y="32"/>
                    <a:pt x="10" y="31"/>
                    <a:pt x="11" y="29"/>
                  </a:cubicBezTo>
                  <a:cubicBezTo>
                    <a:pt x="26" y="6"/>
                    <a:pt x="26" y="6"/>
                    <a:pt x="26" y="6"/>
                  </a:cubicBezTo>
                  <a:cubicBezTo>
                    <a:pt x="31" y="7"/>
                    <a:pt x="31" y="7"/>
                    <a:pt x="31" y="7"/>
                  </a:cubicBezTo>
                  <a:cubicBezTo>
                    <a:pt x="9" y="38"/>
                    <a:pt x="9" y="38"/>
                    <a:pt x="9" y="38"/>
                  </a:cubicBez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46">
              <a:extLst>
                <a:ext uri="{FF2B5EF4-FFF2-40B4-BE49-F238E27FC236}">
                  <a16:creationId xmlns:a16="http://schemas.microsoft.com/office/drawing/2014/main" id="{4A597222-957C-4EAB-9296-4C956E321FD1}"/>
                </a:ext>
              </a:extLst>
            </p:cNvPr>
            <p:cNvSpPr>
              <a:spLocks/>
            </p:cNvSpPr>
            <p:nvPr/>
          </p:nvSpPr>
          <p:spPr bwMode="auto">
            <a:xfrm>
              <a:off x="3998913" y="3679825"/>
              <a:ext cx="14288" cy="55563"/>
            </a:xfrm>
            <a:custGeom>
              <a:avLst/>
              <a:gdLst>
                <a:gd name="T0" fmla="*/ 0 w 9"/>
                <a:gd name="T1" fmla="*/ 35 h 35"/>
                <a:gd name="T2" fmla="*/ 5 w 9"/>
                <a:gd name="T3" fmla="*/ 0 h 35"/>
                <a:gd name="T4" fmla="*/ 9 w 9"/>
                <a:gd name="T5" fmla="*/ 1 h 35"/>
                <a:gd name="T6" fmla="*/ 5 w 9"/>
                <a:gd name="T7" fmla="*/ 35 h 35"/>
                <a:gd name="T8" fmla="*/ 0 w 9"/>
                <a:gd name="T9" fmla="*/ 35 h 35"/>
              </a:gdLst>
              <a:ahLst/>
              <a:cxnLst>
                <a:cxn ang="0">
                  <a:pos x="T0" y="T1"/>
                </a:cxn>
                <a:cxn ang="0">
                  <a:pos x="T2" y="T3"/>
                </a:cxn>
                <a:cxn ang="0">
                  <a:pos x="T4" y="T5"/>
                </a:cxn>
                <a:cxn ang="0">
                  <a:pos x="T6" y="T7"/>
                </a:cxn>
                <a:cxn ang="0">
                  <a:pos x="T8" y="T9"/>
                </a:cxn>
              </a:cxnLst>
              <a:rect l="0" t="0" r="r" b="b"/>
              <a:pathLst>
                <a:path w="9" h="35">
                  <a:moveTo>
                    <a:pt x="0" y="35"/>
                  </a:moveTo>
                  <a:lnTo>
                    <a:pt x="5" y="0"/>
                  </a:lnTo>
                  <a:lnTo>
                    <a:pt x="9" y="1"/>
                  </a:lnTo>
                  <a:lnTo>
                    <a:pt x="5"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47">
              <a:extLst>
                <a:ext uri="{FF2B5EF4-FFF2-40B4-BE49-F238E27FC236}">
                  <a16:creationId xmlns:a16="http://schemas.microsoft.com/office/drawing/2014/main" id="{18AB40A5-F333-43DF-8B2A-DC56DB8044CA}"/>
                </a:ext>
              </a:extLst>
            </p:cNvPr>
            <p:cNvSpPr>
              <a:spLocks/>
            </p:cNvSpPr>
            <p:nvPr/>
          </p:nvSpPr>
          <p:spPr bwMode="auto">
            <a:xfrm>
              <a:off x="4027488" y="3683000"/>
              <a:ext cx="46038" cy="58738"/>
            </a:xfrm>
            <a:custGeom>
              <a:avLst/>
              <a:gdLst>
                <a:gd name="T0" fmla="*/ 9 w 29"/>
                <a:gd name="T1" fmla="*/ 36 h 37"/>
                <a:gd name="T2" fmla="*/ 12 w 29"/>
                <a:gd name="T3" fmla="*/ 5 h 37"/>
                <a:gd name="T4" fmla="*/ 0 w 29"/>
                <a:gd name="T5" fmla="*/ 4 h 37"/>
                <a:gd name="T6" fmla="*/ 1 w 29"/>
                <a:gd name="T7" fmla="*/ 0 h 37"/>
                <a:gd name="T8" fmla="*/ 29 w 29"/>
                <a:gd name="T9" fmla="*/ 3 h 37"/>
                <a:gd name="T10" fmla="*/ 28 w 29"/>
                <a:gd name="T11" fmla="*/ 7 h 37"/>
                <a:gd name="T12" fmla="*/ 17 w 29"/>
                <a:gd name="T13" fmla="*/ 6 h 37"/>
                <a:gd name="T14" fmla="*/ 14 w 29"/>
                <a:gd name="T15" fmla="*/ 37 h 37"/>
                <a:gd name="T16" fmla="*/ 9 w 29"/>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7">
                  <a:moveTo>
                    <a:pt x="9" y="36"/>
                  </a:moveTo>
                  <a:lnTo>
                    <a:pt x="12" y="5"/>
                  </a:lnTo>
                  <a:lnTo>
                    <a:pt x="0" y="4"/>
                  </a:lnTo>
                  <a:lnTo>
                    <a:pt x="1" y="0"/>
                  </a:lnTo>
                  <a:lnTo>
                    <a:pt x="29" y="3"/>
                  </a:lnTo>
                  <a:lnTo>
                    <a:pt x="28" y="7"/>
                  </a:lnTo>
                  <a:lnTo>
                    <a:pt x="17" y="6"/>
                  </a:lnTo>
                  <a:lnTo>
                    <a:pt x="14" y="37"/>
                  </a:lnTo>
                  <a:lnTo>
                    <a:pt x="9"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48">
              <a:extLst>
                <a:ext uri="{FF2B5EF4-FFF2-40B4-BE49-F238E27FC236}">
                  <a16:creationId xmlns:a16="http://schemas.microsoft.com/office/drawing/2014/main" id="{7D8D1C5C-658B-4429-854F-691FDF32D4EC}"/>
                </a:ext>
              </a:extLst>
            </p:cNvPr>
            <p:cNvSpPr>
              <a:spLocks noEditPoints="1"/>
            </p:cNvSpPr>
            <p:nvPr/>
          </p:nvSpPr>
          <p:spPr bwMode="auto">
            <a:xfrm>
              <a:off x="4073526" y="3687763"/>
              <a:ext cx="50800" cy="57150"/>
            </a:xfrm>
            <a:custGeom>
              <a:avLst/>
              <a:gdLst>
                <a:gd name="T0" fmla="*/ 11 w 33"/>
                <a:gd name="T1" fmla="*/ 20 h 36"/>
                <a:gd name="T2" fmla="*/ 23 w 33"/>
                <a:gd name="T3" fmla="*/ 21 h 36"/>
                <a:gd name="T4" fmla="*/ 19 w 33"/>
                <a:gd name="T5" fmla="*/ 11 h 36"/>
                <a:gd name="T6" fmla="*/ 17 w 33"/>
                <a:gd name="T7" fmla="*/ 4 h 36"/>
                <a:gd name="T8" fmla="*/ 15 w 33"/>
                <a:gd name="T9" fmla="*/ 10 h 36"/>
                <a:gd name="T10" fmla="*/ 11 w 33"/>
                <a:gd name="T11" fmla="*/ 20 h 36"/>
                <a:gd name="T12" fmla="*/ 0 w 33"/>
                <a:gd name="T13" fmla="*/ 35 h 36"/>
                <a:gd name="T14" fmla="*/ 15 w 33"/>
                <a:gd name="T15" fmla="*/ 0 h 36"/>
                <a:gd name="T16" fmla="*/ 20 w 33"/>
                <a:gd name="T17" fmla="*/ 0 h 36"/>
                <a:gd name="T18" fmla="*/ 33 w 33"/>
                <a:gd name="T19" fmla="*/ 36 h 36"/>
                <a:gd name="T20" fmla="*/ 28 w 33"/>
                <a:gd name="T21" fmla="*/ 35 h 36"/>
                <a:gd name="T22" fmla="*/ 24 w 33"/>
                <a:gd name="T23" fmla="*/ 25 h 36"/>
                <a:gd name="T24" fmla="*/ 9 w 33"/>
                <a:gd name="T25" fmla="*/ 24 h 36"/>
                <a:gd name="T26" fmla="*/ 5 w 33"/>
                <a:gd name="T27" fmla="*/ 35 h 36"/>
                <a:gd name="T28" fmla="*/ 0 w 33"/>
                <a:gd name="T29"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6">
                  <a:moveTo>
                    <a:pt x="11" y="20"/>
                  </a:moveTo>
                  <a:cubicBezTo>
                    <a:pt x="23" y="21"/>
                    <a:pt x="23" y="21"/>
                    <a:pt x="23" y="21"/>
                  </a:cubicBezTo>
                  <a:cubicBezTo>
                    <a:pt x="19" y="11"/>
                    <a:pt x="19" y="11"/>
                    <a:pt x="19" y="11"/>
                  </a:cubicBezTo>
                  <a:cubicBezTo>
                    <a:pt x="18" y="8"/>
                    <a:pt x="18" y="6"/>
                    <a:pt x="17" y="4"/>
                  </a:cubicBezTo>
                  <a:cubicBezTo>
                    <a:pt x="17" y="6"/>
                    <a:pt x="16" y="8"/>
                    <a:pt x="15" y="10"/>
                  </a:cubicBezTo>
                  <a:lnTo>
                    <a:pt x="11" y="20"/>
                  </a:lnTo>
                  <a:close/>
                  <a:moveTo>
                    <a:pt x="0" y="35"/>
                  </a:moveTo>
                  <a:cubicBezTo>
                    <a:pt x="15" y="0"/>
                    <a:pt x="15" y="0"/>
                    <a:pt x="15" y="0"/>
                  </a:cubicBezTo>
                  <a:cubicBezTo>
                    <a:pt x="20" y="0"/>
                    <a:pt x="20" y="0"/>
                    <a:pt x="20" y="0"/>
                  </a:cubicBezTo>
                  <a:cubicBezTo>
                    <a:pt x="33" y="36"/>
                    <a:pt x="33" y="36"/>
                    <a:pt x="33" y="36"/>
                  </a:cubicBezTo>
                  <a:cubicBezTo>
                    <a:pt x="28" y="35"/>
                    <a:pt x="28" y="35"/>
                    <a:pt x="28" y="35"/>
                  </a:cubicBezTo>
                  <a:cubicBezTo>
                    <a:pt x="24" y="25"/>
                    <a:pt x="24" y="25"/>
                    <a:pt x="24" y="25"/>
                  </a:cubicBezTo>
                  <a:cubicBezTo>
                    <a:pt x="9" y="24"/>
                    <a:pt x="9" y="24"/>
                    <a:pt x="9" y="24"/>
                  </a:cubicBezTo>
                  <a:cubicBezTo>
                    <a:pt x="5" y="35"/>
                    <a:pt x="5" y="35"/>
                    <a:pt x="5" y="35"/>
                  </a:cubicBez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9">
              <a:extLst>
                <a:ext uri="{FF2B5EF4-FFF2-40B4-BE49-F238E27FC236}">
                  <a16:creationId xmlns:a16="http://schemas.microsoft.com/office/drawing/2014/main" id="{D23465D2-07CA-4064-AD55-49D155D9688D}"/>
                </a:ext>
              </a:extLst>
            </p:cNvPr>
            <p:cNvSpPr>
              <a:spLocks/>
            </p:cNvSpPr>
            <p:nvPr/>
          </p:nvSpPr>
          <p:spPr bwMode="auto">
            <a:xfrm>
              <a:off x="4135438" y="3684588"/>
              <a:ext cx="44450" cy="58738"/>
            </a:xfrm>
            <a:custGeom>
              <a:avLst/>
              <a:gdLst>
                <a:gd name="T0" fmla="*/ 3 w 28"/>
                <a:gd name="T1" fmla="*/ 37 h 37"/>
                <a:gd name="T2" fmla="*/ 0 w 28"/>
                <a:gd name="T3" fmla="*/ 2 h 37"/>
                <a:gd name="T4" fmla="*/ 25 w 28"/>
                <a:gd name="T5" fmla="*/ 0 h 37"/>
                <a:gd name="T6" fmla="*/ 25 w 28"/>
                <a:gd name="T7" fmla="*/ 4 h 37"/>
                <a:gd name="T8" fmla="*/ 5 w 28"/>
                <a:gd name="T9" fmla="*/ 6 h 37"/>
                <a:gd name="T10" fmla="*/ 6 w 28"/>
                <a:gd name="T11" fmla="*/ 17 h 37"/>
                <a:gd name="T12" fmla="*/ 25 w 28"/>
                <a:gd name="T13" fmla="*/ 15 h 37"/>
                <a:gd name="T14" fmla="*/ 25 w 28"/>
                <a:gd name="T15" fmla="*/ 19 h 37"/>
                <a:gd name="T16" fmla="*/ 6 w 28"/>
                <a:gd name="T17" fmla="*/ 21 h 37"/>
                <a:gd name="T18" fmla="*/ 7 w 28"/>
                <a:gd name="T19" fmla="*/ 33 h 37"/>
                <a:gd name="T20" fmla="*/ 28 w 28"/>
                <a:gd name="T21" fmla="*/ 31 h 37"/>
                <a:gd name="T22" fmla="*/ 28 w 28"/>
                <a:gd name="T23" fmla="*/ 35 h 37"/>
                <a:gd name="T24" fmla="*/ 3 w 28"/>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7">
                  <a:moveTo>
                    <a:pt x="3" y="37"/>
                  </a:moveTo>
                  <a:lnTo>
                    <a:pt x="0" y="2"/>
                  </a:lnTo>
                  <a:lnTo>
                    <a:pt x="25" y="0"/>
                  </a:lnTo>
                  <a:lnTo>
                    <a:pt x="25" y="4"/>
                  </a:lnTo>
                  <a:lnTo>
                    <a:pt x="5" y="6"/>
                  </a:lnTo>
                  <a:lnTo>
                    <a:pt x="6" y="17"/>
                  </a:lnTo>
                  <a:lnTo>
                    <a:pt x="25" y="15"/>
                  </a:lnTo>
                  <a:lnTo>
                    <a:pt x="25" y="19"/>
                  </a:lnTo>
                  <a:lnTo>
                    <a:pt x="6" y="21"/>
                  </a:lnTo>
                  <a:lnTo>
                    <a:pt x="7" y="33"/>
                  </a:lnTo>
                  <a:lnTo>
                    <a:pt x="28" y="31"/>
                  </a:lnTo>
                  <a:lnTo>
                    <a:pt x="28" y="3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50">
              <a:extLst>
                <a:ext uri="{FF2B5EF4-FFF2-40B4-BE49-F238E27FC236}">
                  <a16:creationId xmlns:a16="http://schemas.microsoft.com/office/drawing/2014/main" id="{DCAEDB43-E1E1-4C25-A68D-D9F3D878414D}"/>
                </a:ext>
              </a:extLst>
            </p:cNvPr>
            <p:cNvSpPr>
              <a:spLocks/>
            </p:cNvSpPr>
            <p:nvPr/>
          </p:nvSpPr>
          <p:spPr bwMode="auto">
            <a:xfrm>
              <a:off x="4200526" y="3675063"/>
              <a:ext cx="52388" cy="61913"/>
            </a:xfrm>
            <a:custGeom>
              <a:avLst/>
              <a:gdLst>
                <a:gd name="T0" fmla="*/ 7 w 33"/>
                <a:gd name="T1" fmla="*/ 39 h 39"/>
                <a:gd name="T2" fmla="*/ 0 w 33"/>
                <a:gd name="T3" fmla="*/ 4 h 39"/>
                <a:gd name="T4" fmla="*/ 25 w 33"/>
                <a:gd name="T5" fmla="*/ 0 h 39"/>
                <a:gd name="T6" fmla="*/ 26 w 33"/>
                <a:gd name="T7" fmla="*/ 4 h 39"/>
                <a:gd name="T8" fmla="*/ 6 w 33"/>
                <a:gd name="T9" fmla="*/ 7 h 39"/>
                <a:gd name="T10" fmla="*/ 8 w 33"/>
                <a:gd name="T11" fmla="*/ 18 h 39"/>
                <a:gd name="T12" fmla="*/ 27 w 33"/>
                <a:gd name="T13" fmla="*/ 14 h 39"/>
                <a:gd name="T14" fmla="*/ 28 w 33"/>
                <a:gd name="T15" fmla="*/ 18 h 39"/>
                <a:gd name="T16" fmla="*/ 9 w 33"/>
                <a:gd name="T17" fmla="*/ 22 h 39"/>
                <a:gd name="T18" fmla="*/ 11 w 33"/>
                <a:gd name="T19" fmla="*/ 34 h 39"/>
                <a:gd name="T20" fmla="*/ 32 w 33"/>
                <a:gd name="T21" fmla="*/ 30 h 39"/>
                <a:gd name="T22" fmla="*/ 33 w 33"/>
                <a:gd name="T23" fmla="*/ 34 h 39"/>
                <a:gd name="T24" fmla="*/ 7 w 33"/>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9">
                  <a:moveTo>
                    <a:pt x="7" y="39"/>
                  </a:moveTo>
                  <a:lnTo>
                    <a:pt x="0" y="4"/>
                  </a:lnTo>
                  <a:lnTo>
                    <a:pt x="25" y="0"/>
                  </a:lnTo>
                  <a:lnTo>
                    <a:pt x="26" y="4"/>
                  </a:lnTo>
                  <a:lnTo>
                    <a:pt x="6" y="7"/>
                  </a:lnTo>
                  <a:lnTo>
                    <a:pt x="8" y="18"/>
                  </a:lnTo>
                  <a:lnTo>
                    <a:pt x="27" y="14"/>
                  </a:lnTo>
                  <a:lnTo>
                    <a:pt x="28" y="18"/>
                  </a:lnTo>
                  <a:lnTo>
                    <a:pt x="9" y="22"/>
                  </a:lnTo>
                  <a:lnTo>
                    <a:pt x="11" y="34"/>
                  </a:lnTo>
                  <a:lnTo>
                    <a:pt x="32" y="30"/>
                  </a:lnTo>
                  <a:lnTo>
                    <a:pt x="33" y="34"/>
                  </a:lnTo>
                  <a:lnTo>
                    <a:pt x="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51">
              <a:extLst>
                <a:ext uri="{FF2B5EF4-FFF2-40B4-BE49-F238E27FC236}">
                  <a16:creationId xmlns:a16="http://schemas.microsoft.com/office/drawing/2014/main" id="{7F79CF14-7BCB-4CBA-BD0E-668D39B52639}"/>
                </a:ext>
              </a:extLst>
            </p:cNvPr>
            <p:cNvSpPr>
              <a:spLocks/>
            </p:cNvSpPr>
            <p:nvPr/>
          </p:nvSpPr>
          <p:spPr bwMode="auto">
            <a:xfrm>
              <a:off x="4252913" y="3662363"/>
              <a:ext cx="42863" cy="58738"/>
            </a:xfrm>
            <a:custGeom>
              <a:avLst/>
              <a:gdLst>
                <a:gd name="T0" fmla="*/ 20 w 27"/>
                <a:gd name="T1" fmla="*/ 37 h 37"/>
                <a:gd name="T2" fmla="*/ 11 w 27"/>
                <a:gd name="T3" fmla="*/ 8 h 37"/>
                <a:gd name="T4" fmla="*/ 1 w 27"/>
                <a:gd name="T5" fmla="*/ 11 h 37"/>
                <a:gd name="T6" fmla="*/ 0 w 27"/>
                <a:gd name="T7" fmla="*/ 8 h 37"/>
                <a:gd name="T8" fmla="*/ 25 w 27"/>
                <a:gd name="T9" fmla="*/ 0 h 37"/>
                <a:gd name="T10" fmla="*/ 27 w 27"/>
                <a:gd name="T11" fmla="*/ 4 h 37"/>
                <a:gd name="T12" fmla="*/ 15 w 27"/>
                <a:gd name="T13" fmla="*/ 7 h 37"/>
                <a:gd name="T14" fmla="*/ 24 w 27"/>
                <a:gd name="T15" fmla="*/ 36 h 37"/>
                <a:gd name="T16" fmla="*/ 20 w 2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7">
                  <a:moveTo>
                    <a:pt x="20" y="37"/>
                  </a:moveTo>
                  <a:lnTo>
                    <a:pt x="11" y="8"/>
                  </a:lnTo>
                  <a:lnTo>
                    <a:pt x="1" y="11"/>
                  </a:lnTo>
                  <a:lnTo>
                    <a:pt x="0" y="8"/>
                  </a:lnTo>
                  <a:lnTo>
                    <a:pt x="25" y="0"/>
                  </a:lnTo>
                  <a:lnTo>
                    <a:pt x="27" y="4"/>
                  </a:lnTo>
                  <a:lnTo>
                    <a:pt x="15" y="7"/>
                  </a:lnTo>
                  <a:lnTo>
                    <a:pt x="24" y="36"/>
                  </a:ln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52">
              <a:extLst>
                <a:ext uri="{FF2B5EF4-FFF2-40B4-BE49-F238E27FC236}">
                  <a16:creationId xmlns:a16="http://schemas.microsoft.com/office/drawing/2014/main" id="{4F661CA2-6A1B-4486-8869-91BC8EFAC14E}"/>
                </a:ext>
              </a:extLst>
            </p:cNvPr>
            <p:cNvSpPr>
              <a:spLocks noEditPoints="1"/>
            </p:cNvSpPr>
            <p:nvPr/>
          </p:nvSpPr>
          <p:spPr bwMode="auto">
            <a:xfrm>
              <a:off x="4324351" y="3646488"/>
              <a:ext cx="47625" cy="61913"/>
            </a:xfrm>
            <a:custGeom>
              <a:avLst/>
              <a:gdLst>
                <a:gd name="T0" fmla="*/ 5 w 31"/>
                <a:gd name="T1" fmla="*/ 23 h 40"/>
                <a:gd name="T2" fmla="*/ 16 w 31"/>
                <a:gd name="T3" fmla="*/ 18 h 40"/>
                <a:gd name="T4" fmla="*/ 9 w 31"/>
                <a:gd name="T5" fmla="*/ 11 h 40"/>
                <a:gd name="T6" fmla="*/ 4 w 31"/>
                <a:gd name="T7" fmla="*/ 5 h 40"/>
                <a:gd name="T8" fmla="*/ 4 w 31"/>
                <a:gd name="T9" fmla="*/ 12 h 40"/>
                <a:gd name="T10" fmla="*/ 5 w 31"/>
                <a:gd name="T11" fmla="*/ 23 h 40"/>
                <a:gd name="T12" fmla="*/ 1 w 31"/>
                <a:gd name="T13" fmla="*/ 40 h 40"/>
                <a:gd name="T14" fmla="*/ 0 w 31"/>
                <a:gd name="T15" fmla="*/ 2 h 40"/>
                <a:gd name="T16" fmla="*/ 5 w 31"/>
                <a:gd name="T17" fmla="*/ 0 h 40"/>
                <a:gd name="T18" fmla="*/ 31 w 31"/>
                <a:gd name="T19" fmla="*/ 28 h 40"/>
                <a:gd name="T20" fmla="*/ 26 w 31"/>
                <a:gd name="T21" fmla="*/ 30 h 40"/>
                <a:gd name="T22" fmla="*/ 18 w 31"/>
                <a:gd name="T23" fmla="*/ 21 h 40"/>
                <a:gd name="T24" fmla="*/ 5 w 31"/>
                <a:gd name="T25" fmla="*/ 27 h 40"/>
                <a:gd name="T26" fmla="*/ 5 w 31"/>
                <a:gd name="T27" fmla="*/ 38 h 40"/>
                <a:gd name="T28" fmla="*/ 1 w 31"/>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0">
                  <a:moveTo>
                    <a:pt x="5" y="23"/>
                  </a:moveTo>
                  <a:cubicBezTo>
                    <a:pt x="16" y="18"/>
                    <a:pt x="16" y="18"/>
                    <a:pt x="16" y="18"/>
                  </a:cubicBezTo>
                  <a:cubicBezTo>
                    <a:pt x="9" y="11"/>
                    <a:pt x="9" y="11"/>
                    <a:pt x="9" y="11"/>
                  </a:cubicBezTo>
                  <a:cubicBezTo>
                    <a:pt x="7" y="8"/>
                    <a:pt x="5" y="6"/>
                    <a:pt x="4" y="5"/>
                  </a:cubicBezTo>
                  <a:cubicBezTo>
                    <a:pt x="4" y="7"/>
                    <a:pt x="4" y="9"/>
                    <a:pt x="4" y="12"/>
                  </a:cubicBezTo>
                  <a:lnTo>
                    <a:pt x="5" y="23"/>
                  </a:lnTo>
                  <a:close/>
                  <a:moveTo>
                    <a:pt x="1" y="40"/>
                  </a:moveTo>
                  <a:cubicBezTo>
                    <a:pt x="0" y="2"/>
                    <a:pt x="0" y="2"/>
                    <a:pt x="0" y="2"/>
                  </a:cubicBezTo>
                  <a:cubicBezTo>
                    <a:pt x="5" y="0"/>
                    <a:pt x="5" y="0"/>
                    <a:pt x="5" y="0"/>
                  </a:cubicBezTo>
                  <a:cubicBezTo>
                    <a:pt x="31" y="28"/>
                    <a:pt x="31" y="28"/>
                    <a:pt x="31" y="28"/>
                  </a:cubicBezTo>
                  <a:cubicBezTo>
                    <a:pt x="26" y="30"/>
                    <a:pt x="26" y="30"/>
                    <a:pt x="26" y="30"/>
                  </a:cubicBezTo>
                  <a:cubicBezTo>
                    <a:pt x="18" y="21"/>
                    <a:pt x="18" y="21"/>
                    <a:pt x="18" y="21"/>
                  </a:cubicBezTo>
                  <a:cubicBezTo>
                    <a:pt x="5" y="27"/>
                    <a:pt x="5" y="27"/>
                    <a:pt x="5" y="27"/>
                  </a:cubicBezTo>
                  <a:cubicBezTo>
                    <a:pt x="5" y="38"/>
                    <a:pt x="5" y="38"/>
                    <a:pt x="5" y="38"/>
                  </a:cubicBezTo>
                  <a:lnTo>
                    <a:pt x="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53">
              <a:extLst>
                <a:ext uri="{FF2B5EF4-FFF2-40B4-BE49-F238E27FC236}">
                  <a16:creationId xmlns:a16="http://schemas.microsoft.com/office/drawing/2014/main" id="{AC39A0D7-8A9C-43D2-84F4-4713EFA7D9FA}"/>
                </a:ext>
              </a:extLst>
            </p:cNvPr>
            <p:cNvSpPr>
              <a:spLocks/>
            </p:cNvSpPr>
            <p:nvPr/>
          </p:nvSpPr>
          <p:spPr bwMode="auto">
            <a:xfrm>
              <a:off x="4364038" y="3616325"/>
              <a:ext cx="58738" cy="66675"/>
            </a:xfrm>
            <a:custGeom>
              <a:avLst/>
              <a:gdLst>
                <a:gd name="T0" fmla="*/ 15 w 37"/>
                <a:gd name="T1" fmla="*/ 42 h 42"/>
                <a:gd name="T2" fmla="*/ 0 w 37"/>
                <a:gd name="T3" fmla="*/ 11 h 42"/>
                <a:gd name="T4" fmla="*/ 23 w 37"/>
                <a:gd name="T5" fmla="*/ 0 h 42"/>
                <a:gd name="T6" fmla="*/ 25 w 37"/>
                <a:gd name="T7" fmla="*/ 4 h 42"/>
                <a:gd name="T8" fmla="*/ 6 w 37"/>
                <a:gd name="T9" fmla="*/ 13 h 42"/>
                <a:gd name="T10" fmla="*/ 10 w 37"/>
                <a:gd name="T11" fmla="*/ 23 h 42"/>
                <a:gd name="T12" fmla="*/ 28 w 37"/>
                <a:gd name="T13" fmla="*/ 14 h 42"/>
                <a:gd name="T14" fmla="*/ 30 w 37"/>
                <a:gd name="T15" fmla="*/ 18 h 42"/>
                <a:gd name="T16" fmla="*/ 12 w 37"/>
                <a:gd name="T17" fmla="*/ 26 h 42"/>
                <a:gd name="T18" fmla="*/ 17 w 37"/>
                <a:gd name="T19" fmla="*/ 37 h 42"/>
                <a:gd name="T20" fmla="*/ 36 w 37"/>
                <a:gd name="T21" fmla="*/ 28 h 42"/>
                <a:gd name="T22" fmla="*/ 37 w 37"/>
                <a:gd name="T23" fmla="*/ 32 h 42"/>
                <a:gd name="T24" fmla="*/ 15 w 3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2">
                  <a:moveTo>
                    <a:pt x="15" y="42"/>
                  </a:moveTo>
                  <a:lnTo>
                    <a:pt x="0" y="11"/>
                  </a:lnTo>
                  <a:lnTo>
                    <a:pt x="23" y="0"/>
                  </a:lnTo>
                  <a:lnTo>
                    <a:pt x="25" y="4"/>
                  </a:lnTo>
                  <a:lnTo>
                    <a:pt x="6" y="13"/>
                  </a:lnTo>
                  <a:lnTo>
                    <a:pt x="10" y="23"/>
                  </a:lnTo>
                  <a:lnTo>
                    <a:pt x="28" y="14"/>
                  </a:lnTo>
                  <a:lnTo>
                    <a:pt x="30" y="18"/>
                  </a:lnTo>
                  <a:lnTo>
                    <a:pt x="12" y="26"/>
                  </a:lnTo>
                  <a:lnTo>
                    <a:pt x="17" y="37"/>
                  </a:lnTo>
                  <a:lnTo>
                    <a:pt x="36" y="28"/>
                  </a:lnTo>
                  <a:lnTo>
                    <a:pt x="37" y="32"/>
                  </a:lnTo>
                  <a:lnTo>
                    <a:pt x="1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54">
              <a:extLst>
                <a:ext uri="{FF2B5EF4-FFF2-40B4-BE49-F238E27FC236}">
                  <a16:creationId xmlns:a16="http://schemas.microsoft.com/office/drawing/2014/main" id="{0FC00152-E092-4FF0-82D7-7C79E4B6B396}"/>
                </a:ext>
              </a:extLst>
            </p:cNvPr>
            <p:cNvSpPr>
              <a:spLocks/>
            </p:cNvSpPr>
            <p:nvPr/>
          </p:nvSpPr>
          <p:spPr bwMode="auto">
            <a:xfrm>
              <a:off x="4410076" y="3589338"/>
              <a:ext cx="49213" cy="60325"/>
            </a:xfrm>
            <a:custGeom>
              <a:avLst/>
              <a:gdLst>
                <a:gd name="T0" fmla="*/ 27 w 31"/>
                <a:gd name="T1" fmla="*/ 38 h 38"/>
                <a:gd name="T2" fmla="*/ 11 w 31"/>
                <a:gd name="T3" fmla="*/ 11 h 38"/>
                <a:gd name="T4" fmla="*/ 2 w 31"/>
                <a:gd name="T5" fmla="*/ 17 h 38"/>
                <a:gd name="T6" fmla="*/ 0 w 31"/>
                <a:gd name="T7" fmla="*/ 14 h 38"/>
                <a:gd name="T8" fmla="*/ 23 w 31"/>
                <a:gd name="T9" fmla="*/ 0 h 38"/>
                <a:gd name="T10" fmla="*/ 25 w 31"/>
                <a:gd name="T11" fmla="*/ 3 h 38"/>
                <a:gd name="T12" fmla="*/ 15 w 31"/>
                <a:gd name="T13" fmla="*/ 9 h 38"/>
                <a:gd name="T14" fmla="*/ 31 w 31"/>
                <a:gd name="T15" fmla="*/ 35 h 38"/>
                <a:gd name="T16" fmla="*/ 27 w 31"/>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8">
                  <a:moveTo>
                    <a:pt x="27" y="38"/>
                  </a:moveTo>
                  <a:lnTo>
                    <a:pt x="11" y="11"/>
                  </a:lnTo>
                  <a:lnTo>
                    <a:pt x="2" y="17"/>
                  </a:lnTo>
                  <a:lnTo>
                    <a:pt x="0" y="14"/>
                  </a:lnTo>
                  <a:lnTo>
                    <a:pt x="23" y="0"/>
                  </a:lnTo>
                  <a:lnTo>
                    <a:pt x="25" y="3"/>
                  </a:lnTo>
                  <a:lnTo>
                    <a:pt x="15" y="9"/>
                  </a:lnTo>
                  <a:lnTo>
                    <a:pt x="31" y="35"/>
                  </a:lnTo>
                  <a:lnTo>
                    <a:pt x="2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55">
              <a:extLst>
                <a:ext uri="{FF2B5EF4-FFF2-40B4-BE49-F238E27FC236}">
                  <a16:creationId xmlns:a16="http://schemas.microsoft.com/office/drawing/2014/main" id="{B7DDC651-B0BF-4BFD-94EE-E420ECD8586B}"/>
                </a:ext>
              </a:extLst>
            </p:cNvPr>
            <p:cNvSpPr>
              <a:spLocks/>
            </p:cNvSpPr>
            <p:nvPr/>
          </p:nvSpPr>
          <p:spPr bwMode="auto">
            <a:xfrm>
              <a:off x="4457701" y="3559175"/>
              <a:ext cx="63500" cy="66675"/>
            </a:xfrm>
            <a:custGeom>
              <a:avLst/>
              <a:gdLst>
                <a:gd name="T0" fmla="*/ 20 w 40"/>
                <a:gd name="T1" fmla="*/ 42 h 42"/>
                <a:gd name="T2" fmla="*/ 0 w 40"/>
                <a:gd name="T3" fmla="*/ 15 h 42"/>
                <a:gd name="T4" fmla="*/ 20 w 40"/>
                <a:gd name="T5" fmla="*/ 0 h 42"/>
                <a:gd name="T6" fmla="*/ 23 w 40"/>
                <a:gd name="T7" fmla="*/ 3 h 42"/>
                <a:gd name="T8" fmla="*/ 6 w 40"/>
                <a:gd name="T9" fmla="*/ 16 h 42"/>
                <a:gd name="T10" fmla="*/ 12 w 40"/>
                <a:gd name="T11" fmla="*/ 23 h 42"/>
                <a:gd name="T12" fmla="*/ 28 w 40"/>
                <a:gd name="T13" fmla="*/ 13 h 42"/>
                <a:gd name="T14" fmla="*/ 29 w 40"/>
                <a:gd name="T15" fmla="*/ 16 h 42"/>
                <a:gd name="T16" fmla="*/ 14 w 40"/>
                <a:gd name="T17" fmla="*/ 27 h 42"/>
                <a:gd name="T18" fmla="*/ 21 w 40"/>
                <a:gd name="T19" fmla="*/ 36 h 42"/>
                <a:gd name="T20" fmla="*/ 38 w 40"/>
                <a:gd name="T21" fmla="*/ 24 h 42"/>
                <a:gd name="T22" fmla="*/ 40 w 40"/>
                <a:gd name="T23" fmla="*/ 27 h 42"/>
                <a:gd name="T24" fmla="*/ 2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20" y="42"/>
                  </a:moveTo>
                  <a:lnTo>
                    <a:pt x="0" y="15"/>
                  </a:lnTo>
                  <a:lnTo>
                    <a:pt x="20" y="0"/>
                  </a:lnTo>
                  <a:lnTo>
                    <a:pt x="23" y="3"/>
                  </a:lnTo>
                  <a:lnTo>
                    <a:pt x="6" y="16"/>
                  </a:lnTo>
                  <a:lnTo>
                    <a:pt x="12" y="23"/>
                  </a:lnTo>
                  <a:lnTo>
                    <a:pt x="28" y="13"/>
                  </a:lnTo>
                  <a:lnTo>
                    <a:pt x="29" y="16"/>
                  </a:lnTo>
                  <a:lnTo>
                    <a:pt x="14" y="27"/>
                  </a:lnTo>
                  <a:lnTo>
                    <a:pt x="21" y="36"/>
                  </a:lnTo>
                  <a:lnTo>
                    <a:pt x="38" y="24"/>
                  </a:lnTo>
                  <a:lnTo>
                    <a:pt x="40" y="27"/>
                  </a:ln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56">
              <a:extLst>
                <a:ext uri="{FF2B5EF4-FFF2-40B4-BE49-F238E27FC236}">
                  <a16:creationId xmlns:a16="http://schemas.microsoft.com/office/drawing/2014/main" id="{FB42647F-DC0B-4A7F-977E-848105B61FF0}"/>
                </a:ext>
              </a:extLst>
            </p:cNvPr>
            <p:cNvSpPr>
              <a:spLocks noEditPoints="1"/>
            </p:cNvSpPr>
            <p:nvPr/>
          </p:nvSpPr>
          <p:spPr bwMode="auto">
            <a:xfrm>
              <a:off x="4502151" y="3525838"/>
              <a:ext cx="73025" cy="65088"/>
            </a:xfrm>
            <a:custGeom>
              <a:avLst/>
              <a:gdLst>
                <a:gd name="T0" fmla="*/ 14 w 46"/>
                <a:gd name="T1" fmla="*/ 24 h 42"/>
                <a:gd name="T2" fmla="*/ 21 w 46"/>
                <a:gd name="T3" fmla="*/ 17 h 42"/>
                <a:gd name="T4" fmla="*/ 25 w 46"/>
                <a:gd name="T5" fmla="*/ 13 h 42"/>
                <a:gd name="T6" fmla="*/ 25 w 46"/>
                <a:gd name="T7" fmla="*/ 10 h 42"/>
                <a:gd name="T8" fmla="*/ 24 w 46"/>
                <a:gd name="T9" fmla="*/ 7 h 42"/>
                <a:gd name="T10" fmla="*/ 20 w 46"/>
                <a:gd name="T11" fmla="*/ 5 h 42"/>
                <a:gd name="T12" fmla="*/ 14 w 46"/>
                <a:gd name="T13" fmla="*/ 8 h 42"/>
                <a:gd name="T14" fmla="*/ 6 w 46"/>
                <a:gd name="T15" fmla="*/ 15 h 42"/>
                <a:gd name="T16" fmla="*/ 14 w 46"/>
                <a:gd name="T17" fmla="*/ 24 h 42"/>
                <a:gd name="T18" fmla="*/ 23 w 46"/>
                <a:gd name="T19" fmla="*/ 42 h 42"/>
                <a:gd name="T20" fmla="*/ 0 w 46"/>
                <a:gd name="T21" fmla="*/ 15 h 42"/>
                <a:gd name="T22" fmla="*/ 12 w 46"/>
                <a:gd name="T23" fmla="*/ 5 h 42"/>
                <a:gd name="T24" fmla="*/ 18 w 46"/>
                <a:gd name="T25" fmla="*/ 1 h 42"/>
                <a:gd name="T26" fmla="*/ 23 w 46"/>
                <a:gd name="T27" fmla="*/ 1 h 42"/>
                <a:gd name="T28" fmla="*/ 27 w 46"/>
                <a:gd name="T29" fmla="*/ 4 h 42"/>
                <a:gd name="T30" fmla="*/ 30 w 46"/>
                <a:gd name="T31" fmla="*/ 10 h 42"/>
                <a:gd name="T32" fmla="*/ 26 w 46"/>
                <a:gd name="T33" fmla="*/ 18 h 42"/>
                <a:gd name="T34" fmla="*/ 30 w 46"/>
                <a:gd name="T35" fmla="*/ 17 h 42"/>
                <a:gd name="T36" fmla="*/ 35 w 46"/>
                <a:gd name="T37" fmla="*/ 18 h 42"/>
                <a:gd name="T38" fmla="*/ 46 w 46"/>
                <a:gd name="T39" fmla="*/ 21 h 42"/>
                <a:gd name="T40" fmla="*/ 42 w 46"/>
                <a:gd name="T41" fmla="*/ 25 h 42"/>
                <a:gd name="T42" fmla="*/ 34 w 46"/>
                <a:gd name="T43" fmla="*/ 23 h 42"/>
                <a:gd name="T44" fmla="*/ 28 w 46"/>
                <a:gd name="T45" fmla="*/ 21 h 42"/>
                <a:gd name="T46" fmla="*/ 25 w 46"/>
                <a:gd name="T47" fmla="*/ 21 h 42"/>
                <a:gd name="T48" fmla="*/ 22 w 46"/>
                <a:gd name="T49" fmla="*/ 22 h 42"/>
                <a:gd name="T50" fmla="*/ 20 w 46"/>
                <a:gd name="T51" fmla="*/ 23 h 42"/>
                <a:gd name="T52" fmla="*/ 16 w 46"/>
                <a:gd name="T53" fmla="*/ 27 h 42"/>
                <a:gd name="T54" fmla="*/ 27 w 46"/>
                <a:gd name="T55" fmla="*/ 39 h 42"/>
                <a:gd name="T56" fmla="*/ 23 w 46"/>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2">
                  <a:moveTo>
                    <a:pt x="14" y="24"/>
                  </a:moveTo>
                  <a:cubicBezTo>
                    <a:pt x="21" y="17"/>
                    <a:pt x="21" y="17"/>
                    <a:pt x="21" y="17"/>
                  </a:cubicBezTo>
                  <a:cubicBezTo>
                    <a:pt x="23" y="16"/>
                    <a:pt x="24" y="15"/>
                    <a:pt x="25" y="13"/>
                  </a:cubicBezTo>
                  <a:cubicBezTo>
                    <a:pt x="25" y="12"/>
                    <a:pt x="25" y="11"/>
                    <a:pt x="25" y="10"/>
                  </a:cubicBezTo>
                  <a:cubicBezTo>
                    <a:pt x="25" y="9"/>
                    <a:pt x="25" y="8"/>
                    <a:pt x="24" y="7"/>
                  </a:cubicBezTo>
                  <a:cubicBezTo>
                    <a:pt x="23" y="6"/>
                    <a:pt x="21" y="5"/>
                    <a:pt x="20" y="5"/>
                  </a:cubicBezTo>
                  <a:cubicBezTo>
                    <a:pt x="18" y="5"/>
                    <a:pt x="16" y="6"/>
                    <a:pt x="14" y="8"/>
                  </a:cubicBezTo>
                  <a:cubicBezTo>
                    <a:pt x="6" y="15"/>
                    <a:pt x="6" y="15"/>
                    <a:pt x="6" y="15"/>
                  </a:cubicBezTo>
                  <a:lnTo>
                    <a:pt x="14" y="24"/>
                  </a:lnTo>
                  <a:close/>
                  <a:moveTo>
                    <a:pt x="23" y="42"/>
                  </a:moveTo>
                  <a:cubicBezTo>
                    <a:pt x="0" y="15"/>
                    <a:pt x="0" y="15"/>
                    <a:pt x="0" y="15"/>
                  </a:cubicBezTo>
                  <a:cubicBezTo>
                    <a:pt x="12" y="5"/>
                    <a:pt x="12" y="5"/>
                    <a:pt x="12" y="5"/>
                  </a:cubicBezTo>
                  <a:cubicBezTo>
                    <a:pt x="14" y="3"/>
                    <a:pt x="16" y="1"/>
                    <a:pt x="18" y="1"/>
                  </a:cubicBezTo>
                  <a:cubicBezTo>
                    <a:pt x="19" y="0"/>
                    <a:pt x="21" y="0"/>
                    <a:pt x="23" y="1"/>
                  </a:cubicBezTo>
                  <a:cubicBezTo>
                    <a:pt x="25" y="1"/>
                    <a:pt x="26" y="2"/>
                    <a:pt x="27" y="4"/>
                  </a:cubicBezTo>
                  <a:cubicBezTo>
                    <a:pt x="29" y="6"/>
                    <a:pt x="30" y="8"/>
                    <a:pt x="30" y="10"/>
                  </a:cubicBezTo>
                  <a:cubicBezTo>
                    <a:pt x="30" y="13"/>
                    <a:pt x="28" y="15"/>
                    <a:pt x="26" y="18"/>
                  </a:cubicBezTo>
                  <a:cubicBezTo>
                    <a:pt x="28" y="17"/>
                    <a:pt x="29" y="17"/>
                    <a:pt x="30" y="17"/>
                  </a:cubicBezTo>
                  <a:cubicBezTo>
                    <a:pt x="31" y="17"/>
                    <a:pt x="33" y="17"/>
                    <a:pt x="35" y="18"/>
                  </a:cubicBezTo>
                  <a:cubicBezTo>
                    <a:pt x="46" y="21"/>
                    <a:pt x="46" y="21"/>
                    <a:pt x="46" y="21"/>
                  </a:cubicBezTo>
                  <a:cubicBezTo>
                    <a:pt x="42" y="25"/>
                    <a:pt x="42" y="25"/>
                    <a:pt x="42" y="25"/>
                  </a:cubicBezTo>
                  <a:cubicBezTo>
                    <a:pt x="34" y="23"/>
                    <a:pt x="34" y="23"/>
                    <a:pt x="34" y="23"/>
                  </a:cubicBezTo>
                  <a:cubicBezTo>
                    <a:pt x="31" y="22"/>
                    <a:pt x="29" y="21"/>
                    <a:pt x="28" y="21"/>
                  </a:cubicBezTo>
                  <a:cubicBezTo>
                    <a:pt x="27" y="21"/>
                    <a:pt x="25" y="21"/>
                    <a:pt x="25" y="21"/>
                  </a:cubicBezTo>
                  <a:cubicBezTo>
                    <a:pt x="24" y="21"/>
                    <a:pt x="23" y="21"/>
                    <a:pt x="22" y="22"/>
                  </a:cubicBezTo>
                  <a:cubicBezTo>
                    <a:pt x="22" y="22"/>
                    <a:pt x="21" y="22"/>
                    <a:pt x="20" y="23"/>
                  </a:cubicBezTo>
                  <a:cubicBezTo>
                    <a:pt x="16" y="27"/>
                    <a:pt x="16" y="27"/>
                    <a:pt x="16" y="27"/>
                  </a:cubicBezTo>
                  <a:cubicBezTo>
                    <a:pt x="27" y="39"/>
                    <a:pt x="27" y="39"/>
                    <a:pt x="27" y="39"/>
                  </a:cubicBezTo>
                  <a:lnTo>
                    <a:pt x="2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57">
              <a:extLst>
                <a:ext uri="{FF2B5EF4-FFF2-40B4-BE49-F238E27FC236}">
                  <a16:creationId xmlns:a16="http://schemas.microsoft.com/office/drawing/2014/main" id="{622B8268-DC9C-4216-8574-6B1BD2989E37}"/>
                </a:ext>
              </a:extLst>
            </p:cNvPr>
            <p:cNvSpPr>
              <a:spLocks/>
            </p:cNvSpPr>
            <p:nvPr/>
          </p:nvSpPr>
          <p:spPr bwMode="auto">
            <a:xfrm>
              <a:off x="4548188" y="3479800"/>
              <a:ext cx="68263" cy="68263"/>
            </a:xfrm>
            <a:custGeom>
              <a:avLst/>
              <a:gdLst>
                <a:gd name="T0" fmla="*/ 24 w 43"/>
                <a:gd name="T1" fmla="*/ 43 h 43"/>
                <a:gd name="T2" fmla="*/ 0 w 43"/>
                <a:gd name="T3" fmla="*/ 19 h 43"/>
                <a:gd name="T4" fmla="*/ 3 w 43"/>
                <a:gd name="T5" fmla="*/ 16 h 43"/>
                <a:gd name="T6" fmla="*/ 35 w 43"/>
                <a:gd name="T7" fmla="*/ 21 h 43"/>
                <a:gd name="T8" fmla="*/ 16 w 43"/>
                <a:gd name="T9" fmla="*/ 3 h 43"/>
                <a:gd name="T10" fmla="*/ 19 w 43"/>
                <a:gd name="T11" fmla="*/ 0 h 43"/>
                <a:gd name="T12" fmla="*/ 43 w 43"/>
                <a:gd name="T13" fmla="*/ 23 h 43"/>
                <a:gd name="T14" fmla="*/ 40 w 43"/>
                <a:gd name="T15" fmla="*/ 27 h 43"/>
                <a:gd name="T16" fmla="*/ 8 w 43"/>
                <a:gd name="T17" fmla="*/ 21 h 43"/>
                <a:gd name="T18" fmla="*/ 28 w 43"/>
                <a:gd name="T19" fmla="*/ 40 h 43"/>
                <a:gd name="T20" fmla="*/ 24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24" y="43"/>
                  </a:moveTo>
                  <a:lnTo>
                    <a:pt x="0" y="19"/>
                  </a:lnTo>
                  <a:lnTo>
                    <a:pt x="3" y="16"/>
                  </a:lnTo>
                  <a:lnTo>
                    <a:pt x="35" y="21"/>
                  </a:lnTo>
                  <a:lnTo>
                    <a:pt x="16" y="3"/>
                  </a:lnTo>
                  <a:lnTo>
                    <a:pt x="19" y="0"/>
                  </a:lnTo>
                  <a:lnTo>
                    <a:pt x="43" y="23"/>
                  </a:lnTo>
                  <a:lnTo>
                    <a:pt x="40" y="27"/>
                  </a:lnTo>
                  <a:lnTo>
                    <a:pt x="8" y="21"/>
                  </a:lnTo>
                  <a:lnTo>
                    <a:pt x="28" y="40"/>
                  </a:lnTo>
                  <a:lnTo>
                    <a:pt x="2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58">
              <a:extLst>
                <a:ext uri="{FF2B5EF4-FFF2-40B4-BE49-F238E27FC236}">
                  <a16:creationId xmlns:a16="http://schemas.microsoft.com/office/drawing/2014/main" id="{AD86B1AB-D572-43FF-B88D-68FA9482CA78}"/>
                </a:ext>
              </a:extLst>
            </p:cNvPr>
            <p:cNvSpPr>
              <a:spLocks/>
            </p:cNvSpPr>
            <p:nvPr/>
          </p:nvSpPr>
          <p:spPr bwMode="auto">
            <a:xfrm>
              <a:off x="4589463" y="3459163"/>
              <a:ext cx="47625" cy="41275"/>
            </a:xfrm>
            <a:custGeom>
              <a:avLst/>
              <a:gdLst>
                <a:gd name="T0" fmla="*/ 27 w 30"/>
                <a:gd name="T1" fmla="*/ 26 h 26"/>
                <a:gd name="T2" fmla="*/ 0 w 30"/>
                <a:gd name="T3" fmla="*/ 4 h 26"/>
                <a:gd name="T4" fmla="*/ 3 w 30"/>
                <a:gd name="T5" fmla="*/ 0 h 26"/>
                <a:gd name="T6" fmla="*/ 30 w 30"/>
                <a:gd name="T7" fmla="*/ 23 h 26"/>
                <a:gd name="T8" fmla="*/ 27 w 30"/>
                <a:gd name="T9" fmla="*/ 26 h 26"/>
              </a:gdLst>
              <a:ahLst/>
              <a:cxnLst>
                <a:cxn ang="0">
                  <a:pos x="T0" y="T1"/>
                </a:cxn>
                <a:cxn ang="0">
                  <a:pos x="T2" y="T3"/>
                </a:cxn>
                <a:cxn ang="0">
                  <a:pos x="T4" y="T5"/>
                </a:cxn>
                <a:cxn ang="0">
                  <a:pos x="T6" y="T7"/>
                </a:cxn>
                <a:cxn ang="0">
                  <a:pos x="T8" y="T9"/>
                </a:cxn>
              </a:cxnLst>
              <a:rect l="0" t="0" r="r" b="b"/>
              <a:pathLst>
                <a:path w="30" h="26">
                  <a:moveTo>
                    <a:pt x="27" y="26"/>
                  </a:moveTo>
                  <a:lnTo>
                    <a:pt x="0" y="4"/>
                  </a:lnTo>
                  <a:lnTo>
                    <a:pt x="3" y="0"/>
                  </a:lnTo>
                  <a:lnTo>
                    <a:pt x="30" y="23"/>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9">
              <a:extLst>
                <a:ext uri="{FF2B5EF4-FFF2-40B4-BE49-F238E27FC236}">
                  <a16:creationId xmlns:a16="http://schemas.microsoft.com/office/drawing/2014/main" id="{0F8B73EC-DDC9-447A-B628-DF7386D13ED0}"/>
                </a:ext>
              </a:extLst>
            </p:cNvPr>
            <p:cNvSpPr>
              <a:spLocks/>
            </p:cNvSpPr>
            <p:nvPr/>
          </p:nvSpPr>
          <p:spPr bwMode="auto">
            <a:xfrm>
              <a:off x="4605338" y="3413125"/>
              <a:ext cx="58738" cy="52388"/>
            </a:xfrm>
            <a:custGeom>
              <a:avLst/>
              <a:gdLst>
                <a:gd name="T0" fmla="*/ 35 w 37"/>
                <a:gd name="T1" fmla="*/ 33 h 33"/>
                <a:gd name="T2" fmla="*/ 10 w 37"/>
                <a:gd name="T3" fmla="*/ 15 h 33"/>
                <a:gd name="T4" fmla="*/ 3 w 37"/>
                <a:gd name="T5" fmla="*/ 24 h 33"/>
                <a:gd name="T6" fmla="*/ 0 w 37"/>
                <a:gd name="T7" fmla="*/ 21 h 33"/>
                <a:gd name="T8" fmla="*/ 16 w 37"/>
                <a:gd name="T9" fmla="*/ 0 h 33"/>
                <a:gd name="T10" fmla="*/ 20 w 37"/>
                <a:gd name="T11" fmla="*/ 3 h 33"/>
                <a:gd name="T12" fmla="*/ 13 w 37"/>
                <a:gd name="T13" fmla="*/ 11 h 33"/>
                <a:gd name="T14" fmla="*/ 37 w 37"/>
                <a:gd name="T15" fmla="*/ 30 h 33"/>
                <a:gd name="T16" fmla="*/ 35 w 3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35" y="33"/>
                  </a:moveTo>
                  <a:lnTo>
                    <a:pt x="10" y="15"/>
                  </a:lnTo>
                  <a:lnTo>
                    <a:pt x="3" y="24"/>
                  </a:lnTo>
                  <a:lnTo>
                    <a:pt x="0" y="21"/>
                  </a:lnTo>
                  <a:lnTo>
                    <a:pt x="16" y="0"/>
                  </a:lnTo>
                  <a:lnTo>
                    <a:pt x="20" y="3"/>
                  </a:lnTo>
                  <a:lnTo>
                    <a:pt x="13" y="11"/>
                  </a:lnTo>
                  <a:lnTo>
                    <a:pt x="37" y="30"/>
                  </a:lnTo>
                  <a:lnTo>
                    <a:pt x="3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60">
              <a:extLst>
                <a:ext uri="{FF2B5EF4-FFF2-40B4-BE49-F238E27FC236}">
                  <a16:creationId xmlns:a16="http://schemas.microsoft.com/office/drawing/2014/main" id="{4A321254-9936-4F3A-A9B6-0ED1F3697C1A}"/>
                </a:ext>
              </a:extLst>
            </p:cNvPr>
            <p:cNvSpPr>
              <a:spLocks noEditPoints="1"/>
            </p:cNvSpPr>
            <p:nvPr/>
          </p:nvSpPr>
          <p:spPr bwMode="auto">
            <a:xfrm>
              <a:off x="4645026" y="3390900"/>
              <a:ext cx="61913" cy="52388"/>
            </a:xfrm>
            <a:custGeom>
              <a:avLst/>
              <a:gdLst>
                <a:gd name="T0" fmla="*/ 16 w 40"/>
                <a:gd name="T1" fmla="*/ 18 h 34"/>
                <a:gd name="T2" fmla="*/ 22 w 40"/>
                <a:gd name="T3" fmla="*/ 8 h 34"/>
                <a:gd name="T4" fmla="*/ 12 w 40"/>
                <a:gd name="T5" fmla="*/ 6 h 34"/>
                <a:gd name="T6" fmla="*/ 4 w 40"/>
                <a:gd name="T7" fmla="*/ 4 h 34"/>
                <a:gd name="T8" fmla="*/ 9 w 40"/>
                <a:gd name="T9" fmla="*/ 9 h 34"/>
                <a:gd name="T10" fmla="*/ 16 w 40"/>
                <a:gd name="T11" fmla="*/ 18 h 34"/>
                <a:gd name="T12" fmla="*/ 23 w 40"/>
                <a:gd name="T13" fmla="*/ 34 h 34"/>
                <a:gd name="T14" fmla="*/ 0 w 40"/>
                <a:gd name="T15" fmla="*/ 4 h 34"/>
                <a:gd name="T16" fmla="*/ 3 w 40"/>
                <a:gd name="T17" fmla="*/ 0 h 34"/>
                <a:gd name="T18" fmla="*/ 40 w 40"/>
                <a:gd name="T19" fmla="*/ 6 h 34"/>
                <a:gd name="T20" fmla="*/ 37 w 40"/>
                <a:gd name="T21" fmla="*/ 11 h 34"/>
                <a:gd name="T22" fmla="*/ 26 w 40"/>
                <a:gd name="T23" fmla="*/ 9 h 34"/>
                <a:gd name="T24" fmla="*/ 18 w 40"/>
                <a:gd name="T25" fmla="*/ 21 h 34"/>
                <a:gd name="T26" fmla="*/ 25 w 40"/>
                <a:gd name="T27" fmla="*/ 30 h 34"/>
                <a:gd name="T28" fmla="*/ 23 w 40"/>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4">
                  <a:moveTo>
                    <a:pt x="16" y="18"/>
                  </a:moveTo>
                  <a:cubicBezTo>
                    <a:pt x="22" y="8"/>
                    <a:pt x="22" y="8"/>
                    <a:pt x="22" y="8"/>
                  </a:cubicBezTo>
                  <a:cubicBezTo>
                    <a:pt x="12" y="6"/>
                    <a:pt x="12" y="6"/>
                    <a:pt x="12" y="6"/>
                  </a:cubicBezTo>
                  <a:cubicBezTo>
                    <a:pt x="9" y="5"/>
                    <a:pt x="6" y="5"/>
                    <a:pt x="4" y="4"/>
                  </a:cubicBezTo>
                  <a:cubicBezTo>
                    <a:pt x="6" y="6"/>
                    <a:pt x="8" y="8"/>
                    <a:pt x="9" y="9"/>
                  </a:cubicBezTo>
                  <a:lnTo>
                    <a:pt x="16" y="18"/>
                  </a:lnTo>
                  <a:close/>
                  <a:moveTo>
                    <a:pt x="23" y="34"/>
                  </a:moveTo>
                  <a:cubicBezTo>
                    <a:pt x="0" y="4"/>
                    <a:pt x="0" y="4"/>
                    <a:pt x="0" y="4"/>
                  </a:cubicBezTo>
                  <a:cubicBezTo>
                    <a:pt x="3" y="0"/>
                    <a:pt x="3" y="0"/>
                    <a:pt x="3" y="0"/>
                  </a:cubicBezTo>
                  <a:cubicBezTo>
                    <a:pt x="40" y="6"/>
                    <a:pt x="40" y="6"/>
                    <a:pt x="40" y="6"/>
                  </a:cubicBezTo>
                  <a:cubicBezTo>
                    <a:pt x="37" y="11"/>
                    <a:pt x="37" y="11"/>
                    <a:pt x="37" y="11"/>
                  </a:cubicBezTo>
                  <a:cubicBezTo>
                    <a:pt x="26" y="9"/>
                    <a:pt x="26" y="9"/>
                    <a:pt x="26" y="9"/>
                  </a:cubicBezTo>
                  <a:cubicBezTo>
                    <a:pt x="18" y="21"/>
                    <a:pt x="18" y="21"/>
                    <a:pt x="18" y="21"/>
                  </a:cubicBezTo>
                  <a:cubicBezTo>
                    <a:pt x="25" y="30"/>
                    <a:pt x="25" y="30"/>
                    <a:pt x="25" y="30"/>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61">
              <a:extLst>
                <a:ext uri="{FF2B5EF4-FFF2-40B4-BE49-F238E27FC236}">
                  <a16:creationId xmlns:a16="http://schemas.microsoft.com/office/drawing/2014/main" id="{8F44DA3A-218D-4109-984A-BC3090DADAB3}"/>
                </a:ext>
              </a:extLst>
            </p:cNvPr>
            <p:cNvSpPr>
              <a:spLocks/>
            </p:cNvSpPr>
            <p:nvPr/>
          </p:nvSpPr>
          <p:spPr bwMode="auto">
            <a:xfrm>
              <a:off x="4664076" y="3335338"/>
              <a:ext cx="60325" cy="47625"/>
            </a:xfrm>
            <a:custGeom>
              <a:avLst/>
              <a:gdLst>
                <a:gd name="T0" fmla="*/ 36 w 38"/>
                <a:gd name="T1" fmla="*/ 30 h 30"/>
                <a:gd name="T2" fmla="*/ 9 w 38"/>
                <a:gd name="T3" fmla="*/ 15 h 30"/>
                <a:gd name="T4" fmla="*/ 4 w 38"/>
                <a:gd name="T5" fmla="*/ 25 h 30"/>
                <a:gd name="T6" fmla="*/ 0 w 38"/>
                <a:gd name="T7" fmla="*/ 23 h 30"/>
                <a:gd name="T8" fmla="*/ 14 w 38"/>
                <a:gd name="T9" fmla="*/ 0 h 30"/>
                <a:gd name="T10" fmla="*/ 18 w 38"/>
                <a:gd name="T11" fmla="*/ 1 h 30"/>
                <a:gd name="T12" fmla="*/ 12 w 38"/>
                <a:gd name="T13" fmla="*/ 11 h 30"/>
                <a:gd name="T14" fmla="*/ 38 w 38"/>
                <a:gd name="T15" fmla="*/ 26 h 30"/>
                <a:gd name="T16" fmla="*/ 36 w 3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36" y="30"/>
                  </a:moveTo>
                  <a:lnTo>
                    <a:pt x="9" y="15"/>
                  </a:lnTo>
                  <a:lnTo>
                    <a:pt x="4" y="25"/>
                  </a:lnTo>
                  <a:lnTo>
                    <a:pt x="0" y="23"/>
                  </a:lnTo>
                  <a:lnTo>
                    <a:pt x="14" y="0"/>
                  </a:lnTo>
                  <a:lnTo>
                    <a:pt x="18" y="1"/>
                  </a:lnTo>
                  <a:lnTo>
                    <a:pt x="12" y="11"/>
                  </a:lnTo>
                  <a:lnTo>
                    <a:pt x="38" y="26"/>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62">
              <a:extLst>
                <a:ext uri="{FF2B5EF4-FFF2-40B4-BE49-F238E27FC236}">
                  <a16:creationId xmlns:a16="http://schemas.microsoft.com/office/drawing/2014/main" id="{2B79BCBD-AE1D-4693-B3D6-5E8603181D94}"/>
                </a:ext>
              </a:extLst>
            </p:cNvPr>
            <p:cNvSpPr>
              <a:spLocks/>
            </p:cNvSpPr>
            <p:nvPr/>
          </p:nvSpPr>
          <p:spPr bwMode="auto">
            <a:xfrm>
              <a:off x="4691063" y="3316288"/>
              <a:ext cx="53975" cy="26988"/>
            </a:xfrm>
            <a:custGeom>
              <a:avLst/>
              <a:gdLst>
                <a:gd name="T0" fmla="*/ 32 w 34"/>
                <a:gd name="T1" fmla="*/ 17 h 17"/>
                <a:gd name="T2" fmla="*/ 0 w 34"/>
                <a:gd name="T3" fmla="*/ 4 h 17"/>
                <a:gd name="T4" fmla="*/ 2 w 34"/>
                <a:gd name="T5" fmla="*/ 0 h 17"/>
                <a:gd name="T6" fmla="*/ 34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0" y="4"/>
                  </a:lnTo>
                  <a:lnTo>
                    <a:pt x="2" y="0"/>
                  </a:lnTo>
                  <a:lnTo>
                    <a:pt x="34" y="13"/>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63">
              <a:extLst>
                <a:ext uri="{FF2B5EF4-FFF2-40B4-BE49-F238E27FC236}">
                  <a16:creationId xmlns:a16="http://schemas.microsoft.com/office/drawing/2014/main" id="{D826E6C7-62AE-4ADF-A565-C94BC73E92B0}"/>
                </a:ext>
              </a:extLst>
            </p:cNvPr>
            <p:cNvSpPr>
              <a:spLocks/>
            </p:cNvSpPr>
            <p:nvPr/>
          </p:nvSpPr>
          <p:spPr bwMode="auto">
            <a:xfrm>
              <a:off x="3616326" y="2581275"/>
              <a:ext cx="965200" cy="950913"/>
            </a:xfrm>
            <a:custGeom>
              <a:avLst/>
              <a:gdLst>
                <a:gd name="T0" fmla="*/ 618 w 619"/>
                <a:gd name="T1" fmla="*/ 175 h 610"/>
                <a:gd name="T2" fmla="*/ 438 w 619"/>
                <a:gd name="T3" fmla="*/ 0 h 610"/>
                <a:gd name="T4" fmla="*/ 438 w 619"/>
                <a:gd name="T5" fmla="*/ 0 h 610"/>
                <a:gd name="T6" fmla="*/ 434 w 619"/>
                <a:gd name="T7" fmla="*/ 0 h 610"/>
                <a:gd name="T8" fmla="*/ 431 w 619"/>
                <a:gd name="T9" fmla="*/ 5 h 610"/>
                <a:gd name="T10" fmla="*/ 610 w 619"/>
                <a:gd name="T11" fmla="*/ 180 h 610"/>
                <a:gd name="T12" fmla="*/ 610 w 619"/>
                <a:gd name="T13" fmla="*/ 427 h 610"/>
                <a:gd name="T14" fmla="*/ 435 w 619"/>
                <a:gd name="T15" fmla="*/ 601 h 610"/>
                <a:gd name="T16" fmla="*/ 185 w 619"/>
                <a:gd name="T17" fmla="*/ 601 h 610"/>
                <a:gd name="T18" fmla="*/ 6 w 619"/>
                <a:gd name="T19" fmla="*/ 420 h 610"/>
                <a:gd name="T20" fmla="*/ 0 w 619"/>
                <a:gd name="T21" fmla="*/ 427 h 610"/>
                <a:gd name="T22" fmla="*/ 181 w 619"/>
                <a:gd name="T23" fmla="*/ 610 h 610"/>
                <a:gd name="T24" fmla="*/ 439 w 619"/>
                <a:gd name="T25" fmla="*/ 610 h 610"/>
                <a:gd name="T26" fmla="*/ 618 w 619"/>
                <a:gd name="T27" fmla="*/ 432 h 610"/>
                <a:gd name="T28" fmla="*/ 619 w 619"/>
                <a:gd name="T29" fmla="*/ 431 h 610"/>
                <a:gd name="T30" fmla="*/ 619 w 619"/>
                <a:gd name="T31" fmla="*/ 431 h 610"/>
                <a:gd name="T32" fmla="*/ 619 w 619"/>
                <a:gd name="T33" fmla="*/ 177 h 610"/>
                <a:gd name="T34" fmla="*/ 618 w 619"/>
                <a:gd name="T35"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9" h="610">
                  <a:moveTo>
                    <a:pt x="618" y="175"/>
                  </a:moveTo>
                  <a:cubicBezTo>
                    <a:pt x="438" y="0"/>
                    <a:pt x="438" y="0"/>
                    <a:pt x="438" y="0"/>
                  </a:cubicBezTo>
                  <a:cubicBezTo>
                    <a:pt x="438" y="0"/>
                    <a:pt x="438" y="0"/>
                    <a:pt x="438" y="0"/>
                  </a:cubicBezTo>
                  <a:cubicBezTo>
                    <a:pt x="434" y="0"/>
                    <a:pt x="434" y="0"/>
                    <a:pt x="434" y="0"/>
                  </a:cubicBezTo>
                  <a:cubicBezTo>
                    <a:pt x="431" y="5"/>
                    <a:pt x="431" y="5"/>
                    <a:pt x="431" y="5"/>
                  </a:cubicBezTo>
                  <a:cubicBezTo>
                    <a:pt x="431" y="5"/>
                    <a:pt x="610" y="180"/>
                    <a:pt x="610" y="180"/>
                  </a:cubicBezTo>
                  <a:cubicBezTo>
                    <a:pt x="610" y="427"/>
                    <a:pt x="610" y="427"/>
                    <a:pt x="610" y="427"/>
                  </a:cubicBezTo>
                  <a:cubicBezTo>
                    <a:pt x="610" y="428"/>
                    <a:pt x="436" y="600"/>
                    <a:pt x="435" y="601"/>
                  </a:cubicBezTo>
                  <a:cubicBezTo>
                    <a:pt x="434" y="601"/>
                    <a:pt x="186" y="601"/>
                    <a:pt x="185" y="601"/>
                  </a:cubicBezTo>
                  <a:cubicBezTo>
                    <a:pt x="184" y="600"/>
                    <a:pt x="6" y="420"/>
                    <a:pt x="6" y="420"/>
                  </a:cubicBezTo>
                  <a:cubicBezTo>
                    <a:pt x="0" y="427"/>
                    <a:pt x="0" y="427"/>
                    <a:pt x="0" y="427"/>
                  </a:cubicBezTo>
                  <a:cubicBezTo>
                    <a:pt x="181" y="610"/>
                    <a:pt x="181" y="610"/>
                    <a:pt x="181" y="610"/>
                  </a:cubicBezTo>
                  <a:cubicBezTo>
                    <a:pt x="439" y="610"/>
                    <a:pt x="439" y="610"/>
                    <a:pt x="439" y="610"/>
                  </a:cubicBezTo>
                  <a:cubicBezTo>
                    <a:pt x="618" y="432"/>
                    <a:pt x="618" y="432"/>
                    <a:pt x="618" y="432"/>
                  </a:cubicBezTo>
                  <a:cubicBezTo>
                    <a:pt x="618" y="432"/>
                    <a:pt x="619" y="431"/>
                    <a:pt x="619" y="431"/>
                  </a:cubicBezTo>
                  <a:cubicBezTo>
                    <a:pt x="619" y="431"/>
                    <a:pt x="619" y="431"/>
                    <a:pt x="619" y="431"/>
                  </a:cubicBezTo>
                  <a:cubicBezTo>
                    <a:pt x="619" y="177"/>
                    <a:pt x="619" y="177"/>
                    <a:pt x="619" y="177"/>
                  </a:cubicBezTo>
                  <a:lnTo>
                    <a:pt x="61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64">
              <a:extLst>
                <a:ext uri="{FF2B5EF4-FFF2-40B4-BE49-F238E27FC236}">
                  <a16:creationId xmlns:a16="http://schemas.microsoft.com/office/drawing/2014/main" id="{D80C0097-BFE2-45C4-80FD-9C4C8B92F015}"/>
                </a:ext>
              </a:extLst>
            </p:cNvPr>
            <p:cNvSpPr>
              <a:spLocks/>
            </p:cNvSpPr>
            <p:nvPr/>
          </p:nvSpPr>
          <p:spPr bwMode="auto">
            <a:xfrm>
              <a:off x="4205288" y="30813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65">
              <a:extLst>
                <a:ext uri="{FF2B5EF4-FFF2-40B4-BE49-F238E27FC236}">
                  <a16:creationId xmlns:a16="http://schemas.microsoft.com/office/drawing/2014/main" id="{BCE2C3B3-69A6-4637-B91D-434488E4488C}"/>
                </a:ext>
              </a:extLst>
            </p:cNvPr>
            <p:cNvSpPr>
              <a:spLocks/>
            </p:cNvSpPr>
            <p:nvPr/>
          </p:nvSpPr>
          <p:spPr bwMode="auto">
            <a:xfrm>
              <a:off x="4186238" y="3062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66">
              <a:extLst>
                <a:ext uri="{FF2B5EF4-FFF2-40B4-BE49-F238E27FC236}">
                  <a16:creationId xmlns:a16="http://schemas.microsoft.com/office/drawing/2014/main" id="{28FF5F4A-4474-4B78-B3DA-38B3D33826D9}"/>
                </a:ext>
              </a:extLst>
            </p:cNvPr>
            <p:cNvSpPr>
              <a:spLocks noEditPoints="1"/>
            </p:cNvSpPr>
            <p:nvPr/>
          </p:nvSpPr>
          <p:spPr bwMode="auto">
            <a:xfrm>
              <a:off x="3155951" y="3930650"/>
              <a:ext cx="1873250" cy="207963"/>
            </a:xfrm>
            <a:custGeom>
              <a:avLst/>
              <a:gdLst>
                <a:gd name="T0" fmla="*/ 1155 w 1203"/>
                <a:gd name="T1" fmla="*/ 102 h 133"/>
                <a:gd name="T2" fmla="*/ 1176 w 1203"/>
                <a:gd name="T3" fmla="*/ 88 h 133"/>
                <a:gd name="T4" fmla="*/ 1149 w 1203"/>
                <a:gd name="T5" fmla="*/ 35 h 133"/>
                <a:gd name="T6" fmla="*/ 1140 w 1203"/>
                <a:gd name="T7" fmla="*/ 104 h 133"/>
                <a:gd name="T8" fmla="*/ 1183 w 1203"/>
                <a:gd name="T9" fmla="*/ 54 h 133"/>
                <a:gd name="T10" fmla="*/ 1096 w 1203"/>
                <a:gd name="T11" fmla="*/ 79 h 133"/>
                <a:gd name="T12" fmla="*/ 1109 w 1203"/>
                <a:gd name="T13" fmla="*/ 87 h 133"/>
                <a:gd name="T14" fmla="*/ 1067 w 1203"/>
                <a:gd name="T15" fmla="*/ 104 h 133"/>
                <a:gd name="T16" fmla="*/ 1096 w 1203"/>
                <a:gd name="T17" fmla="*/ 47 h 133"/>
                <a:gd name="T18" fmla="*/ 1093 w 1203"/>
                <a:gd name="T19" fmla="*/ 51 h 133"/>
                <a:gd name="T20" fmla="*/ 1040 w 1203"/>
                <a:gd name="T21" fmla="*/ 53 h 133"/>
                <a:gd name="T22" fmla="*/ 1050 w 1203"/>
                <a:gd name="T23" fmla="*/ 84 h 133"/>
                <a:gd name="T24" fmla="*/ 1021 w 1203"/>
                <a:gd name="T25" fmla="*/ 88 h 133"/>
                <a:gd name="T26" fmla="*/ 988 w 1203"/>
                <a:gd name="T27" fmla="*/ 62 h 133"/>
                <a:gd name="T28" fmla="*/ 1021 w 1203"/>
                <a:gd name="T29" fmla="*/ 90 h 133"/>
                <a:gd name="T30" fmla="*/ 944 w 1203"/>
                <a:gd name="T31" fmla="*/ 96 h 133"/>
                <a:gd name="T32" fmla="*/ 964 w 1203"/>
                <a:gd name="T33" fmla="*/ 63 h 133"/>
                <a:gd name="T34" fmla="*/ 909 w 1203"/>
                <a:gd name="T35" fmla="*/ 66 h 133"/>
                <a:gd name="T36" fmla="*/ 842 w 1203"/>
                <a:gd name="T37" fmla="*/ 101 h 133"/>
                <a:gd name="T38" fmla="*/ 839 w 1203"/>
                <a:gd name="T39" fmla="*/ 104 h 133"/>
                <a:gd name="T40" fmla="*/ 871 w 1203"/>
                <a:gd name="T41" fmla="*/ 98 h 133"/>
                <a:gd name="T42" fmla="*/ 834 w 1203"/>
                <a:gd name="T43" fmla="*/ 23 h 133"/>
                <a:gd name="T44" fmla="*/ 735 w 1203"/>
                <a:gd name="T45" fmla="*/ 56 h 133"/>
                <a:gd name="T46" fmla="*/ 703 w 1203"/>
                <a:gd name="T47" fmla="*/ 129 h 133"/>
                <a:gd name="T48" fmla="*/ 826 w 1203"/>
                <a:gd name="T49" fmla="*/ 96 h 133"/>
                <a:gd name="T50" fmla="*/ 836 w 1203"/>
                <a:gd name="T51" fmla="*/ 72 h 133"/>
                <a:gd name="T52" fmla="*/ 683 w 1203"/>
                <a:gd name="T53" fmla="*/ 82 h 133"/>
                <a:gd name="T54" fmla="*/ 652 w 1203"/>
                <a:gd name="T55" fmla="*/ 106 h 133"/>
                <a:gd name="T56" fmla="*/ 631 w 1203"/>
                <a:gd name="T57" fmla="*/ 54 h 133"/>
                <a:gd name="T58" fmla="*/ 636 w 1203"/>
                <a:gd name="T59" fmla="*/ 69 h 133"/>
                <a:gd name="T60" fmla="*/ 640 w 1203"/>
                <a:gd name="T61" fmla="*/ 67 h 133"/>
                <a:gd name="T62" fmla="*/ 574 w 1203"/>
                <a:gd name="T63" fmla="*/ 96 h 133"/>
                <a:gd name="T64" fmla="*/ 605 w 1203"/>
                <a:gd name="T65" fmla="*/ 61 h 133"/>
                <a:gd name="T66" fmla="*/ 549 w 1203"/>
                <a:gd name="T67" fmla="*/ 108 h 133"/>
                <a:gd name="T68" fmla="*/ 572 w 1203"/>
                <a:gd name="T69" fmla="*/ 72 h 133"/>
                <a:gd name="T70" fmla="*/ 497 w 1203"/>
                <a:gd name="T71" fmla="*/ 98 h 133"/>
                <a:gd name="T72" fmla="*/ 520 w 1203"/>
                <a:gd name="T73" fmla="*/ 105 h 133"/>
                <a:gd name="T74" fmla="*/ 485 w 1203"/>
                <a:gd name="T75" fmla="*/ 35 h 133"/>
                <a:gd name="T76" fmla="*/ 477 w 1203"/>
                <a:gd name="T77" fmla="*/ 104 h 133"/>
                <a:gd name="T78" fmla="*/ 520 w 1203"/>
                <a:gd name="T79" fmla="*/ 54 h 133"/>
                <a:gd name="T80" fmla="*/ 429 w 1203"/>
                <a:gd name="T81" fmla="*/ 80 h 133"/>
                <a:gd name="T82" fmla="*/ 451 w 1203"/>
                <a:gd name="T83" fmla="*/ 58 h 133"/>
                <a:gd name="T84" fmla="*/ 425 w 1203"/>
                <a:gd name="T85" fmla="*/ 36 h 133"/>
                <a:gd name="T86" fmla="*/ 397 w 1203"/>
                <a:gd name="T87" fmla="*/ 77 h 133"/>
                <a:gd name="T88" fmla="*/ 421 w 1203"/>
                <a:gd name="T89" fmla="*/ 58 h 133"/>
                <a:gd name="T90" fmla="*/ 349 w 1203"/>
                <a:gd name="T91" fmla="*/ 101 h 133"/>
                <a:gd name="T92" fmla="*/ 366 w 1203"/>
                <a:gd name="T93" fmla="*/ 106 h 133"/>
                <a:gd name="T94" fmla="*/ 353 w 1203"/>
                <a:gd name="T95" fmla="*/ 88 h 133"/>
                <a:gd name="T96" fmla="*/ 321 w 1203"/>
                <a:gd name="T97" fmla="*/ 62 h 133"/>
                <a:gd name="T98" fmla="*/ 354 w 1203"/>
                <a:gd name="T99" fmla="*/ 90 h 133"/>
                <a:gd name="T100" fmla="*/ 222 w 1203"/>
                <a:gd name="T101" fmla="*/ 97 h 133"/>
                <a:gd name="T102" fmla="*/ 320 w 1203"/>
                <a:gd name="T103" fmla="*/ 2 h 133"/>
                <a:gd name="T104" fmla="*/ 299 w 1203"/>
                <a:gd name="T105" fmla="*/ 18 h 133"/>
                <a:gd name="T106" fmla="*/ 319 w 1203"/>
                <a:gd name="T107" fmla="*/ 14 h 133"/>
                <a:gd name="T108" fmla="*/ 153 w 1203"/>
                <a:gd name="T109" fmla="*/ 102 h 133"/>
                <a:gd name="T110" fmla="*/ 174 w 1203"/>
                <a:gd name="T111" fmla="*/ 88 h 133"/>
                <a:gd name="T112" fmla="*/ 136 w 1203"/>
                <a:gd name="T113" fmla="*/ 82 h 133"/>
                <a:gd name="T114" fmla="*/ 105 w 1203"/>
                <a:gd name="T115" fmla="*/ 106 h 133"/>
                <a:gd name="T116" fmla="*/ 66 w 1203"/>
                <a:gd name="T117" fmla="*/ 85 h 133"/>
                <a:gd name="T118" fmla="*/ 5 w 1203"/>
                <a:gd name="T119" fmla="*/ 74 h 133"/>
                <a:gd name="T120" fmla="*/ 52 w 1203"/>
                <a:gd name="T121" fmla="*/ 103 h 133"/>
                <a:gd name="T122" fmla="*/ 82 w 1203"/>
                <a:gd name="T123"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3" h="133">
                  <a:moveTo>
                    <a:pt x="1202" y="79"/>
                  </a:moveTo>
                  <a:cubicBezTo>
                    <a:pt x="1202" y="79"/>
                    <a:pt x="1201" y="80"/>
                    <a:pt x="1200" y="81"/>
                  </a:cubicBezTo>
                  <a:cubicBezTo>
                    <a:pt x="1191" y="92"/>
                    <a:pt x="1187" y="98"/>
                    <a:pt x="1185" y="99"/>
                  </a:cubicBezTo>
                  <a:cubicBezTo>
                    <a:pt x="1184" y="100"/>
                    <a:pt x="1183" y="101"/>
                    <a:pt x="1182" y="101"/>
                  </a:cubicBezTo>
                  <a:cubicBezTo>
                    <a:pt x="1181" y="101"/>
                    <a:pt x="1181" y="100"/>
                    <a:pt x="1181" y="99"/>
                  </a:cubicBezTo>
                  <a:cubicBezTo>
                    <a:pt x="1181" y="98"/>
                    <a:pt x="1181" y="98"/>
                    <a:pt x="1181" y="97"/>
                  </a:cubicBezTo>
                  <a:cubicBezTo>
                    <a:pt x="1182" y="93"/>
                    <a:pt x="1186" y="86"/>
                    <a:pt x="1191" y="78"/>
                  </a:cubicBezTo>
                  <a:cubicBezTo>
                    <a:pt x="1192" y="77"/>
                    <a:pt x="1191" y="77"/>
                    <a:pt x="1190" y="76"/>
                  </a:cubicBezTo>
                  <a:cubicBezTo>
                    <a:pt x="1188" y="75"/>
                    <a:pt x="1187" y="75"/>
                    <a:pt x="1185" y="75"/>
                  </a:cubicBezTo>
                  <a:cubicBezTo>
                    <a:pt x="1184" y="75"/>
                    <a:pt x="1182" y="75"/>
                    <a:pt x="1182" y="76"/>
                  </a:cubicBezTo>
                  <a:cubicBezTo>
                    <a:pt x="1181" y="79"/>
                    <a:pt x="1178" y="83"/>
                    <a:pt x="1173" y="89"/>
                  </a:cubicBezTo>
                  <a:cubicBezTo>
                    <a:pt x="1168" y="95"/>
                    <a:pt x="1163" y="99"/>
                    <a:pt x="1159" y="103"/>
                  </a:cubicBezTo>
                  <a:cubicBezTo>
                    <a:pt x="1156" y="104"/>
                    <a:pt x="1155" y="104"/>
                    <a:pt x="1155" y="102"/>
                  </a:cubicBezTo>
                  <a:cubicBezTo>
                    <a:pt x="1155" y="101"/>
                    <a:pt x="1156" y="100"/>
                    <a:pt x="1156" y="98"/>
                  </a:cubicBezTo>
                  <a:cubicBezTo>
                    <a:pt x="1158" y="92"/>
                    <a:pt x="1163" y="86"/>
                    <a:pt x="1171" y="80"/>
                  </a:cubicBezTo>
                  <a:cubicBezTo>
                    <a:pt x="1179" y="73"/>
                    <a:pt x="1184" y="70"/>
                    <a:pt x="1188" y="71"/>
                  </a:cubicBezTo>
                  <a:cubicBezTo>
                    <a:pt x="1189" y="71"/>
                    <a:pt x="1190" y="72"/>
                    <a:pt x="1191" y="73"/>
                  </a:cubicBezTo>
                  <a:cubicBezTo>
                    <a:pt x="1192" y="73"/>
                    <a:pt x="1192" y="72"/>
                    <a:pt x="1192" y="71"/>
                  </a:cubicBezTo>
                  <a:cubicBezTo>
                    <a:pt x="1192" y="70"/>
                    <a:pt x="1192" y="69"/>
                    <a:pt x="1191" y="68"/>
                  </a:cubicBezTo>
                  <a:cubicBezTo>
                    <a:pt x="1189" y="65"/>
                    <a:pt x="1186" y="63"/>
                    <a:pt x="1184" y="63"/>
                  </a:cubicBezTo>
                  <a:cubicBezTo>
                    <a:pt x="1177" y="63"/>
                    <a:pt x="1170" y="67"/>
                    <a:pt x="1162" y="75"/>
                  </a:cubicBezTo>
                  <a:cubicBezTo>
                    <a:pt x="1154" y="83"/>
                    <a:pt x="1150" y="91"/>
                    <a:pt x="1150" y="98"/>
                  </a:cubicBezTo>
                  <a:cubicBezTo>
                    <a:pt x="1150" y="100"/>
                    <a:pt x="1150" y="102"/>
                    <a:pt x="1151" y="104"/>
                  </a:cubicBezTo>
                  <a:cubicBezTo>
                    <a:pt x="1153" y="106"/>
                    <a:pt x="1155" y="107"/>
                    <a:pt x="1157" y="107"/>
                  </a:cubicBezTo>
                  <a:cubicBezTo>
                    <a:pt x="1159" y="107"/>
                    <a:pt x="1162" y="105"/>
                    <a:pt x="1167" y="100"/>
                  </a:cubicBezTo>
                  <a:cubicBezTo>
                    <a:pt x="1171" y="95"/>
                    <a:pt x="1174" y="92"/>
                    <a:pt x="1176" y="88"/>
                  </a:cubicBezTo>
                  <a:cubicBezTo>
                    <a:pt x="1175" y="92"/>
                    <a:pt x="1174" y="95"/>
                    <a:pt x="1174" y="96"/>
                  </a:cubicBezTo>
                  <a:cubicBezTo>
                    <a:pt x="1174" y="97"/>
                    <a:pt x="1174" y="98"/>
                    <a:pt x="1174" y="99"/>
                  </a:cubicBezTo>
                  <a:cubicBezTo>
                    <a:pt x="1174" y="102"/>
                    <a:pt x="1176" y="105"/>
                    <a:pt x="1180" y="106"/>
                  </a:cubicBezTo>
                  <a:cubicBezTo>
                    <a:pt x="1184" y="106"/>
                    <a:pt x="1190" y="100"/>
                    <a:pt x="1198" y="88"/>
                  </a:cubicBezTo>
                  <a:cubicBezTo>
                    <a:pt x="1200" y="85"/>
                    <a:pt x="1202" y="83"/>
                    <a:pt x="1202" y="82"/>
                  </a:cubicBezTo>
                  <a:cubicBezTo>
                    <a:pt x="1203" y="80"/>
                    <a:pt x="1203" y="79"/>
                    <a:pt x="1202" y="79"/>
                  </a:cubicBezTo>
                  <a:moveTo>
                    <a:pt x="1167" y="53"/>
                  </a:moveTo>
                  <a:cubicBezTo>
                    <a:pt x="1153" y="53"/>
                    <a:pt x="1153" y="53"/>
                    <a:pt x="1153" y="53"/>
                  </a:cubicBezTo>
                  <a:cubicBezTo>
                    <a:pt x="1157" y="47"/>
                    <a:pt x="1160" y="42"/>
                    <a:pt x="1163" y="38"/>
                  </a:cubicBezTo>
                  <a:cubicBezTo>
                    <a:pt x="1163" y="38"/>
                    <a:pt x="1161" y="37"/>
                    <a:pt x="1157" y="36"/>
                  </a:cubicBezTo>
                  <a:cubicBezTo>
                    <a:pt x="1154" y="34"/>
                    <a:pt x="1151" y="33"/>
                    <a:pt x="1150" y="33"/>
                  </a:cubicBezTo>
                  <a:cubicBezTo>
                    <a:pt x="1149" y="33"/>
                    <a:pt x="1148" y="33"/>
                    <a:pt x="1148" y="34"/>
                  </a:cubicBezTo>
                  <a:cubicBezTo>
                    <a:pt x="1148" y="35"/>
                    <a:pt x="1148" y="35"/>
                    <a:pt x="1149" y="35"/>
                  </a:cubicBezTo>
                  <a:cubicBezTo>
                    <a:pt x="1149" y="36"/>
                    <a:pt x="1149" y="36"/>
                    <a:pt x="1150" y="36"/>
                  </a:cubicBezTo>
                  <a:cubicBezTo>
                    <a:pt x="1150" y="37"/>
                    <a:pt x="1150" y="37"/>
                    <a:pt x="1150" y="37"/>
                  </a:cubicBezTo>
                  <a:cubicBezTo>
                    <a:pt x="1150" y="38"/>
                    <a:pt x="1149" y="40"/>
                    <a:pt x="1147" y="45"/>
                  </a:cubicBezTo>
                  <a:cubicBezTo>
                    <a:pt x="1144" y="49"/>
                    <a:pt x="1143" y="52"/>
                    <a:pt x="1142" y="53"/>
                  </a:cubicBezTo>
                  <a:cubicBezTo>
                    <a:pt x="1137" y="53"/>
                    <a:pt x="1137" y="53"/>
                    <a:pt x="1137" y="53"/>
                  </a:cubicBezTo>
                  <a:cubicBezTo>
                    <a:pt x="1132" y="53"/>
                    <a:pt x="1132" y="53"/>
                    <a:pt x="1132" y="53"/>
                  </a:cubicBezTo>
                  <a:cubicBezTo>
                    <a:pt x="1131" y="53"/>
                    <a:pt x="1130" y="54"/>
                    <a:pt x="1130" y="55"/>
                  </a:cubicBezTo>
                  <a:cubicBezTo>
                    <a:pt x="1130" y="56"/>
                    <a:pt x="1131" y="57"/>
                    <a:pt x="1133" y="57"/>
                  </a:cubicBezTo>
                  <a:cubicBezTo>
                    <a:pt x="1139" y="57"/>
                    <a:pt x="1139" y="57"/>
                    <a:pt x="1139" y="57"/>
                  </a:cubicBezTo>
                  <a:cubicBezTo>
                    <a:pt x="1136" y="63"/>
                    <a:pt x="1132" y="69"/>
                    <a:pt x="1129" y="77"/>
                  </a:cubicBezTo>
                  <a:cubicBezTo>
                    <a:pt x="1124" y="86"/>
                    <a:pt x="1122" y="93"/>
                    <a:pt x="1122" y="97"/>
                  </a:cubicBezTo>
                  <a:cubicBezTo>
                    <a:pt x="1122" y="104"/>
                    <a:pt x="1125" y="108"/>
                    <a:pt x="1131" y="108"/>
                  </a:cubicBezTo>
                  <a:cubicBezTo>
                    <a:pt x="1134" y="108"/>
                    <a:pt x="1137" y="107"/>
                    <a:pt x="1140" y="104"/>
                  </a:cubicBezTo>
                  <a:cubicBezTo>
                    <a:pt x="1146" y="97"/>
                    <a:pt x="1150" y="92"/>
                    <a:pt x="1152" y="88"/>
                  </a:cubicBezTo>
                  <a:cubicBezTo>
                    <a:pt x="1154" y="85"/>
                    <a:pt x="1155" y="83"/>
                    <a:pt x="1155" y="81"/>
                  </a:cubicBezTo>
                  <a:cubicBezTo>
                    <a:pt x="1155" y="81"/>
                    <a:pt x="1155" y="81"/>
                    <a:pt x="1155" y="81"/>
                  </a:cubicBezTo>
                  <a:cubicBezTo>
                    <a:pt x="1154" y="81"/>
                    <a:pt x="1153" y="82"/>
                    <a:pt x="1152" y="84"/>
                  </a:cubicBezTo>
                  <a:cubicBezTo>
                    <a:pt x="1146" y="92"/>
                    <a:pt x="1141" y="98"/>
                    <a:pt x="1137" y="102"/>
                  </a:cubicBezTo>
                  <a:cubicBezTo>
                    <a:pt x="1135" y="103"/>
                    <a:pt x="1134" y="103"/>
                    <a:pt x="1133" y="103"/>
                  </a:cubicBezTo>
                  <a:cubicBezTo>
                    <a:pt x="1131" y="103"/>
                    <a:pt x="1130" y="102"/>
                    <a:pt x="1130" y="99"/>
                  </a:cubicBezTo>
                  <a:cubicBezTo>
                    <a:pt x="1130" y="98"/>
                    <a:pt x="1130" y="96"/>
                    <a:pt x="1131" y="94"/>
                  </a:cubicBezTo>
                  <a:cubicBezTo>
                    <a:pt x="1132" y="90"/>
                    <a:pt x="1135" y="83"/>
                    <a:pt x="1140" y="75"/>
                  </a:cubicBezTo>
                  <a:cubicBezTo>
                    <a:pt x="1145" y="64"/>
                    <a:pt x="1149" y="59"/>
                    <a:pt x="1153" y="58"/>
                  </a:cubicBezTo>
                  <a:cubicBezTo>
                    <a:pt x="1163" y="57"/>
                    <a:pt x="1171" y="57"/>
                    <a:pt x="1179" y="57"/>
                  </a:cubicBezTo>
                  <a:cubicBezTo>
                    <a:pt x="1180" y="57"/>
                    <a:pt x="1181" y="57"/>
                    <a:pt x="1182" y="56"/>
                  </a:cubicBezTo>
                  <a:cubicBezTo>
                    <a:pt x="1183" y="55"/>
                    <a:pt x="1183" y="55"/>
                    <a:pt x="1183" y="54"/>
                  </a:cubicBezTo>
                  <a:cubicBezTo>
                    <a:pt x="1183" y="53"/>
                    <a:pt x="1182" y="53"/>
                    <a:pt x="1181" y="53"/>
                  </a:cubicBezTo>
                  <a:lnTo>
                    <a:pt x="1167" y="53"/>
                  </a:lnTo>
                  <a:close/>
                  <a:moveTo>
                    <a:pt x="1117" y="58"/>
                  </a:moveTo>
                  <a:cubicBezTo>
                    <a:pt x="1112" y="57"/>
                    <a:pt x="1107" y="59"/>
                    <a:pt x="1103" y="62"/>
                  </a:cubicBezTo>
                  <a:cubicBezTo>
                    <a:pt x="1098" y="65"/>
                    <a:pt x="1095" y="69"/>
                    <a:pt x="1095" y="74"/>
                  </a:cubicBezTo>
                  <a:cubicBezTo>
                    <a:pt x="1095" y="76"/>
                    <a:pt x="1093" y="80"/>
                    <a:pt x="1090" y="84"/>
                  </a:cubicBezTo>
                  <a:cubicBezTo>
                    <a:pt x="1086" y="90"/>
                    <a:pt x="1082" y="95"/>
                    <a:pt x="1078" y="100"/>
                  </a:cubicBezTo>
                  <a:cubicBezTo>
                    <a:pt x="1078" y="100"/>
                    <a:pt x="1078" y="100"/>
                    <a:pt x="1078" y="101"/>
                  </a:cubicBezTo>
                  <a:cubicBezTo>
                    <a:pt x="1078" y="102"/>
                    <a:pt x="1078" y="102"/>
                    <a:pt x="1079" y="102"/>
                  </a:cubicBezTo>
                  <a:cubicBezTo>
                    <a:pt x="1079" y="102"/>
                    <a:pt x="1080" y="102"/>
                    <a:pt x="1081" y="101"/>
                  </a:cubicBezTo>
                  <a:cubicBezTo>
                    <a:pt x="1085" y="95"/>
                    <a:pt x="1089" y="90"/>
                    <a:pt x="1091" y="88"/>
                  </a:cubicBezTo>
                  <a:cubicBezTo>
                    <a:pt x="1093" y="84"/>
                    <a:pt x="1095" y="81"/>
                    <a:pt x="1096" y="79"/>
                  </a:cubicBezTo>
                  <a:cubicBezTo>
                    <a:pt x="1096" y="79"/>
                    <a:pt x="1096" y="79"/>
                    <a:pt x="1096" y="79"/>
                  </a:cubicBezTo>
                  <a:cubicBezTo>
                    <a:pt x="1100" y="83"/>
                    <a:pt x="1102" y="86"/>
                    <a:pt x="1104" y="87"/>
                  </a:cubicBezTo>
                  <a:cubicBezTo>
                    <a:pt x="1105" y="88"/>
                    <a:pt x="1105" y="89"/>
                    <a:pt x="1105" y="90"/>
                  </a:cubicBezTo>
                  <a:cubicBezTo>
                    <a:pt x="1105" y="92"/>
                    <a:pt x="1104" y="94"/>
                    <a:pt x="1103" y="96"/>
                  </a:cubicBezTo>
                  <a:cubicBezTo>
                    <a:pt x="1101" y="97"/>
                    <a:pt x="1099" y="98"/>
                    <a:pt x="1097" y="98"/>
                  </a:cubicBezTo>
                  <a:cubicBezTo>
                    <a:pt x="1095" y="98"/>
                    <a:pt x="1094" y="98"/>
                    <a:pt x="1092" y="96"/>
                  </a:cubicBezTo>
                  <a:cubicBezTo>
                    <a:pt x="1091" y="95"/>
                    <a:pt x="1090" y="94"/>
                    <a:pt x="1091" y="92"/>
                  </a:cubicBezTo>
                  <a:cubicBezTo>
                    <a:pt x="1091" y="92"/>
                    <a:pt x="1090" y="92"/>
                    <a:pt x="1090" y="92"/>
                  </a:cubicBezTo>
                  <a:cubicBezTo>
                    <a:pt x="1089" y="92"/>
                    <a:pt x="1088" y="93"/>
                    <a:pt x="1088" y="95"/>
                  </a:cubicBezTo>
                  <a:cubicBezTo>
                    <a:pt x="1087" y="96"/>
                    <a:pt x="1087" y="97"/>
                    <a:pt x="1087" y="98"/>
                  </a:cubicBezTo>
                  <a:cubicBezTo>
                    <a:pt x="1087" y="103"/>
                    <a:pt x="1091" y="106"/>
                    <a:pt x="1098" y="106"/>
                  </a:cubicBezTo>
                  <a:cubicBezTo>
                    <a:pt x="1101" y="106"/>
                    <a:pt x="1104" y="105"/>
                    <a:pt x="1107" y="103"/>
                  </a:cubicBezTo>
                  <a:cubicBezTo>
                    <a:pt x="1111" y="100"/>
                    <a:pt x="1112" y="97"/>
                    <a:pt x="1112" y="94"/>
                  </a:cubicBezTo>
                  <a:cubicBezTo>
                    <a:pt x="1112" y="91"/>
                    <a:pt x="1111" y="89"/>
                    <a:pt x="1109" y="87"/>
                  </a:cubicBezTo>
                  <a:cubicBezTo>
                    <a:pt x="1108" y="85"/>
                    <a:pt x="1106" y="83"/>
                    <a:pt x="1103" y="81"/>
                  </a:cubicBezTo>
                  <a:cubicBezTo>
                    <a:pt x="1101" y="80"/>
                    <a:pt x="1100" y="78"/>
                    <a:pt x="1100" y="77"/>
                  </a:cubicBezTo>
                  <a:cubicBezTo>
                    <a:pt x="1099" y="74"/>
                    <a:pt x="1102" y="72"/>
                    <a:pt x="1107" y="69"/>
                  </a:cubicBezTo>
                  <a:cubicBezTo>
                    <a:pt x="1111" y="67"/>
                    <a:pt x="1116" y="66"/>
                    <a:pt x="1119" y="66"/>
                  </a:cubicBezTo>
                  <a:cubicBezTo>
                    <a:pt x="1121" y="66"/>
                    <a:pt x="1121" y="66"/>
                    <a:pt x="1121" y="66"/>
                  </a:cubicBezTo>
                  <a:cubicBezTo>
                    <a:pt x="1121" y="66"/>
                    <a:pt x="1122" y="66"/>
                    <a:pt x="1122" y="66"/>
                  </a:cubicBezTo>
                  <a:cubicBezTo>
                    <a:pt x="1122" y="66"/>
                    <a:pt x="1123" y="65"/>
                    <a:pt x="1122" y="65"/>
                  </a:cubicBezTo>
                  <a:cubicBezTo>
                    <a:pt x="1120" y="60"/>
                    <a:pt x="1118" y="58"/>
                    <a:pt x="1117" y="58"/>
                  </a:cubicBezTo>
                  <a:moveTo>
                    <a:pt x="1090" y="81"/>
                  </a:moveTo>
                  <a:cubicBezTo>
                    <a:pt x="1090" y="81"/>
                    <a:pt x="1090" y="81"/>
                    <a:pt x="1090" y="81"/>
                  </a:cubicBezTo>
                  <a:cubicBezTo>
                    <a:pt x="1089" y="81"/>
                    <a:pt x="1088" y="82"/>
                    <a:pt x="1087" y="84"/>
                  </a:cubicBezTo>
                  <a:cubicBezTo>
                    <a:pt x="1081" y="92"/>
                    <a:pt x="1076" y="98"/>
                    <a:pt x="1072" y="102"/>
                  </a:cubicBezTo>
                  <a:cubicBezTo>
                    <a:pt x="1070" y="103"/>
                    <a:pt x="1068" y="104"/>
                    <a:pt x="1067" y="104"/>
                  </a:cubicBezTo>
                  <a:cubicBezTo>
                    <a:pt x="1065" y="104"/>
                    <a:pt x="1064" y="103"/>
                    <a:pt x="1064" y="101"/>
                  </a:cubicBezTo>
                  <a:cubicBezTo>
                    <a:pt x="1064" y="91"/>
                    <a:pt x="1069" y="81"/>
                    <a:pt x="1080" y="69"/>
                  </a:cubicBezTo>
                  <a:cubicBezTo>
                    <a:pt x="1077" y="67"/>
                    <a:pt x="1075" y="65"/>
                    <a:pt x="1073" y="65"/>
                  </a:cubicBezTo>
                  <a:cubicBezTo>
                    <a:pt x="1072" y="65"/>
                    <a:pt x="1072" y="66"/>
                    <a:pt x="1072" y="66"/>
                  </a:cubicBezTo>
                  <a:cubicBezTo>
                    <a:pt x="1070" y="66"/>
                    <a:pt x="1068" y="68"/>
                    <a:pt x="1065" y="72"/>
                  </a:cubicBezTo>
                  <a:cubicBezTo>
                    <a:pt x="1063" y="75"/>
                    <a:pt x="1061" y="77"/>
                    <a:pt x="1059" y="80"/>
                  </a:cubicBezTo>
                  <a:cubicBezTo>
                    <a:pt x="1058" y="81"/>
                    <a:pt x="1058" y="82"/>
                    <a:pt x="1059" y="82"/>
                  </a:cubicBezTo>
                  <a:cubicBezTo>
                    <a:pt x="1057" y="86"/>
                    <a:pt x="1056" y="91"/>
                    <a:pt x="1056" y="96"/>
                  </a:cubicBezTo>
                  <a:cubicBezTo>
                    <a:pt x="1056" y="104"/>
                    <a:pt x="1060" y="108"/>
                    <a:pt x="1067" y="108"/>
                  </a:cubicBezTo>
                  <a:cubicBezTo>
                    <a:pt x="1070" y="108"/>
                    <a:pt x="1073" y="107"/>
                    <a:pt x="1075" y="104"/>
                  </a:cubicBezTo>
                  <a:cubicBezTo>
                    <a:pt x="1081" y="97"/>
                    <a:pt x="1085" y="92"/>
                    <a:pt x="1088" y="88"/>
                  </a:cubicBezTo>
                  <a:cubicBezTo>
                    <a:pt x="1089" y="85"/>
                    <a:pt x="1090" y="83"/>
                    <a:pt x="1090" y="81"/>
                  </a:cubicBezTo>
                  <a:moveTo>
                    <a:pt x="1096" y="47"/>
                  </a:moveTo>
                  <a:cubicBezTo>
                    <a:pt x="1096" y="47"/>
                    <a:pt x="1095" y="47"/>
                    <a:pt x="1095" y="47"/>
                  </a:cubicBezTo>
                  <a:cubicBezTo>
                    <a:pt x="1094" y="48"/>
                    <a:pt x="1094" y="48"/>
                    <a:pt x="1094" y="48"/>
                  </a:cubicBezTo>
                  <a:cubicBezTo>
                    <a:pt x="1089" y="49"/>
                    <a:pt x="1086" y="49"/>
                    <a:pt x="1084" y="49"/>
                  </a:cubicBezTo>
                  <a:cubicBezTo>
                    <a:pt x="1082" y="50"/>
                    <a:pt x="1081" y="50"/>
                    <a:pt x="1080" y="50"/>
                  </a:cubicBezTo>
                  <a:cubicBezTo>
                    <a:pt x="1080" y="51"/>
                    <a:pt x="1079" y="51"/>
                    <a:pt x="1079" y="52"/>
                  </a:cubicBezTo>
                  <a:cubicBezTo>
                    <a:pt x="1079" y="54"/>
                    <a:pt x="1079" y="56"/>
                    <a:pt x="1081" y="58"/>
                  </a:cubicBezTo>
                  <a:cubicBezTo>
                    <a:pt x="1082" y="60"/>
                    <a:pt x="1084" y="61"/>
                    <a:pt x="1086" y="61"/>
                  </a:cubicBezTo>
                  <a:cubicBezTo>
                    <a:pt x="1087" y="61"/>
                    <a:pt x="1087" y="61"/>
                    <a:pt x="1087" y="61"/>
                  </a:cubicBezTo>
                  <a:cubicBezTo>
                    <a:pt x="1088" y="60"/>
                    <a:pt x="1087" y="60"/>
                    <a:pt x="1087" y="60"/>
                  </a:cubicBezTo>
                  <a:cubicBezTo>
                    <a:pt x="1086" y="60"/>
                    <a:pt x="1086" y="59"/>
                    <a:pt x="1086" y="58"/>
                  </a:cubicBezTo>
                  <a:cubicBezTo>
                    <a:pt x="1085" y="57"/>
                    <a:pt x="1085" y="56"/>
                    <a:pt x="1086" y="55"/>
                  </a:cubicBezTo>
                  <a:cubicBezTo>
                    <a:pt x="1087" y="54"/>
                    <a:pt x="1088" y="53"/>
                    <a:pt x="1089" y="52"/>
                  </a:cubicBezTo>
                  <a:cubicBezTo>
                    <a:pt x="1090" y="52"/>
                    <a:pt x="1091" y="51"/>
                    <a:pt x="1093" y="51"/>
                  </a:cubicBezTo>
                  <a:cubicBezTo>
                    <a:pt x="1095" y="50"/>
                    <a:pt x="1096" y="49"/>
                    <a:pt x="1096" y="48"/>
                  </a:cubicBezTo>
                  <a:cubicBezTo>
                    <a:pt x="1096" y="47"/>
                    <a:pt x="1096" y="47"/>
                    <a:pt x="1096" y="47"/>
                  </a:cubicBezTo>
                  <a:moveTo>
                    <a:pt x="1064" y="53"/>
                  </a:moveTo>
                  <a:cubicBezTo>
                    <a:pt x="1051" y="53"/>
                    <a:pt x="1051" y="53"/>
                    <a:pt x="1051" y="53"/>
                  </a:cubicBezTo>
                  <a:cubicBezTo>
                    <a:pt x="1055" y="47"/>
                    <a:pt x="1058" y="42"/>
                    <a:pt x="1061" y="38"/>
                  </a:cubicBezTo>
                  <a:cubicBezTo>
                    <a:pt x="1061" y="38"/>
                    <a:pt x="1059" y="37"/>
                    <a:pt x="1055" y="36"/>
                  </a:cubicBezTo>
                  <a:cubicBezTo>
                    <a:pt x="1052" y="34"/>
                    <a:pt x="1049" y="33"/>
                    <a:pt x="1048" y="33"/>
                  </a:cubicBezTo>
                  <a:cubicBezTo>
                    <a:pt x="1047" y="33"/>
                    <a:pt x="1046" y="33"/>
                    <a:pt x="1046" y="34"/>
                  </a:cubicBezTo>
                  <a:cubicBezTo>
                    <a:pt x="1046" y="35"/>
                    <a:pt x="1046" y="35"/>
                    <a:pt x="1047" y="35"/>
                  </a:cubicBezTo>
                  <a:cubicBezTo>
                    <a:pt x="1047" y="36"/>
                    <a:pt x="1047" y="36"/>
                    <a:pt x="1048" y="36"/>
                  </a:cubicBezTo>
                  <a:cubicBezTo>
                    <a:pt x="1048" y="37"/>
                    <a:pt x="1048" y="37"/>
                    <a:pt x="1048" y="37"/>
                  </a:cubicBezTo>
                  <a:cubicBezTo>
                    <a:pt x="1048" y="38"/>
                    <a:pt x="1047" y="40"/>
                    <a:pt x="1045" y="45"/>
                  </a:cubicBezTo>
                  <a:cubicBezTo>
                    <a:pt x="1042" y="49"/>
                    <a:pt x="1041" y="52"/>
                    <a:pt x="1040" y="53"/>
                  </a:cubicBezTo>
                  <a:cubicBezTo>
                    <a:pt x="1035" y="53"/>
                    <a:pt x="1035" y="53"/>
                    <a:pt x="1035" y="53"/>
                  </a:cubicBezTo>
                  <a:cubicBezTo>
                    <a:pt x="1030" y="53"/>
                    <a:pt x="1030" y="53"/>
                    <a:pt x="1030" y="53"/>
                  </a:cubicBezTo>
                  <a:cubicBezTo>
                    <a:pt x="1029" y="53"/>
                    <a:pt x="1028" y="54"/>
                    <a:pt x="1028" y="55"/>
                  </a:cubicBezTo>
                  <a:cubicBezTo>
                    <a:pt x="1028" y="56"/>
                    <a:pt x="1029" y="57"/>
                    <a:pt x="1031" y="57"/>
                  </a:cubicBezTo>
                  <a:cubicBezTo>
                    <a:pt x="1037" y="57"/>
                    <a:pt x="1037" y="57"/>
                    <a:pt x="1037" y="57"/>
                  </a:cubicBezTo>
                  <a:cubicBezTo>
                    <a:pt x="1033" y="63"/>
                    <a:pt x="1030" y="69"/>
                    <a:pt x="1026" y="77"/>
                  </a:cubicBezTo>
                  <a:cubicBezTo>
                    <a:pt x="1022" y="86"/>
                    <a:pt x="1020" y="93"/>
                    <a:pt x="1020" y="97"/>
                  </a:cubicBezTo>
                  <a:cubicBezTo>
                    <a:pt x="1020" y="104"/>
                    <a:pt x="1023" y="108"/>
                    <a:pt x="1029" y="108"/>
                  </a:cubicBezTo>
                  <a:cubicBezTo>
                    <a:pt x="1032" y="108"/>
                    <a:pt x="1035" y="107"/>
                    <a:pt x="1038" y="104"/>
                  </a:cubicBezTo>
                  <a:cubicBezTo>
                    <a:pt x="1044" y="97"/>
                    <a:pt x="1048" y="92"/>
                    <a:pt x="1050" y="88"/>
                  </a:cubicBezTo>
                  <a:cubicBezTo>
                    <a:pt x="1052" y="85"/>
                    <a:pt x="1053" y="83"/>
                    <a:pt x="1053" y="81"/>
                  </a:cubicBezTo>
                  <a:cubicBezTo>
                    <a:pt x="1053" y="81"/>
                    <a:pt x="1053" y="81"/>
                    <a:pt x="1053" y="81"/>
                  </a:cubicBezTo>
                  <a:cubicBezTo>
                    <a:pt x="1052" y="81"/>
                    <a:pt x="1051" y="82"/>
                    <a:pt x="1050" y="84"/>
                  </a:cubicBezTo>
                  <a:cubicBezTo>
                    <a:pt x="1044" y="92"/>
                    <a:pt x="1039" y="98"/>
                    <a:pt x="1034" y="102"/>
                  </a:cubicBezTo>
                  <a:cubicBezTo>
                    <a:pt x="1033" y="103"/>
                    <a:pt x="1032" y="103"/>
                    <a:pt x="1031" y="103"/>
                  </a:cubicBezTo>
                  <a:cubicBezTo>
                    <a:pt x="1029" y="103"/>
                    <a:pt x="1028" y="102"/>
                    <a:pt x="1028" y="99"/>
                  </a:cubicBezTo>
                  <a:cubicBezTo>
                    <a:pt x="1028" y="98"/>
                    <a:pt x="1028" y="96"/>
                    <a:pt x="1029" y="94"/>
                  </a:cubicBezTo>
                  <a:cubicBezTo>
                    <a:pt x="1030" y="90"/>
                    <a:pt x="1033" y="83"/>
                    <a:pt x="1038" y="75"/>
                  </a:cubicBezTo>
                  <a:cubicBezTo>
                    <a:pt x="1043" y="64"/>
                    <a:pt x="1047" y="59"/>
                    <a:pt x="1051" y="58"/>
                  </a:cubicBezTo>
                  <a:cubicBezTo>
                    <a:pt x="1060" y="57"/>
                    <a:pt x="1069" y="57"/>
                    <a:pt x="1077" y="57"/>
                  </a:cubicBezTo>
                  <a:cubicBezTo>
                    <a:pt x="1078" y="57"/>
                    <a:pt x="1079" y="57"/>
                    <a:pt x="1080" y="56"/>
                  </a:cubicBezTo>
                  <a:cubicBezTo>
                    <a:pt x="1081" y="55"/>
                    <a:pt x="1081" y="55"/>
                    <a:pt x="1081" y="54"/>
                  </a:cubicBezTo>
                  <a:cubicBezTo>
                    <a:pt x="1081" y="53"/>
                    <a:pt x="1080" y="53"/>
                    <a:pt x="1078" y="53"/>
                  </a:cubicBezTo>
                  <a:lnTo>
                    <a:pt x="1064" y="53"/>
                  </a:lnTo>
                  <a:close/>
                  <a:moveTo>
                    <a:pt x="1021" y="89"/>
                  </a:moveTo>
                  <a:cubicBezTo>
                    <a:pt x="1021" y="89"/>
                    <a:pt x="1021" y="88"/>
                    <a:pt x="1021" y="88"/>
                  </a:cubicBezTo>
                  <a:cubicBezTo>
                    <a:pt x="1020" y="88"/>
                    <a:pt x="1019" y="89"/>
                    <a:pt x="1018" y="90"/>
                  </a:cubicBezTo>
                  <a:cubicBezTo>
                    <a:pt x="1013" y="97"/>
                    <a:pt x="1009" y="101"/>
                    <a:pt x="1005" y="103"/>
                  </a:cubicBezTo>
                  <a:cubicBezTo>
                    <a:pt x="1004" y="104"/>
                    <a:pt x="1003" y="104"/>
                    <a:pt x="1003" y="104"/>
                  </a:cubicBezTo>
                  <a:cubicBezTo>
                    <a:pt x="1001" y="104"/>
                    <a:pt x="1001" y="103"/>
                    <a:pt x="1001" y="101"/>
                  </a:cubicBezTo>
                  <a:cubicBezTo>
                    <a:pt x="1001" y="95"/>
                    <a:pt x="1004" y="89"/>
                    <a:pt x="1009" y="82"/>
                  </a:cubicBezTo>
                  <a:cubicBezTo>
                    <a:pt x="1015" y="76"/>
                    <a:pt x="1018" y="70"/>
                    <a:pt x="1018" y="67"/>
                  </a:cubicBezTo>
                  <a:cubicBezTo>
                    <a:pt x="1018" y="65"/>
                    <a:pt x="1016" y="64"/>
                    <a:pt x="1014" y="64"/>
                  </a:cubicBezTo>
                  <a:cubicBezTo>
                    <a:pt x="1011" y="64"/>
                    <a:pt x="1009" y="63"/>
                    <a:pt x="1008" y="63"/>
                  </a:cubicBezTo>
                  <a:cubicBezTo>
                    <a:pt x="1000" y="71"/>
                    <a:pt x="993" y="79"/>
                    <a:pt x="988" y="86"/>
                  </a:cubicBezTo>
                  <a:cubicBezTo>
                    <a:pt x="986" y="89"/>
                    <a:pt x="985" y="90"/>
                    <a:pt x="985" y="90"/>
                  </a:cubicBezTo>
                  <a:cubicBezTo>
                    <a:pt x="985" y="88"/>
                    <a:pt x="989" y="80"/>
                    <a:pt x="997" y="65"/>
                  </a:cubicBezTo>
                  <a:cubicBezTo>
                    <a:pt x="999" y="62"/>
                    <a:pt x="999" y="60"/>
                    <a:pt x="996" y="60"/>
                  </a:cubicBezTo>
                  <a:cubicBezTo>
                    <a:pt x="993" y="60"/>
                    <a:pt x="990" y="61"/>
                    <a:pt x="988" y="62"/>
                  </a:cubicBezTo>
                  <a:cubicBezTo>
                    <a:pt x="986" y="67"/>
                    <a:pt x="984" y="70"/>
                    <a:pt x="984" y="71"/>
                  </a:cubicBezTo>
                  <a:cubicBezTo>
                    <a:pt x="983" y="72"/>
                    <a:pt x="983" y="73"/>
                    <a:pt x="985" y="73"/>
                  </a:cubicBezTo>
                  <a:cubicBezTo>
                    <a:pt x="977" y="90"/>
                    <a:pt x="973" y="98"/>
                    <a:pt x="973" y="99"/>
                  </a:cubicBezTo>
                  <a:cubicBezTo>
                    <a:pt x="973" y="101"/>
                    <a:pt x="973" y="103"/>
                    <a:pt x="974" y="104"/>
                  </a:cubicBezTo>
                  <a:cubicBezTo>
                    <a:pt x="975" y="105"/>
                    <a:pt x="977" y="106"/>
                    <a:pt x="978" y="106"/>
                  </a:cubicBezTo>
                  <a:cubicBezTo>
                    <a:pt x="980" y="106"/>
                    <a:pt x="980" y="105"/>
                    <a:pt x="981" y="104"/>
                  </a:cubicBezTo>
                  <a:cubicBezTo>
                    <a:pt x="981" y="100"/>
                    <a:pt x="984" y="95"/>
                    <a:pt x="989" y="88"/>
                  </a:cubicBezTo>
                  <a:cubicBezTo>
                    <a:pt x="997" y="78"/>
                    <a:pt x="1002" y="73"/>
                    <a:pt x="1004" y="73"/>
                  </a:cubicBezTo>
                  <a:cubicBezTo>
                    <a:pt x="1004" y="73"/>
                    <a:pt x="1004" y="73"/>
                    <a:pt x="1004" y="73"/>
                  </a:cubicBezTo>
                  <a:cubicBezTo>
                    <a:pt x="1004" y="74"/>
                    <a:pt x="1003" y="76"/>
                    <a:pt x="1001" y="79"/>
                  </a:cubicBezTo>
                  <a:cubicBezTo>
                    <a:pt x="997" y="87"/>
                    <a:pt x="995" y="94"/>
                    <a:pt x="995" y="99"/>
                  </a:cubicBezTo>
                  <a:cubicBezTo>
                    <a:pt x="995" y="105"/>
                    <a:pt x="998" y="108"/>
                    <a:pt x="1004" y="107"/>
                  </a:cubicBezTo>
                  <a:cubicBezTo>
                    <a:pt x="1008" y="107"/>
                    <a:pt x="1014" y="101"/>
                    <a:pt x="1021" y="90"/>
                  </a:cubicBezTo>
                  <a:cubicBezTo>
                    <a:pt x="1021" y="90"/>
                    <a:pt x="1021" y="90"/>
                    <a:pt x="1021" y="89"/>
                  </a:cubicBezTo>
                  <a:moveTo>
                    <a:pt x="964" y="63"/>
                  </a:moveTo>
                  <a:cubicBezTo>
                    <a:pt x="958" y="62"/>
                    <a:pt x="952" y="67"/>
                    <a:pt x="945" y="75"/>
                  </a:cubicBezTo>
                  <a:cubicBezTo>
                    <a:pt x="939" y="84"/>
                    <a:pt x="936" y="91"/>
                    <a:pt x="937" y="97"/>
                  </a:cubicBezTo>
                  <a:cubicBezTo>
                    <a:pt x="938" y="103"/>
                    <a:pt x="941" y="107"/>
                    <a:pt x="947" y="107"/>
                  </a:cubicBezTo>
                  <a:cubicBezTo>
                    <a:pt x="954" y="108"/>
                    <a:pt x="960" y="105"/>
                    <a:pt x="966" y="98"/>
                  </a:cubicBezTo>
                  <a:cubicBezTo>
                    <a:pt x="969" y="94"/>
                    <a:pt x="971" y="92"/>
                    <a:pt x="971" y="90"/>
                  </a:cubicBezTo>
                  <a:cubicBezTo>
                    <a:pt x="971" y="90"/>
                    <a:pt x="971" y="90"/>
                    <a:pt x="971" y="90"/>
                  </a:cubicBezTo>
                  <a:cubicBezTo>
                    <a:pt x="970" y="90"/>
                    <a:pt x="968" y="91"/>
                    <a:pt x="965" y="94"/>
                  </a:cubicBezTo>
                  <a:cubicBezTo>
                    <a:pt x="963" y="98"/>
                    <a:pt x="960" y="101"/>
                    <a:pt x="957" y="102"/>
                  </a:cubicBezTo>
                  <a:cubicBezTo>
                    <a:pt x="954" y="104"/>
                    <a:pt x="952" y="105"/>
                    <a:pt x="949" y="105"/>
                  </a:cubicBezTo>
                  <a:cubicBezTo>
                    <a:pt x="946" y="105"/>
                    <a:pt x="944" y="103"/>
                    <a:pt x="944" y="99"/>
                  </a:cubicBezTo>
                  <a:cubicBezTo>
                    <a:pt x="944" y="98"/>
                    <a:pt x="944" y="97"/>
                    <a:pt x="944" y="96"/>
                  </a:cubicBezTo>
                  <a:cubicBezTo>
                    <a:pt x="947" y="85"/>
                    <a:pt x="953" y="77"/>
                    <a:pt x="964" y="70"/>
                  </a:cubicBezTo>
                  <a:cubicBezTo>
                    <a:pt x="965" y="69"/>
                    <a:pt x="967" y="68"/>
                    <a:pt x="968" y="68"/>
                  </a:cubicBezTo>
                  <a:cubicBezTo>
                    <a:pt x="969" y="68"/>
                    <a:pt x="970" y="69"/>
                    <a:pt x="970" y="70"/>
                  </a:cubicBezTo>
                  <a:cubicBezTo>
                    <a:pt x="970" y="71"/>
                    <a:pt x="969" y="73"/>
                    <a:pt x="968" y="74"/>
                  </a:cubicBezTo>
                  <a:cubicBezTo>
                    <a:pt x="967" y="76"/>
                    <a:pt x="963" y="79"/>
                    <a:pt x="956" y="84"/>
                  </a:cubicBezTo>
                  <a:cubicBezTo>
                    <a:pt x="951" y="88"/>
                    <a:pt x="948" y="91"/>
                    <a:pt x="947" y="95"/>
                  </a:cubicBezTo>
                  <a:cubicBezTo>
                    <a:pt x="947" y="96"/>
                    <a:pt x="947" y="96"/>
                    <a:pt x="947" y="96"/>
                  </a:cubicBezTo>
                  <a:cubicBezTo>
                    <a:pt x="948" y="97"/>
                    <a:pt x="948" y="96"/>
                    <a:pt x="948" y="95"/>
                  </a:cubicBezTo>
                  <a:cubicBezTo>
                    <a:pt x="949" y="93"/>
                    <a:pt x="952" y="91"/>
                    <a:pt x="957" y="88"/>
                  </a:cubicBezTo>
                  <a:cubicBezTo>
                    <a:pt x="965" y="83"/>
                    <a:pt x="969" y="80"/>
                    <a:pt x="971" y="79"/>
                  </a:cubicBezTo>
                  <a:cubicBezTo>
                    <a:pt x="974" y="77"/>
                    <a:pt x="976" y="74"/>
                    <a:pt x="976" y="70"/>
                  </a:cubicBezTo>
                  <a:cubicBezTo>
                    <a:pt x="976" y="68"/>
                    <a:pt x="974" y="66"/>
                    <a:pt x="971" y="65"/>
                  </a:cubicBezTo>
                  <a:cubicBezTo>
                    <a:pt x="967" y="64"/>
                    <a:pt x="965" y="63"/>
                    <a:pt x="964" y="63"/>
                  </a:cubicBezTo>
                  <a:moveTo>
                    <a:pt x="940" y="65"/>
                  </a:moveTo>
                  <a:cubicBezTo>
                    <a:pt x="940" y="61"/>
                    <a:pt x="938" y="59"/>
                    <a:pt x="935" y="59"/>
                  </a:cubicBezTo>
                  <a:cubicBezTo>
                    <a:pt x="933" y="59"/>
                    <a:pt x="932" y="60"/>
                    <a:pt x="931" y="60"/>
                  </a:cubicBezTo>
                  <a:cubicBezTo>
                    <a:pt x="931" y="63"/>
                    <a:pt x="930" y="68"/>
                    <a:pt x="929" y="73"/>
                  </a:cubicBezTo>
                  <a:cubicBezTo>
                    <a:pt x="928" y="77"/>
                    <a:pt x="926" y="82"/>
                    <a:pt x="922" y="87"/>
                  </a:cubicBezTo>
                  <a:cubicBezTo>
                    <a:pt x="919" y="92"/>
                    <a:pt x="916" y="96"/>
                    <a:pt x="912" y="99"/>
                  </a:cubicBezTo>
                  <a:cubicBezTo>
                    <a:pt x="909" y="102"/>
                    <a:pt x="906" y="103"/>
                    <a:pt x="905" y="103"/>
                  </a:cubicBezTo>
                  <a:cubicBezTo>
                    <a:pt x="903" y="103"/>
                    <a:pt x="902" y="101"/>
                    <a:pt x="902" y="98"/>
                  </a:cubicBezTo>
                  <a:cubicBezTo>
                    <a:pt x="902" y="92"/>
                    <a:pt x="905" y="86"/>
                    <a:pt x="909" y="79"/>
                  </a:cubicBezTo>
                  <a:cubicBezTo>
                    <a:pt x="911" y="77"/>
                    <a:pt x="914" y="74"/>
                    <a:pt x="918" y="69"/>
                  </a:cubicBezTo>
                  <a:cubicBezTo>
                    <a:pt x="917" y="69"/>
                    <a:pt x="916" y="69"/>
                    <a:pt x="915" y="67"/>
                  </a:cubicBezTo>
                  <a:cubicBezTo>
                    <a:pt x="914" y="66"/>
                    <a:pt x="912" y="65"/>
                    <a:pt x="911" y="65"/>
                  </a:cubicBezTo>
                  <a:cubicBezTo>
                    <a:pt x="911" y="65"/>
                    <a:pt x="910" y="65"/>
                    <a:pt x="909" y="66"/>
                  </a:cubicBezTo>
                  <a:cubicBezTo>
                    <a:pt x="908" y="66"/>
                    <a:pt x="906" y="68"/>
                    <a:pt x="903" y="72"/>
                  </a:cubicBezTo>
                  <a:cubicBezTo>
                    <a:pt x="901" y="75"/>
                    <a:pt x="899" y="77"/>
                    <a:pt x="897" y="80"/>
                  </a:cubicBezTo>
                  <a:cubicBezTo>
                    <a:pt x="896" y="81"/>
                    <a:pt x="896" y="82"/>
                    <a:pt x="897" y="82"/>
                  </a:cubicBezTo>
                  <a:cubicBezTo>
                    <a:pt x="895" y="86"/>
                    <a:pt x="894" y="91"/>
                    <a:pt x="894" y="96"/>
                  </a:cubicBezTo>
                  <a:cubicBezTo>
                    <a:pt x="894" y="104"/>
                    <a:pt x="898" y="108"/>
                    <a:pt x="905" y="108"/>
                  </a:cubicBezTo>
                  <a:cubicBezTo>
                    <a:pt x="907" y="108"/>
                    <a:pt x="910" y="106"/>
                    <a:pt x="913" y="104"/>
                  </a:cubicBezTo>
                  <a:cubicBezTo>
                    <a:pt x="916" y="101"/>
                    <a:pt x="919" y="97"/>
                    <a:pt x="923" y="92"/>
                  </a:cubicBezTo>
                  <a:cubicBezTo>
                    <a:pt x="925" y="89"/>
                    <a:pt x="928" y="84"/>
                    <a:pt x="931" y="78"/>
                  </a:cubicBezTo>
                  <a:cubicBezTo>
                    <a:pt x="935" y="75"/>
                    <a:pt x="938" y="72"/>
                    <a:pt x="939" y="70"/>
                  </a:cubicBezTo>
                  <a:cubicBezTo>
                    <a:pt x="940" y="68"/>
                    <a:pt x="940" y="67"/>
                    <a:pt x="940" y="65"/>
                  </a:cubicBezTo>
                  <a:moveTo>
                    <a:pt x="867" y="81"/>
                  </a:moveTo>
                  <a:cubicBezTo>
                    <a:pt x="856" y="96"/>
                    <a:pt x="849" y="104"/>
                    <a:pt x="845" y="104"/>
                  </a:cubicBezTo>
                  <a:cubicBezTo>
                    <a:pt x="843" y="104"/>
                    <a:pt x="842" y="103"/>
                    <a:pt x="842" y="101"/>
                  </a:cubicBezTo>
                  <a:cubicBezTo>
                    <a:pt x="842" y="100"/>
                    <a:pt x="842" y="99"/>
                    <a:pt x="843" y="98"/>
                  </a:cubicBezTo>
                  <a:cubicBezTo>
                    <a:pt x="844" y="94"/>
                    <a:pt x="847" y="89"/>
                    <a:pt x="852" y="84"/>
                  </a:cubicBezTo>
                  <a:cubicBezTo>
                    <a:pt x="857" y="79"/>
                    <a:pt x="861" y="75"/>
                    <a:pt x="866" y="73"/>
                  </a:cubicBezTo>
                  <a:cubicBezTo>
                    <a:pt x="868" y="72"/>
                    <a:pt x="869" y="71"/>
                    <a:pt x="871" y="71"/>
                  </a:cubicBezTo>
                  <a:cubicBezTo>
                    <a:pt x="869" y="75"/>
                    <a:pt x="868" y="78"/>
                    <a:pt x="867" y="81"/>
                  </a:cubicBezTo>
                  <a:moveTo>
                    <a:pt x="947" y="2"/>
                  </a:moveTo>
                  <a:cubicBezTo>
                    <a:pt x="944" y="1"/>
                    <a:pt x="941" y="1"/>
                    <a:pt x="940" y="1"/>
                  </a:cubicBezTo>
                  <a:cubicBezTo>
                    <a:pt x="925" y="1"/>
                    <a:pt x="912" y="7"/>
                    <a:pt x="902" y="19"/>
                  </a:cubicBezTo>
                  <a:cubicBezTo>
                    <a:pt x="892" y="30"/>
                    <a:pt x="883" y="46"/>
                    <a:pt x="874" y="65"/>
                  </a:cubicBezTo>
                  <a:cubicBezTo>
                    <a:pt x="873" y="64"/>
                    <a:pt x="872" y="63"/>
                    <a:pt x="870" y="63"/>
                  </a:cubicBezTo>
                  <a:cubicBezTo>
                    <a:pt x="864" y="63"/>
                    <a:pt x="856" y="67"/>
                    <a:pt x="848" y="75"/>
                  </a:cubicBezTo>
                  <a:cubicBezTo>
                    <a:pt x="840" y="83"/>
                    <a:pt x="836" y="91"/>
                    <a:pt x="836" y="98"/>
                  </a:cubicBezTo>
                  <a:cubicBezTo>
                    <a:pt x="836" y="100"/>
                    <a:pt x="837" y="102"/>
                    <a:pt x="839" y="104"/>
                  </a:cubicBezTo>
                  <a:cubicBezTo>
                    <a:pt x="841" y="106"/>
                    <a:pt x="843" y="107"/>
                    <a:pt x="846" y="107"/>
                  </a:cubicBezTo>
                  <a:cubicBezTo>
                    <a:pt x="851" y="107"/>
                    <a:pt x="857" y="101"/>
                    <a:pt x="865" y="89"/>
                  </a:cubicBezTo>
                  <a:cubicBezTo>
                    <a:pt x="865" y="91"/>
                    <a:pt x="864" y="94"/>
                    <a:pt x="864" y="96"/>
                  </a:cubicBezTo>
                  <a:cubicBezTo>
                    <a:pt x="864" y="99"/>
                    <a:pt x="865" y="102"/>
                    <a:pt x="867" y="104"/>
                  </a:cubicBezTo>
                  <a:cubicBezTo>
                    <a:pt x="869" y="106"/>
                    <a:pt x="871" y="107"/>
                    <a:pt x="874" y="107"/>
                  </a:cubicBezTo>
                  <a:cubicBezTo>
                    <a:pt x="877" y="107"/>
                    <a:pt x="880" y="106"/>
                    <a:pt x="882" y="103"/>
                  </a:cubicBezTo>
                  <a:cubicBezTo>
                    <a:pt x="885" y="101"/>
                    <a:pt x="888" y="97"/>
                    <a:pt x="891" y="93"/>
                  </a:cubicBezTo>
                  <a:cubicBezTo>
                    <a:pt x="895" y="87"/>
                    <a:pt x="897" y="83"/>
                    <a:pt x="897" y="81"/>
                  </a:cubicBezTo>
                  <a:cubicBezTo>
                    <a:pt x="897" y="81"/>
                    <a:pt x="897" y="81"/>
                    <a:pt x="897" y="81"/>
                  </a:cubicBezTo>
                  <a:cubicBezTo>
                    <a:pt x="897" y="81"/>
                    <a:pt x="895" y="82"/>
                    <a:pt x="894" y="84"/>
                  </a:cubicBezTo>
                  <a:cubicBezTo>
                    <a:pt x="888" y="92"/>
                    <a:pt x="883" y="98"/>
                    <a:pt x="879" y="102"/>
                  </a:cubicBezTo>
                  <a:cubicBezTo>
                    <a:pt x="877" y="103"/>
                    <a:pt x="876" y="104"/>
                    <a:pt x="874" y="104"/>
                  </a:cubicBezTo>
                  <a:cubicBezTo>
                    <a:pt x="872" y="104"/>
                    <a:pt x="871" y="102"/>
                    <a:pt x="871" y="98"/>
                  </a:cubicBezTo>
                  <a:cubicBezTo>
                    <a:pt x="871" y="90"/>
                    <a:pt x="875" y="79"/>
                    <a:pt x="883" y="64"/>
                  </a:cubicBezTo>
                  <a:cubicBezTo>
                    <a:pt x="891" y="50"/>
                    <a:pt x="900" y="37"/>
                    <a:pt x="911" y="25"/>
                  </a:cubicBezTo>
                  <a:cubicBezTo>
                    <a:pt x="923" y="10"/>
                    <a:pt x="934" y="3"/>
                    <a:pt x="942" y="3"/>
                  </a:cubicBezTo>
                  <a:cubicBezTo>
                    <a:pt x="945" y="3"/>
                    <a:pt x="948" y="4"/>
                    <a:pt x="951" y="6"/>
                  </a:cubicBezTo>
                  <a:cubicBezTo>
                    <a:pt x="951" y="6"/>
                    <a:pt x="951" y="6"/>
                    <a:pt x="952" y="6"/>
                  </a:cubicBezTo>
                  <a:cubicBezTo>
                    <a:pt x="953" y="6"/>
                    <a:pt x="953" y="5"/>
                    <a:pt x="953" y="5"/>
                  </a:cubicBezTo>
                  <a:cubicBezTo>
                    <a:pt x="953" y="4"/>
                    <a:pt x="951" y="3"/>
                    <a:pt x="947" y="2"/>
                  </a:cubicBezTo>
                  <a:moveTo>
                    <a:pt x="832" y="27"/>
                  </a:moveTo>
                  <a:cubicBezTo>
                    <a:pt x="825" y="42"/>
                    <a:pt x="820" y="52"/>
                    <a:pt x="818" y="55"/>
                  </a:cubicBezTo>
                  <a:cubicBezTo>
                    <a:pt x="813" y="55"/>
                    <a:pt x="813" y="55"/>
                    <a:pt x="813" y="55"/>
                  </a:cubicBezTo>
                  <a:cubicBezTo>
                    <a:pt x="809" y="55"/>
                    <a:pt x="804" y="56"/>
                    <a:pt x="799" y="56"/>
                  </a:cubicBezTo>
                  <a:cubicBezTo>
                    <a:pt x="819" y="33"/>
                    <a:pt x="831" y="22"/>
                    <a:pt x="833" y="22"/>
                  </a:cubicBezTo>
                  <a:cubicBezTo>
                    <a:pt x="834" y="22"/>
                    <a:pt x="834" y="22"/>
                    <a:pt x="834" y="23"/>
                  </a:cubicBezTo>
                  <a:cubicBezTo>
                    <a:pt x="834" y="23"/>
                    <a:pt x="833" y="25"/>
                    <a:pt x="832" y="27"/>
                  </a:cubicBezTo>
                  <a:moveTo>
                    <a:pt x="848" y="6"/>
                  </a:moveTo>
                  <a:cubicBezTo>
                    <a:pt x="843" y="5"/>
                    <a:pt x="840" y="5"/>
                    <a:pt x="840" y="5"/>
                  </a:cubicBezTo>
                  <a:cubicBezTo>
                    <a:pt x="836" y="9"/>
                    <a:pt x="833" y="13"/>
                    <a:pt x="832" y="15"/>
                  </a:cubicBezTo>
                  <a:cubicBezTo>
                    <a:pt x="824" y="23"/>
                    <a:pt x="814" y="34"/>
                    <a:pt x="800" y="49"/>
                  </a:cubicBezTo>
                  <a:cubicBezTo>
                    <a:pt x="793" y="57"/>
                    <a:pt x="793" y="57"/>
                    <a:pt x="793" y="57"/>
                  </a:cubicBezTo>
                  <a:cubicBezTo>
                    <a:pt x="790" y="58"/>
                    <a:pt x="780" y="60"/>
                    <a:pt x="762" y="64"/>
                  </a:cubicBezTo>
                  <a:cubicBezTo>
                    <a:pt x="749" y="67"/>
                    <a:pt x="739" y="68"/>
                    <a:pt x="732" y="68"/>
                  </a:cubicBezTo>
                  <a:cubicBezTo>
                    <a:pt x="728" y="68"/>
                    <a:pt x="726" y="68"/>
                    <a:pt x="726" y="66"/>
                  </a:cubicBezTo>
                  <a:cubicBezTo>
                    <a:pt x="726" y="64"/>
                    <a:pt x="736" y="59"/>
                    <a:pt x="756" y="52"/>
                  </a:cubicBezTo>
                  <a:cubicBezTo>
                    <a:pt x="756" y="52"/>
                    <a:pt x="757" y="52"/>
                    <a:pt x="757" y="52"/>
                  </a:cubicBezTo>
                  <a:cubicBezTo>
                    <a:pt x="757" y="51"/>
                    <a:pt x="756" y="51"/>
                    <a:pt x="755" y="51"/>
                  </a:cubicBezTo>
                  <a:cubicBezTo>
                    <a:pt x="750" y="51"/>
                    <a:pt x="743" y="53"/>
                    <a:pt x="735" y="56"/>
                  </a:cubicBezTo>
                  <a:cubicBezTo>
                    <a:pt x="725" y="60"/>
                    <a:pt x="720" y="63"/>
                    <a:pt x="720" y="67"/>
                  </a:cubicBezTo>
                  <a:cubicBezTo>
                    <a:pt x="720" y="70"/>
                    <a:pt x="721" y="73"/>
                    <a:pt x="722" y="75"/>
                  </a:cubicBezTo>
                  <a:cubicBezTo>
                    <a:pt x="724" y="78"/>
                    <a:pt x="726" y="79"/>
                    <a:pt x="729" y="79"/>
                  </a:cubicBezTo>
                  <a:cubicBezTo>
                    <a:pt x="734" y="79"/>
                    <a:pt x="744" y="77"/>
                    <a:pt x="757" y="73"/>
                  </a:cubicBezTo>
                  <a:cubicBezTo>
                    <a:pt x="767" y="70"/>
                    <a:pt x="777" y="67"/>
                    <a:pt x="786" y="64"/>
                  </a:cubicBezTo>
                  <a:cubicBezTo>
                    <a:pt x="781" y="70"/>
                    <a:pt x="776" y="76"/>
                    <a:pt x="772" y="80"/>
                  </a:cubicBezTo>
                  <a:cubicBezTo>
                    <a:pt x="759" y="96"/>
                    <a:pt x="751" y="105"/>
                    <a:pt x="748" y="108"/>
                  </a:cubicBezTo>
                  <a:cubicBezTo>
                    <a:pt x="738" y="118"/>
                    <a:pt x="727" y="123"/>
                    <a:pt x="717" y="125"/>
                  </a:cubicBezTo>
                  <a:cubicBezTo>
                    <a:pt x="714" y="125"/>
                    <a:pt x="712" y="125"/>
                    <a:pt x="710" y="125"/>
                  </a:cubicBezTo>
                  <a:cubicBezTo>
                    <a:pt x="701" y="125"/>
                    <a:pt x="697" y="122"/>
                    <a:pt x="697" y="116"/>
                  </a:cubicBezTo>
                  <a:cubicBezTo>
                    <a:pt x="697" y="115"/>
                    <a:pt x="696" y="115"/>
                    <a:pt x="696" y="115"/>
                  </a:cubicBezTo>
                  <a:cubicBezTo>
                    <a:pt x="695" y="115"/>
                    <a:pt x="695" y="115"/>
                    <a:pt x="695" y="116"/>
                  </a:cubicBezTo>
                  <a:cubicBezTo>
                    <a:pt x="695" y="121"/>
                    <a:pt x="697" y="125"/>
                    <a:pt x="703" y="129"/>
                  </a:cubicBezTo>
                  <a:cubicBezTo>
                    <a:pt x="707" y="131"/>
                    <a:pt x="712" y="133"/>
                    <a:pt x="718" y="133"/>
                  </a:cubicBezTo>
                  <a:cubicBezTo>
                    <a:pt x="727" y="133"/>
                    <a:pt x="737" y="128"/>
                    <a:pt x="747" y="120"/>
                  </a:cubicBezTo>
                  <a:cubicBezTo>
                    <a:pt x="754" y="113"/>
                    <a:pt x="763" y="104"/>
                    <a:pt x="772" y="91"/>
                  </a:cubicBezTo>
                  <a:cubicBezTo>
                    <a:pt x="780" y="82"/>
                    <a:pt x="787" y="72"/>
                    <a:pt x="794" y="63"/>
                  </a:cubicBezTo>
                  <a:cubicBezTo>
                    <a:pt x="800" y="61"/>
                    <a:pt x="806" y="61"/>
                    <a:pt x="812" y="61"/>
                  </a:cubicBezTo>
                  <a:cubicBezTo>
                    <a:pt x="813" y="61"/>
                    <a:pt x="814" y="61"/>
                    <a:pt x="816" y="61"/>
                  </a:cubicBezTo>
                  <a:cubicBezTo>
                    <a:pt x="807" y="79"/>
                    <a:pt x="804" y="92"/>
                    <a:pt x="804" y="100"/>
                  </a:cubicBezTo>
                  <a:cubicBezTo>
                    <a:pt x="805" y="103"/>
                    <a:pt x="805" y="105"/>
                    <a:pt x="807" y="106"/>
                  </a:cubicBezTo>
                  <a:cubicBezTo>
                    <a:pt x="812" y="109"/>
                    <a:pt x="815" y="111"/>
                    <a:pt x="817" y="111"/>
                  </a:cubicBezTo>
                  <a:cubicBezTo>
                    <a:pt x="819" y="111"/>
                    <a:pt x="821" y="110"/>
                    <a:pt x="822" y="107"/>
                  </a:cubicBezTo>
                  <a:cubicBezTo>
                    <a:pt x="823" y="105"/>
                    <a:pt x="824" y="102"/>
                    <a:pt x="825" y="100"/>
                  </a:cubicBezTo>
                  <a:cubicBezTo>
                    <a:pt x="826" y="98"/>
                    <a:pt x="826" y="97"/>
                    <a:pt x="826" y="97"/>
                  </a:cubicBezTo>
                  <a:cubicBezTo>
                    <a:pt x="826" y="96"/>
                    <a:pt x="826" y="96"/>
                    <a:pt x="826" y="96"/>
                  </a:cubicBezTo>
                  <a:cubicBezTo>
                    <a:pt x="826" y="96"/>
                    <a:pt x="825" y="96"/>
                    <a:pt x="825" y="97"/>
                  </a:cubicBezTo>
                  <a:cubicBezTo>
                    <a:pt x="821" y="103"/>
                    <a:pt x="817" y="106"/>
                    <a:pt x="814" y="106"/>
                  </a:cubicBezTo>
                  <a:cubicBezTo>
                    <a:pt x="812" y="106"/>
                    <a:pt x="811" y="104"/>
                    <a:pt x="811" y="102"/>
                  </a:cubicBezTo>
                  <a:cubicBezTo>
                    <a:pt x="810" y="100"/>
                    <a:pt x="811" y="98"/>
                    <a:pt x="811" y="95"/>
                  </a:cubicBezTo>
                  <a:cubicBezTo>
                    <a:pt x="813" y="86"/>
                    <a:pt x="818" y="76"/>
                    <a:pt x="825" y="63"/>
                  </a:cubicBezTo>
                  <a:cubicBezTo>
                    <a:pt x="829" y="64"/>
                    <a:pt x="831" y="66"/>
                    <a:pt x="831" y="69"/>
                  </a:cubicBezTo>
                  <a:cubicBezTo>
                    <a:pt x="831" y="72"/>
                    <a:pt x="829" y="74"/>
                    <a:pt x="827" y="77"/>
                  </a:cubicBezTo>
                  <a:cubicBezTo>
                    <a:pt x="824" y="80"/>
                    <a:pt x="822" y="81"/>
                    <a:pt x="822" y="81"/>
                  </a:cubicBezTo>
                  <a:cubicBezTo>
                    <a:pt x="822" y="82"/>
                    <a:pt x="823" y="82"/>
                    <a:pt x="823" y="82"/>
                  </a:cubicBezTo>
                  <a:cubicBezTo>
                    <a:pt x="823" y="82"/>
                    <a:pt x="824" y="81"/>
                    <a:pt x="826" y="80"/>
                  </a:cubicBezTo>
                  <a:cubicBezTo>
                    <a:pt x="827" y="80"/>
                    <a:pt x="828" y="79"/>
                    <a:pt x="828" y="79"/>
                  </a:cubicBezTo>
                  <a:cubicBezTo>
                    <a:pt x="830" y="78"/>
                    <a:pt x="832" y="77"/>
                    <a:pt x="833" y="76"/>
                  </a:cubicBezTo>
                  <a:cubicBezTo>
                    <a:pt x="835" y="75"/>
                    <a:pt x="836" y="74"/>
                    <a:pt x="836" y="72"/>
                  </a:cubicBezTo>
                  <a:cubicBezTo>
                    <a:pt x="836" y="71"/>
                    <a:pt x="835" y="69"/>
                    <a:pt x="833" y="65"/>
                  </a:cubicBezTo>
                  <a:cubicBezTo>
                    <a:pt x="834" y="61"/>
                    <a:pt x="832" y="59"/>
                    <a:pt x="828" y="57"/>
                  </a:cubicBezTo>
                  <a:cubicBezTo>
                    <a:pt x="835" y="45"/>
                    <a:pt x="840" y="37"/>
                    <a:pt x="844" y="31"/>
                  </a:cubicBezTo>
                  <a:cubicBezTo>
                    <a:pt x="848" y="24"/>
                    <a:pt x="851" y="19"/>
                    <a:pt x="852" y="18"/>
                  </a:cubicBezTo>
                  <a:cubicBezTo>
                    <a:pt x="853" y="16"/>
                    <a:pt x="854" y="13"/>
                    <a:pt x="854" y="12"/>
                  </a:cubicBezTo>
                  <a:cubicBezTo>
                    <a:pt x="854" y="8"/>
                    <a:pt x="852" y="7"/>
                    <a:pt x="848" y="6"/>
                  </a:cubicBezTo>
                  <a:moveTo>
                    <a:pt x="696" y="89"/>
                  </a:moveTo>
                  <a:cubicBezTo>
                    <a:pt x="696" y="89"/>
                    <a:pt x="695" y="88"/>
                    <a:pt x="695" y="88"/>
                  </a:cubicBezTo>
                  <a:cubicBezTo>
                    <a:pt x="694" y="88"/>
                    <a:pt x="693" y="89"/>
                    <a:pt x="692" y="90"/>
                  </a:cubicBezTo>
                  <a:cubicBezTo>
                    <a:pt x="688" y="97"/>
                    <a:pt x="683" y="101"/>
                    <a:pt x="680" y="103"/>
                  </a:cubicBezTo>
                  <a:cubicBezTo>
                    <a:pt x="679" y="104"/>
                    <a:pt x="678" y="104"/>
                    <a:pt x="677" y="104"/>
                  </a:cubicBezTo>
                  <a:cubicBezTo>
                    <a:pt x="676" y="104"/>
                    <a:pt x="675" y="103"/>
                    <a:pt x="675" y="101"/>
                  </a:cubicBezTo>
                  <a:cubicBezTo>
                    <a:pt x="675" y="95"/>
                    <a:pt x="678" y="89"/>
                    <a:pt x="683" y="82"/>
                  </a:cubicBezTo>
                  <a:cubicBezTo>
                    <a:pt x="689" y="76"/>
                    <a:pt x="692" y="70"/>
                    <a:pt x="692" y="67"/>
                  </a:cubicBezTo>
                  <a:cubicBezTo>
                    <a:pt x="692" y="65"/>
                    <a:pt x="691" y="64"/>
                    <a:pt x="688" y="64"/>
                  </a:cubicBezTo>
                  <a:cubicBezTo>
                    <a:pt x="685" y="64"/>
                    <a:pt x="683" y="63"/>
                    <a:pt x="683" y="63"/>
                  </a:cubicBezTo>
                  <a:cubicBezTo>
                    <a:pt x="674" y="71"/>
                    <a:pt x="667" y="79"/>
                    <a:pt x="662" y="86"/>
                  </a:cubicBezTo>
                  <a:cubicBezTo>
                    <a:pt x="660" y="89"/>
                    <a:pt x="659" y="90"/>
                    <a:pt x="659" y="90"/>
                  </a:cubicBezTo>
                  <a:cubicBezTo>
                    <a:pt x="659" y="88"/>
                    <a:pt x="663" y="80"/>
                    <a:pt x="672" y="65"/>
                  </a:cubicBezTo>
                  <a:cubicBezTo>
                    <a:pt x="674" y="62"/>
                    <a:pt x="673" y="60"/>
                    <a:pt x="670" y="60"/>
                  </a:cubicBezTo>
                  <a:cubicBezTo>
                    <a:pt x="667" y="60"/>
                    <a:pt x="664" y="61"/>
                    <a:pt x="663" y="62"/>
                  </a:cubicBezTo>
                  <a:cubicBezTo>
                    <a:pt x="660" y="67"/>
                    <a:pt x="658" y="70"/>
                    <a:pt x="658" y="71"/>
                  </a:cubicBezTo>
                  <a:cubicBezTo>
                    <a:pt x="657" y="72"/>
                    <a:pt x="658" y="73"/>
                    <a:pt x="659" y="73"/>
                  </a:cubicBezTo>
                  <a:cubicBezTo>
                    <a:pt x="651" y="90"/>
                    <a:pt x="647" y="98"/>
                    <a:pt x="647" y="99"/>
                  </a:cubicBezTo>
                  <a:cubicBezTo>
                    <a:pt x="647" y="101"/>
                    <a:pt x="647" y="103"/>
                    <a:pt x="649" y="104"/>
                  </a:cubicBezTo>
                  <a:cubicBezTo>
                    <a:pt x="650" y="105"/>
                    <a:pt x="651" y="106"/>
                    <a:pt x="652" y="106"/>
                  </a:cubicBezTo>
                  <a:cubicBezTo>
                    <a:pt x="654" y="106"/>
                    <a:pt x="655" y="105"/>
                    <a:pt x="655" y="104"/>
                  </a:cubicBezTo>
                  <a:cubicBezTo>
                    <a:pt x="656" y="100"/>
                    <a:pt x="659" y="95"/>
                    <a:pt x="663" y="88"/>
                  </a:cubicBezTo>
                  <a:cubicBezTo>
                    <a:pt x="671" y="78"/>
                    <a:pt x="676" y="73"/>
                    <a:pt x="678" y="73"/>
                  </a:cubicBezTo>
                  <a:cubicBezTo>
                    <a:pt x="678" y="73"/>
                    <a:pt x="678" y="73"/>
                    <a:pt x="678" y="73"/>
                  </a:cubicBezTo>
                  <a:cubicBezTo>
                    <a:pt x="678" y="74"/>
                    <a:pt x="677" y="76"/>
                    <a:pt x="676" y="79"/>
                  </a:cubicBezTo>
                  <a:cubicBezTo>
                    <a:pt x="671" y="87"/>
                    <a:pt x="669" y="94"/>
                    <a:pt x="669" y="99"/>
                  </a:cubicBezTo>
                  <a:cubicBezTo>
                    <a:pt x="669" y="105"/>
                    <a:pt x="672" y="108"/>
                    <a:pt x="678" y="107"/>
                  </a:cubicBezTo>
                  <a:cubicBezTo>
                    <a:pt x="683" y="107"/>
                    <a:pt x="688" y="101"/>
                    <a:pt x="695" y="90"/>
                  </a:cubicBezTo>
                  <a:cubicBezTo>
                    <a:pt x="696" y="90"/>
                    <a:pt x="696" y="90"/>
                    <a:pt x="696" y="89"/>
                  </a:cubicBezTo>
                  <a:moveTo>
                    <a:pt x="658" y="46"/>
                  </a:moveTo>
                  <a:cubicBezTo>
                    <a:pt x="658" y="43"/>
                    <a:pt x="657" y="42"/>
                    <a:pt x="655" y="42"/>
                  </a:cubicBezTo>
                  <a:cubicBezTo>
                    <a:pt x="651" y="43"/>
                    <a:pt x="646" y="45"/>
                    <a:pt x="641" y="49"/>
                  </a:cubicBezTo>
                  <a:cubicBezTo>
                    <a:pt x="636" y="52"/>
                    <a:pt x="632" y="54"/>
                    <a:pt x="631" y="54"/>
                  </a:cubicBezTo>
                  <a:cubicBezTo>
                    <a:pt x="631" y="55"/>
                    <a:pt x="630" y="55"/>
                    <a:pt x="630" y="55"/>
                  </a:cubicBezTo>
                  <a:cubicBezTo>
                    <a:pt x="630" y="56"/>
                    <a:pt x="631" y="56"/>
                    <a:pt x="633" y="56"/>
                  </a:cubicBezTo>
                  <a:cubicBezTo>
                    <a:pt x="634" y="56"/>
                    <a:pt x="637" y="55"/>
                    <a:pt x="642" y="53"/>
                  </a:cubicBezTo>
                  <a:cubicBezTo>
                    <a:pt x="646" y="51"/>
                    <a:pt x="650" y="50"/>
                    <a:pt x="652" y="50"/>
                  </a:cubicBezTo>
                  <a:cubicBezTo>
                    <a:pt x="653" y="50"/>
                    <a:pt x="654" y="51"/>
                    <a:pt x="655" y="51"/>
                  </a:cubicBezTo>
                  <a:cubicBezTo>
                    <a:pt x="657" y="51"/>
                    <a:pt x="658" y="49"/>
                    <a:pt x="658" y="46"/>
                  </a:cubicBezTo>
                  <a:moveTo>
                    <a:pt x="642" y="75"/>
                  </a:moveTo>
                  <a:cubicBezTo>
                    <a:pt x="642" y="81"/>
                    <a:pt x="639" y="87"/>
                    <a:pt x="633" y="94"/>
                  </a:cubicBezTo>
                  <a:cubicBezTo>
                    <a:pt x="628" y="101"/>
                    <a:pt x="622" y="105"/>
                    <a:pt x="617" y="105"/>
                  </a:cubicBezTo>
                  <a:cubicBezTo>
                    <a:pt x="614" y="105"/>
                    <a:pt x="612" y="103"/>
                    <a:pt x="612" y="100"/>
                  </a:cubicBezTo>
                  <a:cubicBezTo>
                    <a:pt x="612" y="96"/>
                    <a:pt x="614" y="91"/>
                    <a:pt x="619" y="84"/>
                  </a:cubicBezTo>
                  <a:cubicBezTo>
                    <a:pt x="624" y="78"/>
                    <a:pt x="628" y="74"/>
                    <a:pt x="631" y="72"/>
                  </a:cubicBezTo>
                  <a:cubicBezTo>
                    <a:pt x="633" y="70"/>
                    <a:pt x="635" y="69"/>
                    <a:pt x="636" y="69"/>
                  </a:cubicBezTo>
                  <a:cubicBezTo>
                    <a:pt x="640" y="69"/>
                    <a:pt x="642" y="71"/>
                    <a:pt x="642" y="75"/>
                  </a:cubicBezTo>
                  <a:moveTo>
                    <a:pt x="640" y="67"/>
                  </a:moveTo>
                  <a:cubicBezTo>
                    <a:pt x="639" y="66"/>
                    <a:pt x="638" y="66"/>
                    <a:pt x="636" y="64"/>
                  </a:cubicBezTo>
                  <a:cubicBezTo>
                    <a:pt x="635" y="63"/>
                    <a:pt x="634" y="62"/>
                    <a:pt x="633" y="62"/>
                  </a:cubicBezTo>
                  <a:cubicBezTo>
                    <a:pt x="629" y="62"/>
                    <a:pt x="624" y="65"/>
                    <a:pt x="619" y="69"/>
                  </a:cubicBezTo>
                  <a:cubicBezTo>
                    <a:pt x="613" y="74"/>
                    <a:pt x="610" y="79"/>
                    <a:pt x="607" y="84"/>
                  </a:cubicBezTo>
                  <a:cubicBezTo>
                    <a:pt x="606" y="88"/>
                    <a:pt x="605" y="91"/>
                    <a:pt x="605" y="95"/>
                  </a:cubicBezTo>
                  <a:cubicBezTo>
                    <a:pt x="605" y="99"/>
                    <a:pt x="606" y="102"/>
                    <a:pt x="608" y="104"/>
                  </a:cubicBezTo>
                  <a:cubicBezTo>
                    <a:pt x="610" y="107"/>
                    <a:pt x="613" y="108"/>
                    <a:pt x="616" y="108"/>
                  </a:cubicBezTo>
                  <a:cubicBezTo>
                    <a:pt x="621" y="108"/>
                    <a:pt x="626" y="106"/>
                    <a:pt x="632" y="101"/>
                  </a:cubicBezTo>
                  <a:cubicBezTo>
                    <a:pt x="641" y="93"/>
                    <a:pt x="645" y="85"/>
                    <a:pt x="645" y="76"/>
                  </a:cubicBezTo>
                  <a:cubicBezTo>
                    <a:pt x="645" y="73"/>
                    <a:pt x="645" y="71"/>
                    <a:pt x="643" y="68"/>
                  </a:cubicBezTo>
                  <a:cubicBezTo>
                    <a:pt x="642" y="67"/>
                    <a:pt x="641" y="66"/>
                    <a:pt x="640" y="67"/>
                  </a:cubicBezTo>
                  <a:moveTo>
                    <a:pt x="608" y="81"/>
                  </a:moveTo>
                  <a:cubicBezTo>
                    <a:pt x="608" y="81"/>
                    <a:pt x="608" y="81"/>
                    <a:pt x="607" y="81"/>
                  </a:cubicBezTo>
                  <a:cubicBezTo>
                    <a:pt x="607" y="81"/>
                    <a:pt x="606" y="82"/>
                    <a:pt x="604" y="84"/>
                  </a:cubicBezTo>
                  <a:cubicBezTo>
                    <a:pt x="599" y="92"/>
                    <a:pt x="594" y="98"/>
                    <a:pt x="589" y="102"/>
                  </a:cubicBezTo>
                  <a:cubicBezTo>
                    <a:pt x="587" y="103"/>
                    <a:pt x="586" y="104"/>
                    <a:pt x="584" y="104"/>
                  </a:cubicBezTo>
                  <a:cubicBezTo>
                    <a:pt x="582" y="104"/>
                    <a:pt x="582" y="103"/>
                    <a:pt x="581" y="101"/>
                  </a:cubicBezTo>
                  <a:cubicBezTo>
                    <a:pt x="581" y="91"/>
                    <a:pt x="587" y="81"/>
                    <a:pt x="598" y="69"/>
                  </a:cubicBezTo>
                  <a:cubicBezTo>
                    <a:pt x="595" y="67"/>
                    <a:pt x="592" y="65"/>
                    <a:pt x="590" y="65"/>
                  </a:cubicBezTo>
                  <a:cubicBezTo>
                    <a:pt x="590" y="65"/>
                    <a:pt x="590" y="66"/>
                    <a:pt x="589" y="66"/>
                  </a:cubicBezTo>
                  <a:cubicBezTo>
                    <a:pt x="588" y="66"/>
                    <a:pt x="586" y="68"/>
                    <a:pt x="583" y="72"/>
                  </a:cubicBezTo>
                  <a:cubicBezTo>
                    <a:pt x="581" y="75"/>
                    <a:pt x="579" y="77"/>
                    <a:pt x="576" y="80"/>
                  </a:cubicBezTo>
                  <a:cubicBezTo>
                    <a:pt x="576" y="81"/>
                    <a:pt x="576" y="82"/>
                    <a:pt x="577" y="82"/>
                  </a:cubicBezTo>
                  <a:cubicBezTo>
                    <a:pt x="575" y="86"/>
                    <a:pt x="574" y="91"/>
                    <a:pt x="574" y="96"/>
                  </a:cubicBezTo>
                  <a:cubicBezTo>
                    <a:pt x="574" y="104"/>
                    <a:pt x="577" y="108"/>
                    <a:pt x="584" y="108"/>
                  </a:cubicBezTo>
                  <a:cubicBezTo>
                    <a:pt x="587" y="108"/>
                    <a:pt x="590" y="107"/>
                    <a:pt x="593" y="104"/>
                  </a:cubicBezTo>
                  <a:cubicBezTo>
                    <a:pt x="598" y="97"/>
                    <a:pt x="602" y="92"/>
                    <a:pt x="605" y="88"/>
                  </a:cubicBezTo>
                  <a:cubicBezTo>
                    <a:pt x="607" y="85"/>
                    <a:pt x="608" y="83"/>
                    <a:pt x="608" y="81"/>
                  </a:cubicBezTo>
                  <a:moveTo>
                    <a:pt x="613" y="47"/>
                  </a:moveTo>
                  <a:cubicBezTo>
                    <a:pt x="613" y="47"/>
                    <a:pt x="613" y="47"/>
                    <a:pt x="612" y="47"/>
                  </a:cubicBezTo>
                  <a:cubicBezTo>
                    <a:pt x="612" y="48"/>
                    <a:pt x="611" y="48"/>
                    <a:pt x="611" y="48"/>
                  </a:cubicBezTo>
                  <a:cubicBezTo>
                    <a:pt x="606" y="49"/>
                    <a:pt x="603" y="49"/>
                    <a:pt x="601" y="49"/>
                  </a:cubicBezTo>
                  <a:cubicBezTo>
                    <a:pt x="599" y="50"/>
                    <a:pt x="598" y="50"/>
                    <a:pt x="598" y="50"/>
                  </a:cubicBezTo>
                  <a:cubicBezTo>
                    <a:pt x="597" y="51"/>
                    <a:pt x="597" y="51"/>
                    <a:pt x="597" y="52"/>
                  </a:cubicBezTo>
                  <a:cubicBezTo>
                    <a:pt x="596" y="54"/>
                    <a:pt x="597" y="56"/>
                    <a:pt x="598" y="58"/>
                  </a:cubicBezTo>
                  <a:cubicBezTo>
                    <a:pt x="600" y="60"/>
                    <a:pt x="602" y="61"/>
                    <a:pt x="604" y="61"/>
                  </a:cubicBezTo>
                  <a:cubicBezTo>
                    <a:pt x="604" y="61"/>
                    <a:pt x="605" y="61"/>
                    <a:pt x="605" y="61"/>
                  </a:cubicBezTo>
                  <a:cubicBezTo>
                    <a:pt x="605" y="60"/>
                    <a:pt x="605" y="60"/>
                    <a:pt x="604" y="60"/>
                  </a:cubicBezTo>
                  <a:cubicBezTo>
                    <a:pt x="604" y="60"/>
                    <a:pt x="603" y="59"/>
                    <a:pt x="603" y="58"/>
                  </a:cubicBezTo>
                  <a:cubicBezTo>
                    <a:pt x="603" y="57"/>
                    <a:pt x="603" y="56"/>
                    <a:pt x="604" y="55"/>
                  </a:cubicBezTo>
                  <a:cubicBezTo>
                    <a:pt x="604" y="54"/>
                    <a:pt x="605" y="53"/>
                    <a:pt x="607" y="52"/>
                  </a:cubicBezTo>
                  <a:cubicBezTo>
                    <a:pt x="607" y="52"/>
                    <a:pt x="609" y="51"/>
                    <a:pt x="611" y="51"/>
                  </a:cubicBezTo>
                  <a:cubicBezTo>
                    <a:pt x="612" y="50"/>
                    <a:pt x="613" y="49"/>
                    <a:pt x="613" y="48"/>
                  </a:cubicBezTo>
                  <a:cubicBezTo>
                    <a:pt x="614" y="47"/>
                    <a:pt x="614" y="47"/>
                    <a:pt x="613" y="47"/>
                  </a:cubicBezTo>
                  <a:moveTo>
                    <a:pt x="564" y="63"/>
                  </a:moveTo>
                  <a:cubicBezTo>
                    <a:pt x="560" y="63"/>
                    <a:pt x="555" y="65"/>
                    <a:pt x="550" y="69"/>
                  </a:cubicBezTo>
                  <a:cubicBezTo>
                    <a:pt x="546" y="74"/>
                    <a:pt x="542" y="79"/>
                    <a:pt x="540" y="84"/>
                  </a:cubicBezTo>
                  <a:cubicBezTo>
                    <a:pt x="538" y="88"/>
                    <a:pt x="537" y="91"/>
                    <a:pt x="537" y="95"/>
                  </a:cubicBezTo>
                  <a:cubicBezTo>
                    <a:pt x="537" y="99"/>
                    <a:pt x="538" y="102"/>
                    <a:pt x="541" y="104"/>
                  </a:cubicBezTo>
                  <a:cubicBezTo>
                    <a:pt x="543" y="107"/>
                    <a:pt x="546" y="108"/>
                    <a:pt x="549" y="108"/>
                  </a:cubicBezTo>
                  <a:cubicBezTo>
                    <a:pt x="552" y="108"/>
                    <a:pt x="556" y="107"/>
                    <a:pt x="559" y="105"/>
                  </a:cubicBezTo>
                  <a:cubicBezTo>
                    <a:pt x="562" y="103"/>
                    <a:pt x="565" y="100"/>
                    <a:pt x="568" y="97"/>
                  </a:cubicBezTo>
                  <a:cubicBezTo>
                    <a:pt x="570" y="94"/>
                    <a:pt x="571" y="91"/>
                    <a:pt x="571" y="90"/>
                  </a:cubicBezTo>
                  <a:cubicBezTo>
                    <a:pt x="571" y="89"/>
                    <a:pt x="571" y="89"/>
                    <a:pt x="571" y="89"/>
                  </a:cubicBezTo>
                  <a:cubicBezTo>
                    <a:pt x="570" y="89"/>
                    <a:pt x="570" y="90"/>
                    <a:pt x="569" y="91"/>
                  </a:cubicBezTo>
                  <a:cubicBezTo>
                    <a:pt x="565" y="96"/>
                    <a:pt x="561" y="99"/>
                    <a:pt x="558" y="102"/>
                  </a:cubicBezTo>
                  <a:cubicBezTo>
                    <a:pt x="555" y="104"/>
                    <a:pt x="552" y="105"/>
                    <a:pt x="549" y="105"/>
                  </a:cubicBezTo>
                  <a:cubicBezTo>
                    <a:pt x="546" y="105"/>
                    <a:pt x="544" y="103"/>
                    <a:pt x="544" y="99"/>
                  </a:cubicBezTo>
                  <a:cubicBezTo>
                    <a:pt x="544" y="98"/>
                    <a:pt x="545" y="97"/>
                    <a:pt x="545" y="95"/>
                  </a:cubicBezTo>
                  <a:cubicBezTo>
                    <a:pt x="546" y="92"/>
                    <a:pt x="549" y="87"/>
                    <a:pt x="553" y="82"/>
                  </a:cubicBezTo>
                  <a:cubicBezTo>
                    <a:pt x="557" y="77"/>
                    <a:pt x="560" y="74"/>
                    <a:pt x="563" y="72"/>
                  </a:cubicBezTo>
                  <a:cubicBezTo>
                    <a:pt x="565" y="70"/>
                    <a:pt x="567" y="69"/>
                    <a:pt x="569" y="69"/>
                  </a:cubicBezTo>
                  <a:cubicBezTo>
                    <a:pt x="571" y="69"/>
                    <a:pt x="572" y="70"/>
                    <a:pt x="572" y="72"/>
                  </a:cubicBezTo>
                  <a:cubicBezTo>
                    <a:pt x="573" y="72"/>
                    <a:pt x="573" y="71"/>
                    <a:pt x="573" y="69"/>
                  </a:cubicBezTo>
                  <a:cubicBezTo>
                    <a:pt x="573" y="68"/>
                    <a:pt x="573" y="67"/>
                    <a:pt x="572" y="66"/>
                  </a:cubicBezTo>
                  <a:cubicBezTo>
                    <a:pt x="571" y="64"/>
                    <a:pt x="568" y="63"/>
                    <a:pt x="564" y="63"/>
                  </a:cubicBezTo>
                  <a:moveTo>
                    <a:pt x="532" y="91"/>
                  </a:moveTo>
                  <a:cubicBezTo>
                    <a:pt x="529" y="95"/>
                    <a:pt x="526" y="98"/>
                    <a:pt x="524" y="100"/>
                  </a:cubicBezTo>
                  <a:cubicBezTo>
                    <a:pt x="523" y="101"/>
                    <a:pt x="522" y="102"/>
                    <a:pt x="521" y="102"/>
                  </a:cubicBezTo>
                  <a:cubicBezTo>
                    <a:pt x="520" y="102"/>
                    <a:pt x="520" y="101"/>
                    <a:pt x="520" y="99"/>
                  </a:cubicBezTo>
                  <a:cubicBezTo>
                    <a:pt x="520" y="93"/>
                    <a:pt x="525" y="83"/>
                    <a:pt x="535" y="70"/>
                  </a:cubicBezTo>
                  <a:cubicBezTo>
                    <a:pt x="532" y="67"/>
                    <a:pt x="530" y="65"/>
                    <a:pt x="528" y="65"/>
                  </a:cubicBezTo>
                  <a:cubicBezTo>
                    <a:pt x="527" y="65"/>
                    <a:pt x="526" y="66"/>
                    <a:pt x="524" y="68"/>
                  </a:cubicBezTo>
                  <a:cubicBezTo>
                    <a:pt x="523" y="69"/>
                    <a:pt x="520" y="73"/>
                    <a:pt x="514" y="82"/>
                  </a:cubicBezTo>
                  <a:cubicBezTo>
                    <a:pt x="508" y="89"/>
                    <a:pt x="504" y="94"/>
                    <a:pt x="501" y="97"/>
                  </a:cubicBezTo>
                  <a:cubicBezTo>
                    <a:pt x="499" y="100"/>
                    <a:pt x="497" y="100"/>
                    <a:pt x="497" y="98"/>
                  </a:cubicBezTo>
                  <a:cubicBezTo>
                    <a:pt x="497" y="97"/>
                    <a:pt x="497" y="96"/>
                    <a:pt x="498" y="95"/>
                  </a:cubicBezTo>
                  <a:cubicBezTo>
                    <a:pt x="499" y="92"/>
                    <a:pt x="502" y="87"/>
                    <a:pt x="505" y="82"/>
                  </a:cubicBezTo>
                  <a:cubicBezTo>
                    <a:pt x="507" y="80"/>
                    <a:pt x="510" y="76"/>
                    <a:pt x="514" y="71"/>
                  </a:cubicBezTo>
                  <a:cubicBezTo>
                    <a:pt x="511" y="68"/>
                    <a:pt x="509" y="66"/>
                    <a:pt x="507" y="66"/>
                  </a:cubicBezTo>
                  <a:cubicBezTo>
                    <a:pt x="505" y="66"/>
                    <a:pt x="500" y="71"/>
                    <a:pt x="494" y="81"/>
                  </a:cubicBezTo>
                  <a:cubicBezTo>
                    <a:pt x="493" y="81"/>
                    <a:pt x="493" y="82"/>
                    <a:pt x="494" y="83"/>
                  </a:cubicBezTo>
                  <a:cubicBezTo>
                    <a:pt x="490" y="92"/>
                    <a:pt x="488" y="97"/>
                    <a:pt x="488" y="100"/>
                  </a:cubicBezTo>
                  <a:cubicBezTo>
                    <a:pt x="487" y="104"/>
                    <a:pt x="489" y="106"/>
                    <a:pt x="495" y="106"/>
                  </a:cubicBezTo>
                  <a:cubicBezTo>
                    <a:pt x="497" y="106"/>
                    <a:pt x="501" y="103"/>
                    <a:pt x="506" y="96"/>
                  </a:cubicBezTo>
                  <a:cubicBezTo>
                    <a:pt x="509" y="93"/>
                    <a:pt x="512" y="89"/>
                    <a:pt x="515" y="85"/>
                  </a:cubicBezTo>
                  <a:cubicBezTo>
                    <a:pt x="513" y="92"/>
                    <a:pt x="511" y="96"/>
                    <a:pt x="511" y="97"/>
                  </a:cubicBezTo>
                  <a:cubicBezTo>
                    <a:pt x="511" y="99"/>
                    <a:pt x="512" y="101"/>
                    <a:pt x="513" y="103"/>
                  </a:cubicBezTo>
                  <a:cubicBezTo>
                    <a:pt x="515" y="105"/>
                    <a:pt x="517" y="105"/>
                    <a:pt x="520" y="105"/>
                  </a:cubicBezTo>
                  <a:cubicBezTo>
                    <a:pt x="523" y="105"/>
                    <a:pt x="526" y="103"/>
                    <a:pt x="530" y="98"/>
                  </a:cubicBezTo>
                  <a:cubicBezTo>
                    <a:pt x="533" y="93"/>
                    <a:pt x="536" y="90"/>
                    <a:pt x="537" y="88"/>
                  </a:cubicBezTo>
                  <a:cubicBezTo>
                    <a:pt x="540" y="83"/>
                    <a:pt x="542" y="80"/>
                    <a:pt x="542" y="78"/>
                  </a:cubicBezTo>
                  <a:cubicBezTo>
                    <a:pt x="542" y="78"/>
                    <a:pt x="542" y="78"/>
                    <a:pt x="542" y="78"/>
                  </a:cubicBezTo>
                  <a:cubicBezTo>
                    <a:pt x="542" y="78"/>
                    <a:pt x="541" y="79"/>
                    <a:pt x="539" y="81"/>
                  </a:cubicBezTo>
                  <a:cubicBezTo>
                    <a:pt x="537" y="84"/>
                    <a:pt x="534" y="88"/>
                    <a:pt x="532" y="91"/>
                  </a:cubicBezTo>
                  <a:moveTo>
                    <a:pt x="503" y="53"/>
                  </a:moveTo>
                  <a:cubicBezTo>
                    <a:pt x="490" y="53"/>
                    <a:pt x="490" y="53"/>
                    <a:pt x="490" y="53"/>
                  </a:cubicBezTo>
                  <a:cubicBezTo>
                    <a:pt x="494" y="47"/>
                    <a:pt x="497" y="42"/>
                    <a:pt x="500" y="38"/>
                  </a:cubicBezTo>
                  <a:cubicBezTo>
                    <a:pt x="500" y="38"/>
                    <a:pt x="498" y="37"/>
                    <a:pt x="494" y="36"/>
                  </a:cubicBezTo>
                  <a:cubicBezTo>
                    <a:pt x="490" y="34"/>
                    <a:pt x="488" y="33"/>
                    <a:pt x="487" y="33"/>
                  </a:cubicBezTo>
                  <a:cubicBezTo>
                    <a:pt x="486" y="33"/>
                    <a:pt x="485" y="33"/>
                    <a:pt x="485" y="34"/>
                  </a:cubicBezTo>
                  <a:cubicBezTo>
                    <a:pt x="485" y="35"/>
                    <a:pt x="485" y="35"/>
                    <a:pt x="485" y="35"/>
                  </a:cubicBezTo>
                  <a:cubicBezTo>
                    <a:pt x="486" y="36"/>
                    <a:pt x="486" y="36"/>
                    <a:pt x="486" y="36"/>
                  </a:cubicBezTo>
                  <a:cubicBezTo>
                    <a:pt x="487" y="37"/>
                    <a:pt x="487" y="37"/>
                    <a:pt x="487" y="37"/>
                  </a:cubicBezTo>
                  <a:cubicBezTo>
                    <a:pt x="487" y="38"/>
                    <a:pt x="486" y="40"/>
                    <a:pt x="483" y="45"/>
                  </a:cubicBezTo>
                  <a:cubicBezTo>
                    <a:pt x="481" y="49"/>
                    <a:pt x="479" y="52"/>
                    <a:pt x="478" y="53"/>
                  </a:cubicBezTo>
                  <a:cubicBezTo>
                    <a:pt x="474" y="53"/>
                    <a:pt x="474" y="53"/>
                    <a:pt x="474" y="53"/>
                  </a:cubicBezTo>
                  <a:cubicBezTo>
                    <a:pt x="469" y="53"/>
                    <a:pt x="469" y="53"/>
                    <a:pt x="469" y="53"/>
                  </a:cubicBezTo>
                  <a:cubicBezTo>
                    <a:pt x="468" y="53"/>
                    <a:pt x="467" y="54"/>
                    <a:pt x="467" y="55"/>
                  </a:cubicBezTo>
                  <a:cubicBezTo>
                    <a:pt x="467" y="56"/>
                    <a:pt x="468" y="57"/>
                    <a:pt x="469" y="57"/>
                  </a:cubicBezTo>
                  <a:cubicBezTo>
                    <a:pt x="476" y="57"/>
                    <a:pt x="476" y="57"/>
                    <a:pt x="476" y="57"/>
                  </a:cubicBezTo>
                  <a:cubicBezTo>
                    <a:pt x="472" y="63"/>
                    <a:pt x="469" y="69"/>
                    <a:pt x="465" y="77"/>
                  </a:cubicBezTo>
                  <a:cubicBezTo>
                    <a:pt x="461" y="86"/>
                    <a:pt x="459" y="93"/>
                    <a:pt x="459" y="97"/>
                  </a:cubicBezTo>
                  <a:cubicBezTo>
                    <a:pt x="459" y="104"/>
                    <a:pt x="462" y="108"/>
                    <a:pt x="468" y="108"/>
                  </a:cubicBezTo>
                  <a:cubicBezTo>
                    <a:pt x="471" y="108"/>
                    <a:pt x="474" y="107"/>
                    <a:pt x="477" y="104"/>
                  </a:cubicBezTo>
                  <a:cubicBezTo>
                    <a:pt x="482" y="97"/>
                    <a:pt x="486" y="92"/>
                    <a:pt x="489" y="88"/>
                  </a:cubicBezTo>
                  <a:cubicBezTo>
                    <a:pt x="491" y="85"/>
                    <a:pt x="492" y="83"/>
                    <a:pt x="492" y="81"/>
                  </a:cubicBezTo>
                  <a:cubicBezTo>
                    <a:pt x="492" y="81"/>
                    <a:pt x="492" y="81"/>
                    <a:pt x="492" y="81"/>
                  </a:cubicBezTo>
                  <a:cubicBezTo>
                    <a:pt x="491" y="81"/>
                    <a:pt x="490" y="82"/>
                    <a:pt x="488" y="84"/>
                  </a:cubicBezTo>
                  <a:cubicBezTo>
                    <a:pt x="483" y="92"/>
                    <a:pt x="478" y="98"/>
                    <a:pt x="473" y="102"/>
                  </a:cubicBezTo>
                  <a:cubicBezTo>
                    <a:pt x="472" y="103"/>
                    <a:pt x="471" y="103"/>
                    <a:pt x="469" y="103"/>
                  </a:cubicBezTo>
                  <a:cubicBezTo>
                    <a:pt x="468" y="103"/>
                    <a:pt x="467" y="102"/>
                    <a:pt x="467" y="99"/>
                  </a:cubicBezTo>
                  <a:cubicBezTo>
                    <a:pt x="467" y="98"/>
                    <a:pt x="467" y="96"/>
                    <a:pt x="467" y="94"/>
                  </a:cubicBezTo>
                  <a:cubicBezTo>
                    <a:pt x="469" y="90"/>
                    <a:pt x="472" y="83"/>
                    <a:pt x="476" y="75"/>
                  </a:cubicBezTo>
                  <a:cubicBezTo>
                    <a:pt x="482" y="64"/>
                    <a:pt x="486" y="59"/>
                    <a:pt x="489" y="58"/>
                  </a:cubicBezTo>
                  <a:cubicBezTo>
                    <a:pt x="499" y="57"/>
                    <a:pt x="508" y="57"/>
                    <a:pt x="516" y="57"/>
                  </a:cubicBezTo>
                  <a:cubicBezTo>
                    <a:pt x="517" y="57"/>
                    <a:pt x="518" y="57"/>
                    <a:pt x="519" y="56"/>
                  </a:cubicBezTo>
                  <a:cubicBezTo>
                    <a:pt x="519" y="55"/>
                    <a:pt x="520" y="55"/>
                    <a:pt x="520" y="54"/>
                  </a:cubicBezTo>
                  <a:cubicBezTo>
                    <a:pt x="520" y="53"/>
                    <a:pt x="519" y="53"/>
                    <a:pt x="517" y="53"/>
                  </a:cubicBezTo>
                  <a:lnTo>
                    <a:pt x="503" y="53"/>
                  </a:lnTo>
                  <a:close/>
                  <a:moveTo>
                    <a:pt x="460" y="81"/>
                  </a:moveTo>
                  <a:cubicBezTo>
                    <a:pt x="460" y="81"/>
                    <a:pt x="460" y="81"/>
                    <a:pt x="460" y="81"/>
                  </a:cubicBezTo>
                  <a:cubicBezTo>
                    <a:pt x="459" y="81"/>
                    <a:pt x="458" y="82"/>
                    <a:pt x="457" y="84"/>
                  </a:cubicBezTo>
                  <a:cubicBezTo>
                    <a:pt x="451" y="92"/>
                    <a:pt x="446" y="98"/>
                    <a:pt x="442" y="102"/>
                  </a:cubicBezTo>
                  <a:cubicBezTo>
                    <a:pt x="440" y="103"/>
                    <a:pt x="438" y="104"/>
                    <a:pt x="437" y="104"/>
                  </a:cubicBezTo>
                  <a:cubicBezTo>
                    <a:pt x="435" y="104"/>
                    <a:pt x="434" y="103"/>
                    <a:pt x="434" y="101"/>
                  </a:cubicBezTo>
                  <a:cubicBezTo>
                    <a:pt x="434" y="91"/>
                    <a:pt x="439" y="81"/>
                    <a:pt x="450" y="69"/>
                  </a:cubicBezTo>
                  <a:cubicBezTo>
                    <a:pt x="447" y="67"/>
                    <a:pt x="445" y="65"/>
                    <a:pt x="443" y="65"/>
                  </a:cubicBezTo>
                  <a:cubicBezTo>
                    <a:pt x="443" y="65"/>
                    <a:pt x="442" y="66"/>
                    <a:pt x="442" y="66"/>
                  </a:cubicBezTo>
                  <a:cubicBezTo>
                    <a:pt x="440" y="66"/>
                    <a:pt x="438" y="68"/>
                    <a:pt x="435" y="72"/>
                  </a:cubicBezTo>
                  <a:cubicBezTo>
                    <a:pt x="433" y="75"/>
                    <a:pt x="431" y="77"/>
                    <a:pt x="429" y="80"/>
                  </a:cubicBezTo>
                  <a:cubicBezTo>
                    <a:pt x="428" y="81"/>
                    <a:pt x="429" y="82"/>
                    <a:pt x="430" y="82"/>
                  </a:cubicBezTo>
                  <a:cubicBezTo>
                    <a:pt x="427" y="86"/>
                    <a:pt x="426" y="91"/>
                    <a:pt x="426" y="96"/>
                  </a:cubicBezTo>
                  <a:cubicBezTo>
                    <a:pt x="426" y="104"/>
                    <a:pt x="430" y="108"/>
                    <a:pt x="437" y="108"/>
                  </a:cubicBezTo>
                  <a:cubicBezTo>
                    <a:pt x="440" y="108"/>
                    <a:pt x="443" y="107"/>
                    <a:pt x="445" y="104"/>
                  </a:cubicBezTo>
                  <a:cubicBezTo>
                    <a:pt x="451" y="97"/>
                    <a:pt x="455" y="92"/>
                    <a:pt x="458" y="88"/>
                  </a:cubicBezTo>
                  <a:cubicBezTo>
                    <a:pt x="459" y="85"/>
                    <a:pt x="460" y="83"/>
                    <a:pt x="460" y="81"/>
                  </a:cubicBezTo>
                  <a:moveTo>
                    <a:pt x="466" y="47"/>
                  </a:moveTo>
                  <a:cubicBezTo>
                    <a:pt x="466" y="47"/>
                    <a:pt x="465" y="47"/>
                    <a:pt x="465" y="47"/>
                  </a:cubicBezTo>
                  <a:cubicBezTo>
                    <a:pt x="464" y="48"/>
                    <a:pt x="464" y="48"/>
                    <a:pt x="464" y="48"/>
                  </a:cubicBezTo>
                  <a:cubicBezTo>
                    <a:pt x="459" y="49"/>
                    <a:pt x="456" y="49"/>
                    <a:pt x="454" y="49"/>
                  </a:cubicBezTo>
                  <a:cubicBezTo>
                    <a:pt x="452" y="50"/>
                    <a:pt x="451" y="50"/>
                    <a:pt x="450" y="50"/>
                  </a:cubicBezTo>
                  <a:cubicBezTo>
                    <a:pt x="450" y="51"/>
                    <a:pt x="449" y="51"/>
                    <a:pt x="449" y="52"/>
                  </a:cubicBezTo>
                  <a:cubicBezTo>
                    <a:pt x="449" y="54"/>
                    <a:pt x="450" y="56"/>
                    <a:pt x="451" y="58"/>
                  </a:cubicBezTo>
                  <a:cubicBezTo>
                    <a:pt x="453" y="60"/>
                    <a:pt x="454" y="61"/>
                    <a:pt x="457" y="61"/>
                  </a:cubicBezTo>
                  <a:cubicBezTo>
                    <a:pt x="457" y="61"/>
                    <a:pt x="457" y="61"/>
                    <a:pt x="457" y="61"/>
                  </a:cubicBezTo>
                  <a:cubicBezTo>
                    <a:pt x="458" y="60"/>
                    <a:pt x="458" y="60"/>
                    <a:pt x="457" y="60"/>
                  </a:cubicBezTo>
                  <a:cubicBezTo>
                    <a:pt x="456" y="60"/>
                    <a:pt x="456" y="59"/>
                    <a:pt x="456" y="58"/>
                  </a:cubicBezTo>
                  <a:cubicBezTo>
                    <a:pt x="455" y="57"/>
                    <a:pt x="456" y="56"/>
                    <a:pt x="456" y="55"/>
                  </a:cubicBezTo>
                  <a:cubicBezTo>
                    <a:pt x="457" y="54"/>
                    <a:pt x="458" y="53"/>
                    <a:pt x="459" y="52"/>
                  </a:cubicBezTo>
                  <a:cubicBezTo>
                    <a:pt x="460" y="52"/>
                    <a:pt x="461" y="51"/>
                    <a:pt x="463" y="51"/>
                  </a:cubicBezTo>
                  <a:cubicBezTo>
                    <a:pt x="465" y="50"/>
                    <a:pt x="466" y="49"/>
                    <a:pt x="466" y="48"/>
                  </a:cubicBezTo>
                  <a:cubicBezTo>
                    <a:pt x="466" y="47"/>
                    <a:pt x="466" y="47"/>
                    <a:pt x="466" y="47"/>
                  </a:cubicBezTo>
                  <a:moveTo>
                    <a:pt x="435" y="53"/>
                  </a:moveTo>
                  <a:cubicBezTo>
                    <a:pt x="421" y="53"/>
                    <a:pt x="421" y="53"/>
                    <a:pt x="421" y="53"/>
                  </a:cubicBezTo>
                  <a:cubicBezTo>
                    <a:pt x="425" y="47"/>
                    <a:pt x="428" y="42"/>
                    <a:pt x="431" y="38"/>
                  </a:cubicBezTo>
                  <a:cubicBezTo>
                    <a:pt x="431" y="38"/>
                    <a:pt x="429" y="37"/>
                    <a:pt x="425" y="36"/>
                  </a:cubicBezTo>
                  <a:cubicBezTo>
                    <a:pt x="422" y="34"/>
                    <a:pt x="419" y="33"/>
                    <a:pt x="418" y="33"/>
                  </a:cubicBezTo>
                  <a:cubicBezTo>
                    <a:pt x="417" y="33"/>
                    <a:pt x="416" y="33"/>
                    <a:pt x="416" y="34"/>
                  </a:cubicBezTo>
                  <a:cubicBezTo>
                    <a:pt x="416" y="35"/>
                    <a:pt x="416" y="35"/>
                    <a:pt x="417" y="35"/>
                  </a:cubicBezTo>
                  <a:cubicBezTo>
                    <a:pt x="417" y="36"/>
                    <a:pt x="417" y="36"/>
                    <a:pt x="418" y="36"/>
                  </a:cubicBezTo>
                  <a:cubicBezTo>
                    <a:pt x="418" y="37"/>
                    <a:pt x="418" y="37"/>
                    <a:pt x="418" y="37"/>
                  </a:cubicBezTo>
                  <a:cubicBezTo>
                    <a:pt x="418" y="38"/>
                    <a:pt x="417" y="40"/>
                    <a:pt x="415" y="45"/>
                  </a:cubicBezTo>
                  <a:cubicBezTo>
                    <a:pt x="412" y="49"/>
                    <a:pt x="411" y="52"/>
                    <a:pt x="410" y="53"/>
                  </a:cubicBezTo>
                  <a:cubicBezTo>
                    <a:pt x="405" y="53"/>
                    <a:pt x="405" y="53"/>
                    <a:pt x="405" y="53"/>
                  </a:cubicBezTo>
                  <a:cubicBezTo>
                    <a:pt x="400" y="53"/>
                    <a:pt x="400" y="53"/>
                    <a:pt x="400" y="53"/>
                  </a:cubicBezTo>
                  <a:cubicBezTo>
                    <a:pt x="399" y="53"/>
                    <a:pt x="398" y="54"/>
                    <a:pt x="398" y="55"/>
                  </a:cubicBezTo>
                  <a:cubicBezTo>
                    <a:pt x="398" y="56"/>
                    <a:pt x="399" y="57"/>
                    <a:pt x="401" y="57"/>
                  </a:cubicBezTo>
                  <a:cubicBezTo>
                    <a:pt x="407" y="57"/>
                    <a:pt x="407" y="57"/>
                    <a:pt x="407" y="57"/>
                  </a:cubicBezTo>
                  <a:cubicBezTo>
                    <a:pt x="404" y="63"/>
                    <a:pt x="400" y="69"/>
                    <a:pt x="397" y="77"/>
                  </a:cubicBezTo>
                  <a:cubicBezTo>
                    <a:pt x="392" y="86"/>
                    <a:pt x="390" y="93"/>
                    <a:pt x="390" y="97"/>
                  </a:cubicBezTo>
                  <a:cubicBezTo>
                    <a:pt x="390" y="104"/>
                    <a:pt x="393" y="108"/>
                    <a:pt x="399" y="108"/>
                  </a:cubicBezTo>
                  <a:cubicBezTo>
                    <a:pt x="402" y="108"/>
                    <a:pt x="405" y="107"/>
                    <a:pt x="408" y="104"/>
                  </a:cubicBezTo>
                  <a:cubicBezTo>
                    <a:pt x="414" y="97"/>
                    <a:pt x="418" y="92"/>
                    <a:pt x="420" y="88"/>
                  </a:cubicBezTo>
                  <a:cubicBezTo>
                    <a:pt x="422" y="85"/>
                    <a:pt x="423" y="83"/>
                    <a:pt x="423" y="81"/>
                  </a:cubicBezTo>
                  <a:cubicBezTo>
                    <a:pt x="423" y="81"/>
                    <a:pt x="423" y="81"/>
                    <a:pt x="423" y="81"/>
                  </a:cubicBezTo>
                  <a:cubicBezTo>
                    <a:pt x="422" y="81"/>
                    <a:pt x="421" y="82"/>
                    <a:pt x="420" y="84"/>
                  </a:cubicBezTo>
                  <a:cubicBezTo>
                    <a:pt x="414" y="92"/>
                    <a:pt x="409" y="98"/>
                    <a:pt x="405" y="102"/>
                  </a:cubicBezTo>
                  <a:cubicBezTo>
                    <a:pt x="403" y="103"/>
                    <a:pt x="402" y="103"/>
                    <a:pt x="401" y="103"/>
                  </a:cubicBezTo>
                  <a:cubicBezTo>
                    <a:pt x="399" y="103"/>
                    <a:pt x="398" y="102"/>
                    <a:pt x="398" y="99"/>
                  </a:cubicBezTo>
                  <a:cubicBezTo>
                    <a:pt x="398" y="98"/>
                    <a:pt x="398" y="96"/>
                    <a:pt x="399" y="94"/>
                  </a:cubicBezTo>
                  <a:cubicBezTo>
                    <a:pt x="400" y="90"/>
                    <a:pt x="403" y="83"/>
                    <a:pt x="408" y="75"/>
                  </a:cubicBezTo>
                  <a:cubicBezTo>
                    <a:pt x="413" y="64"/>
                    <a:pt x="418" y="59"/>
                    <a:pt x="421" y="58"/>
                  </a:cubicBezTo>
                  <a:cubicBezTo>
                    <a:pt x="431" y="57"/>
                    <a:pt x="439" y="57"/>
                    <a:pt x="447" y="57"/>
                  </a:cubicBezTo>
                  <a:cubicBezTo>
                    <a:pt x="448" y="57"/>
                    <a:pt x="449" y="57"/>
                    <a:pt x="450" y="56"/>
                  </a:cubicBezTo>
                  <a:cubicBezTo>
                    <a:pt x="451" y="55"/>
                    <a:pt x="451" y="55"/>
                    <a:pt x="451" y="54"/>
                  </a:cubicBezTo>
                  <a:cubicBezTo>
                    <a:pt x="451" y="53"/>
                    <a:pt x="450" y="53"/>
                    <a:pt x="449" y="53"/>
                  </a:cubicBezTo>
                  <a:lnTo>
                    <a:pt x="435" y="53"/>
                  </a:lnTo>
                  <a:close/>
                  <a:moveTo>
                    <a:pt x="385" y="58"/>
                  </a:moveTo>
                  <a:cubicBezTo>
                    <a:pt x="380" y="57"/>
                    <a:pt x="375" y="59"/>
                    <a:pt x="371" y="62"/>
                  </a:cubicBezTo>
                  <a:cubicBezTo>
                    <a:pt x="366" y="65"/>
                    <a:pt x="363" y="69"/>
                    <a:pt x="364" y="74"/>
                  </a:cubicBezTo>
                  <a:cubicBezTo>
                    <a:pt x="363" y="76"/>
                    <a:pt x="361" y="80"/>
                    <a:pt x="358" y="84"/>
                  </a:cubicBezTo>
                  <a:cubicBezTo>
                    <a:pt x="354" y="90"/>
                    <a:pt x="350" y="95"/>
                    <a:pt x="346" y="100"/>
                  </a:cubicBezTo>
                  <a:cubicBezTo>
                    <a:pt x="346" y="100"/>
                    <a:pt x="346" y="100"/>
                    <a:pt x="346" y="101"/>
                  </a:cubicBezTo>
                  <a:cubicBezTo>
                    <a:pt x="346" y="102"/>
                    <a:pt x="346" y="102"/>
                    <a:pt x="347" y="102"/>
                  </a:cubicBezTo>
                  <a:cubicBezTo>
                    <a:pt x="347" y="102"/>
                    <a:pt x="348" y="102"/>
                    <a:pt x="349" y="101"/>
                  </a:cubicBezTo>
                  <a:cubicBezTo>
                    <a:pt x="353" y="95"/>
                    <a:pt x="357" y="90"/>
                    <a:pt x="359" y="88"/>
                  </a:cubicBezTo>
                  <a:cubicBezTo>
                    <a:pt x="361" y="84"/>
                    <a:pt x="363" y="81"/>
                    <a:pt x="364" y="79"/>
                  </a:cubicBezTo>
                  <a:cubicBezTo>
                    <a:pt x="364" y="79"/>
                    <a:pt x="364" y="79"/>
                    <a:pt x="364" y="79"/>
                  </a:cubicBezTo>
                  <a:cubicBezTo>
                    <a:pt x="368" y="83"/>
                    <a:pt x="370" y="86"/>
                    <a:pt x="372" y="87"/>
                  </a:cubicBezTo>
                  <a:cubicBezTo>
                    <a:pt x="373" y="88"/>
                    <a:pt x="373" y="89"/>
                    <a:pt x="373" y="90"/>
                  </a:cubicBezTo>
                  <a:cubicBezTo>
                    <a:pt x="373" y="92"/>
                    <a:pt x="373" y="94"/>
                    <a:pt x="371" y="96"/>
                  </a:cubicBezTo>
                  <a:cubicBezTo>
                    <a:pt x="369" y="97"/>
                    <a:pt x="367" y="98"/>
                    <a:pt x="365" y="98"/>
                  </a:cubicBezTo>
                  <a:cubicBezTo>
                    <a:pt x="363" y="98"/>
                    <a:pt x="362" y="98"/>
                    <a:pt x="360" y="96"/>
                  </a:cubicBezTo>
                  <a:cubicBezTo>
                    <a:pt x="359" y="95"/>
                    <a:pt x="358" y="94"/>
                    <a:pt x="359" y="92"/>
                  </a:cubicBezTo>
                  <a:cubicBezTo>
                    <a:pt x="359" y="92"/>
                    <a:pt x="359" y="92"/>
                    <a:pt x="358" y="92"/>
                  </a:cubicBezTo>
                  <a:cubicBezTo>
                    <a:pt x="357" y="92"/>
                    <a:pt x="356" y="93"/>
                    <a:pt x="356" y="95"/>
                  </a:cubicBezTo>
                  <a:cubicBezTo>
                    <a:pt x="355" y="96"/>
                    <a:pt x="355" y="97"/>
                    <a:pt x="355" y="98"/>
                  </a:cubicBezTo>
                  <a:cubicBezTo>
                    <a:pt x="355" y="103"/>
                    <a:pt x="359" y="106"/>
                    <a:pt x="366" y="106"/>
                  </a:cubicBezTo>
                  <a:cubicBezTo>
                    <a:pt x="369" y="106"/>
                    <a:pt x="372" y="105"/>
                    <a:pt x="375" y="103"/>
                  </a:cubicBezTo>
                  <a:cubicBezTo>
                    <a:pt x="379" y="100"/>
                    <a:pt x="381" y="97"/>
                    <a:pt x="381" y="94"/>
                  </a:cubicBezTo>
                  <a:cubicBezTo>
                    <a:pt x="381" y="91"/>
                    <a:pt x="380" y="89"/>
                    <a:pt x="378" y="87"/>
                  </a:cubicBezTo>
                  <a:cubicBezTo>
                    <a:pt x="376" y="85"/>
                    <a:pt x="374" y="83"/>
                    <a:pt x="371" y="81"/>
                  </a:cubicBezTo>
                  <a:cubicBezTo>
                    <a:pt x="369" y="80"/>
                    <a:pt x="368" y="78"/>
                    <a:pt x="368" y="77"/>
                  </a:cubicBezTo>
                  <a:cubicBezTo>
                    <a:pt x="367" y="74"/>
                    <a:pt x="370" y="72"/>
                    <a:pt x="375" y="69"/>
                  </a:cubicBezTo>
                  <a:cubicBezTo>
                    <a:pt x="380" y="67"/>
                    <a:pt x="384" y="66"/>
                    <a:pt x="387" y="66"/>
                  </a:cubicBezTo>
                  <a:cubicBezTo>
                    <a:pt x="389" y="66"/>
                    <a:pt x="389" y="66"/>
                    <a:pt x="389" y="66"/>
                  </a:cubicBezTo>
                  <a:cubicBezTo>
                    <a:pt x="389" y="66"/>
                    <a:pt x="390" y="66"/>
                    <a:pt x="390" y="66"/>
                  </a:cubicBezTo>
                  <a:cubicBezTo>
                    <a:pt x="390" y="66"/>
                    <a:pt x="391" y="65"/>
                    <a:pt x="390" y="65"/>
                  </a:cubicBezTo>
                  <a:cubicBezTo>
                    <a:pt x="388" y="60"/>
                    <a:pt x="386" y="58"/>
                    <a:pt x="385" y="58"/>
                  </a:cubicBezTo>
                  <a:moveTo>
                    <a:pt x="354" y="89"/>
                  </a:moveTo>
                  <a:cubicBezTo>
                    <a:pt x="354" y="89"/>
                    <a:pt x="354" y="88"/>
                    <a:pt x="353" y="88"/>
                  </a:cubicBezTo>
                  <a:cubicBezTo>
                    <a:pt x="352" y="88"/>
                    <a:pt x="351" y="89"/>
                    <a:pt x="350" y="90"/>
                  </a:cubicBezTo>
                  <a:cubicBezTo>
                    <a:pt x="346" y="97"/>
                    <a:pt x="342" y="101"/>
                    <a:pt x="338" y="103"/>
                  </a:cubicBezTo>
                  <a:cubicBezTo>
                    <a:pt x="337" y="104"/>
                    <a:pt x="336" y="104"/>
                    <a:pt x="335" y="104"/>
                  </a:cubicBezTo>
                  <a:cubicBezTo>
                    <a:pt x="334" y="104"/>
                    <a:pt x="333" y="103"/>
                    <a:pt x="333" y="101"/>
                  </a:cubicBezTo>
                  <a:cubicBezTo>
                    <a:pt x="333" y="95"/>
                    <a:pt x="336" y="89"/>
                    <a:pt x="342" y="82"/>
                  </a:cubicBezTo>
                  <a:cubicBezTo>
                    <a:pt x="347" y="76"/>
                    <a:pt x="350" y="70"/>
                    <a:pt x="350" y="67"/>
                  </a:cubicBezTo>
                  <a:cubicBezTo>
                    <a:pt x="350" y="65"/>
                    <a:pt x="349" y="64"/>
                    <a:pt x="346" y="64"/>
                  </a:cubicBezTo>
                  <a:cubicBezTo>
                    <a:pt x="343" y="64"/>
                    <a:pt x="341" y="63"/>
                    <a:pt x="341" y="63"/>
                  </a:cubicBezTo>
                  <a:cubicBezTo>
                    <a:pt x="332" y="71"/>
                    <a:pt x="325" y="79"/>
                    <a:pt x="320" y="86"/>
                  </a:cubicBezTo>
                  <a:cubicBezTo>
                    <a:pt x="318" y="89"/>
                    <a:pt x="317" y="90"/>
                    <a:pt x="317" y="90"/>
                  </a:cubicBezTo>
                  <a:cubicBezTo>
                    <a:pt x="317" y="88"/>
                    <a:pt x="321" y="80"/>
                    <a:pt x="330" y="65"/>
                  </a:cubicBezTo>
                  <a:cubicBezTo>
                    <a:pt x="332" y="62"/>
                    <a:pt x="331" y="60"/>
                    <a:pt x="328" y="60"/>
                  </a:cubicBezTo>
                  <a:cubicBezTo>
                    <a:pt x="325" y="60"/>
                    <a:pt x="322" y="61"/>
                    <a:pt x="321" y="62"/>
                  </a:cubicBezTo>
                  <a:cubicBezTo>
                    <a:pt x="318" y="67"/>
                    <a:pt x="317" y="70"/>
                    <a:pt x="316" y="71"/>
                  </a:cubicBezTo>
                  <a:cubicBezTo>
                    <a:pt x="316" y="72"/>
                    <a:pt x="316" y="73"/>
                    <a:pt x="317" y="73"/>
                  </a:cubicBezTo>
                  <a:cubicBezTo>
                    <a:pt x="309" y="90"/>
                    <a:pt x="305" y="98"/>
                    <a:pt x="305" y="99"/>
                  </a:cubicBezTo>
                  <a:cubicBezTo>
                    <a:pt x="305" y="101"/>
                    <a:pt x="306" y="103"/>
                    <a:pt x="307" y="104"/>
                  </a:cubicBezTo>
                  <a:cubicBezTo>
                    <a:pt x="308" y="105"/>
                    <a:pt x="309" y="106"/>
                    <a:pt x="311" y="106"/>
                  </a:cubicBezTo>
                  <a:cubicBezTo>
                    <a:pt x="312" y="106"/>
                    <a:pt x="313" y="105"/>
                    <a:pt x="313" y="104"/>
                  </a:cubicBezTo>
                  <a:cubicBezTo>
                    <a:pt x="314" y="100"/>
                    <a:pt x="317" y="95"/>
                    <a:pt x="322" y="88"/>
                  </a:cubicBezTo>
                  <a:cubicBezTo>
                    <a:pt x="329" y="78"/>
                    <a:pt x="334" y="73"/>
                    <a:pt x="336" y="73"/>
                  </a:cubicBezTo>
                  <a:cubicBezTo>
                    <a:pt x="336" y="73"/>
                    <a:pt x="336" y="73"/>
                    <a:pt x="336" y="73"/>
                  </a:cubicBezTo>
                  <a:cubicBezTo>
                    <a:pt x="336" y="74"/>
                    <a:pt x="336" y="76"/>
                    <a:pt x="334" y="79"/>
                  </a:cubicBezTo>
                  <a:cubicBezTo>
                    <a:pt x="330" y="87"/>
                    <a:pt x="327" y="94"/>
                    <a:pt x="327" y="99"/>
                  </a:cubicBezTo>
                  <a:cubicBezTo>
                    <a:pt x="327" y="105"/>
                    <a:pt x="330" y="108"/>
                    <a:pt x="336" y="107"/>
                  </a:cubicBezTo>
                  <a:cubicBezTo>
                    <a:pt x="341" y="107"/>
                    <a:pt x="347" y="101"/>
                    <a:pt x="354" y="90"/>
                  </a:cubicBezTo>
                  <a:cubicBezTo>
                    <a:pt x="354" y="90"/>
                    <a:pt x="354" y="90"/>
                    <a:pt x="354" y="89"/>
                  </a:cubicBezTo>
                  <a:moveTo>
                    <a:pt x="304" y="117"/>
                  </a:moveTo>
                  <a:cubicBezTo>
                    <a:pt x="303" y="116"/>
                    <a:pt x="303" y="114"/>
                    <a:pt x="302" y="113"/>
                  </a:cubicBezTo>
                  <a:cubicBezTo>
                    <a:pt x="304" y="102"/>
                    <a:pt x="298" y="96"/>
                    <a:pt x="285" y="96"/>
                  </a:cubicBezTo>
                  <a:cubicBezTo>
                    <a:pt x="281" y="96"/>
                    <a:pt x="275" y="97"/>
                    <a:pt x="268" y="99"/>
                  </a:cubicBezTo>
                  <a:cubicBezTo>
                    <a:pt x="264" y="100"/>
                    <a:pt x="260" y="101"/>
                    <a:pt x="256" y="102"/>
                  </a:cubicBezTo>
                  <a:cubicBezTo>
                    <a:pt x="247" y="103"/>
                    <a:pt x="241" y="104"/>
                    <a:pt x="238" y="104"/>
                  </a:cubicBezTo>
                  <a:cubicBezTo>
                    <a:pt x="232" y="104"/>
                    <a:pt x="228" y="103"/>
                    <a:pt x="225" y="99"/>
                  </a:cubicBezTo>
                  <a:cubicBezTo>
                    <a:pt x="224" y="98"/>
                    <a:pt x="224" y="96"/>
                    <a:pt x="226" y="94"/>
                  </a:cubicBezTo>
                  <a:cubicBezTo>
                    <a:pt x="226" y="94"/>
                    <a:pt x="226" y="94"/>
                    <a:pt x="226" y="93"/>
                  </a:cubicBezTo>
                  <a:cubicBezTo>
                    <a:pt x="226" y="92"/>
                    <a:pt x="226" y="92"/>
                    <a:pt x="225" y="92"/>
                  </a:cubicBezTo>
                  <a:cubicBezTo>
                    <a:pt x="225" y="92"/>
                    <a:pt x="224" y="92"/>
                    <a:pt x="223" y="94"/>
                  </a:cubicBezTo>
                  <a:cubicBezTo>
                    <a:pt x="222" y="95"/>
                    <a:pt x="222" y="96"/>
                    <a:pt x="222" y="97"/>
                  </a:cubicBezTo>
                  <a:cubicBezTo>
                    <a:pt x="221" y="106"/>
                    <a:pt x="226" y="111"/>
                    <a:pt x="236" y="111"/>
                  </a:cubicBezTo>
                  <a:cubicBezTo>
                    <a:pt x="239" y="111"/>
                    <a:pt x="245" y="110"/>
                    <a:pt x="254" y="108"/>
                  </a:cubicBezTo>
                  <a:cubicBezTo>
                    <a:pt x="263" y="106"/>
                    <a:pt x="272" y="105"/>
                    <a:pt x="281" y="105"/>
                  </a:cubicBezTo>
                  <a:cubicBezTo>
                    <a:pt x="294" y="105"/>
                    <a:pt x="301" y="108"/>
                    <a:pt x="301" y="114"/>
                  </a:cubicBezTo>
                  <a:cubicBezTo>
                    <a:pt x="300" y="118"/>
                    <a:pt x="299" y="121"/>
                    <a:pt x="296" y="123"/>
                  </a:cubicBezTo>
                  <a:cubicBezTo>
                    <a:pt x="295" y="124"/>
                    <a:pt x="295" y="124"/>
                    <a:pt x="295" y="125"/>
                  </a:cubicBezTo>
                  <a:cubicBezTo>
                    <a:pt x="297" y="124"/>
                    <a:pt x="298" y="123"/>
                    <a:pt x="299" y="123"/>
                  </a:cubicBezTo>
                  <a:cubicBezTo>
                    <a:pt x="300" y="122"/>
                    <a:pt x="301" y="122"/>
                    <a:pt x="302" y="121"/>
                  </a:cubicBezTo>
                  <a:cubicBezTo>
                    <a:pt x="303" y="120"/>
                    <a:pt x="303" y="119"/>
                    <a:pt x="304" y="118"/>
                  </a:cubicBezTo>
                  <a:cubicBezTo>
                    <a:pt x="304" y="117"/>
                    <a:pt x="304" y="117"/>
                    <a:pt x="304" y="117"/>
                  </a:cubicBezTo>
                  <a:moveTo>
                    <a:pt x="319" y="14"/>
                  </a:moveTo>
                  <a:cubicBezTo>
                    <a:pt x="323" y="10"/>
                    <a:pt x="325" y="8"/>
                    <a:pt x="325" y="6"/>
                  </a:cubicBezTo>
                  <a:cubicBezTo>
                    <a:pt x="325" y="4"/>
                    <a:pt x="323" y="3"/>
                    <a:pt x="320" y="2"/>
                  </a:cubicBezTo>
                  <a:cubicBezTo>
                    <a:pt x="318" y="1"/>
                    <a:pt x="316" y="0"/>
                    <a:pt x="314" y="0"/>
                  </a:cubicBezTo>
                  <a:cubicBezTo>
                    <a:pt x="312" y="2"/>
                    <a:pt x="309" y="3"/>
                    <a:pt x="307" y="5"/>
                  </a:cubicBezTo>
                  <a:cubicBezTo>
                    <a:pt x="304" y="8"/>
                    <a:pt x="303" y="10"/>
                    <a:pt x="303" y="11"/>
                  </a:cubicBezTo>
                  <a:cubicBezTo>
                    <a:pt x="300" y="11"/>
                    <a:pt x="297" y="11"/>
                    <a:pt x="294" y="11"/>
                  </a:cubicBezTo>
                  <a:cubicBezTo>
                    <a:pt x="283" y="11"/>
                    <a:pt x="274" y="12"/>
                    <a:pt x="267" y="14"/>
                  </a:cubicBezTo>
                  <a:cubicBezTo>
                    <a:pt x="260" y="17"/>
                    <a:pt x="256" y="20"/>
                    <a:pt x="256" y="24"/>
                  </a:cubicBezTo>
                  <a:cubicBezTo>
                    <a:pt x="256" y="28"/>
                    <a:pt x="257" y="31"/>
                    <a:pt x="259" y="35"/>
                  </a:cubicBezTo>
                  <a:cubicBezTo>
                    <a:pt x="262" y="40"/>
                    <a:pt x="264" y="42"/>
                    <a:pt x="267" y="44"/>
                  </a:cubicBezTo>
                  <a:cubicBezTo>
                    <a:pt x="267" y="44"/>
                    <a:pt x="268" y="44"/>
                    <a:pt x="269" y="44"/>
                  </a:cubicBezTo>
                  <a:cubicBezTo>
                    <a:pt x="269" y="44"/>
                    <a:pt x="269" y="44"/>
                    <a:pt x="269" y="43"/>
                  </a:cubicBezTo>
                  <a:cubicBezTo>
                    <a:pt x="264" y="39"/>
                    <a:pt x="262" y="34"/>
                    <a:pt x="262" y="29"/>
                  </a:cubicBezTo>
                  <a:cubicBezTo>
                    <a:pt x="262" y="27"/>
                    <a:pt x="264" y="26"/>
                    <a:pt x="266" y="24"/>
                  </a:cubicBezTo>
                  <a:cubicBezTo>
                    <a:pt x="273" y="20"/>
                    <a:pt x="284" y="18"/>
                    <a:pt x="299" y="18"/>
                  </a:cubicBezTo>
                  <a:cubicBezTo>
                    <a:pt x="290" y="28"/>
                    <a:pt x="281" y="39"/>
                    <a:pt x="273" y="51"/>
                  </a:cubicBezTo>
                  <a:cubicBezTo>
                    <a:pt x="263" y="67"/>
                    <a:pt x="258" y="78"/>
                    <a:pt x="258" y="86"/>
                  </a:cubicBezTo>
                  <a:cubicBezTo>
                    <a:pt x="258" y="89"/>
                    <a:pt x="259" y="92"/>
                    <a:pt x="261" y="94"/>
                  </a:cubicBezTo>
                  <a:cubicBezTo>
                    <a:pt x="263" y="97"/>
                    <a:pt x="265" y="99"/>
                    <a:pt x="267" y="99"/>
                  </a:cubicBezTo>
                  <a:cubicBezTo>
                    <a:pt x="268" y="99"/>
                    <a:pt x="269" y="99"/>
                    <a:pt x="270" y="98"/>
                  </a:cubicBezTo>
                  <a:cubicBezTo>
                    <a:pt x="270" y="97"/>
                    <a:pt x="270" y="97"/>
                    <a:pt x="270" y="97"/>
                  </a:cubicBezTo>
                  <a:cubicBezTo>
                    <a:pt x="266" y="97"/>
                    <a:pt x="264" y="95"/>
                    <a:pt x="264" y="90"/>
                  </a:cubicBezTo>
                  <a:cubicBezTo>
                    <a:pt x="264" y="76"/>
                    <a:pt x="279" y="53"/>
                    <a:pt x="309" y="22"/>
                  </a:cubicBezTo>
                  <a:cubicBezTo>
                    <a:pt x="312" y="20"/>
                    <a:pt x="313" y="19"/>
                    <a:pt x="315" y="18"/>
                  </a:cubicBezTo>
                  <a:cubicBezTo>
                    <a:pt x="321" y="18"/>
                    <a:pt x="326" y="18"/>
                    <a:pt x="330" y="19"/>
                  </a:cubicBezTo>
                  <a:cubicBezTo>
                    <a:pt x="332" y="20"/>
                    <a:pt x="333" y="19"/>
                    <a:pt x="333" y="18"/>
                  </a:cubicBezTo>
                  <a:cubicBezTo>
                    <a:pt x="333" y="18"/>
                    <a:pt x="333" y="18"/>
                    <a:pt x="333" y="18"/>
                  </a:cubicBezTo>
                  <a:cubicBezTo>
                    <a:pt x="328" y="16"/>
                    <a:pt x="324" y="15"/>
                    <a:pt x="319" y="14"/>
                  </a:cubicBezTo>
                  <a:moveTo>
                    <a:pt x="200" y="79"/>
                  </a:moveTo>
                  <a:cubicBezTo>
                    <a:pt x="200" y="79"/>
                    <a:pt x="199" y="80"/>
                    <a:pt x="198" y="81"/>
                  </a:cubicBezTo>
                  <a:cubicBezTo>
                    <a:pt x="189" y="92"/>
                    <a:pt x="184" y="98"/>
                    <a:pt x="183" y="99"/>
                  </a:cubicBezTo>
                  <a:cubicBezTo>
                    <a:pt x="182" y="100"/>
                    <a:pt x="181" y="101"/>
                    <a:pt x="180" y="101"/>
                  </a:cubicBezTo>
                  <a:cubicBezTo>
                    <a:pt x="179" y="101"/>
                    <a:pt x="179" y="100"/>
                    <a:pt x="179" y="99"/>
                  </a:cubicBezTo>
                  <a:cubicBezTo>
                    <a:pt x="179" y="98"/>
                    <a:pt x="179" y="98"/>
                    <a:pt x="179" y="97"/>
                  </a:cubicBezTo>
                  <a:cubicBezTo>
                    <a:pt x="180" y="93"/>
                    <a:pt x="184" y="86"/>
                    <a:pt x="189" y="78"/>
                  </a:cubicBezTo>
                  <a:cubicBezTo>
                    <a:pt x="190" y="77"/>
                    <a:pt x="189" y="77"/>
                    <a:pt x="188" y="76"/>
                  </a:cubicBezTo>
                  <a:cubicBezTo>
                    <a:pt x="186" y="75"/>
                    <a:pt x="185" y="75"/>
                    <a:pt x="183" y="75"/>
                  </a:cubicBezTo>
                  <a:cubicBezTo>
                    <a:pt x="181" y="75"/>
                    <a:pt x="180" y="75"/>
                    <a:pt x="180" y="76"/>
                  </a:cubicBezTo>
                  <a:cubicBezTo>
                    <a:pt x="179" y="79"/>
                    <a:pt x="176" y="83"/>
                    <a:pt x="171" y="89"/>
                  </a:cubicBezTo>
                  <a:cubicBezTo>
                    <a:pt x="166" y="95"/>
                    <a:pt x="161" y="99"/>
                    <a:pt x="157" y="103"/>
                  </a:cubicBezTo>
                  <a:cubicBezTo>
                    <a:pt x="154" y="104"/>
                    <a:pt x="153" y="104"/>
                    <a:pt x="153" y="102"/>
                  </a:cubicBezTo>
                  <a:cubicBezTo>
                    <a:pt x="153" y="101"/>
                    <a:pt x="153" y="100"/>
                    <a:pt x="154" y="98"/>
                  </a:cubicBezTo>
                  <a:cubicBezTo>
                    <a:pt x="156" y="92"/>
                    <a:pt x="161" y="86"/>
                    <a:pt x="169" y="80"/>
                  </a:cubicBezTo>
                  <a:cubicBezTo>
                    <a:pt x="177" y="73"/>
                    <a:pt x="182" y="70"/>
                    <a:pt x="186" y="71"/>
                  </a:cubicBezTo>
                  <a:cubicBezTo>
                    <a:pt x="187" y="71"/>
                    <a:pt x="188" y="72"/>
                    <a:pt x="189" y="73"/>
                  </a:cubicBezTo>
                  <a:cubicBezTo>
                    <a:pt x="190" y="73"/>
                    <a:pt x="190" y="72"/>
                    <a:pt x="190" y="71"/>
                  </a:cubicBezTo>
                  <a:cubicBezTo>
                    <a:pt x="190" y="70"/>
                    <a:pt x="190" y="69"/>
                    <a:pt x="189" y="68"/>
                  </a:cubicBezTo>
                  <a:cubicBezTo>
                    <a:pt x="187" y="65"/>
                    <a:pt x="184" y="63"/>
                    <a:pt x="182" y="63"/>
                  </a:cubicBezTo>
                  <a:cubicBezTo>
                    <a:pt x="175" y="63"/>
                    <a:pt x="168" y="67"/>
                    <a:pt x="160" y="75"/>
                  </a:cubicBezTo>
                  <a:cubicBezTo>
                    <a:pt x="152" y="83"/>
                    <a:pt x="148" y="91"/>
                    <a:pt x="148" y="98"/>
                  </a:cubicBezTo>
                  <a:cubicBezTo>
                    <a:pt x="148" y="100"/>
                    <a:pt x="148" y="102"/>
                    <a:pt x="149" y="104"/>
                  </a:cubicBezTo>
                  <a:cubicBezTo>
                    <a:pt x="151" y="106"/>
                    <a:pt x="153" y="107"/>
                    <a:pt x="155" y="107"/>
                  </a:cubicBezTo>
                  <a:cubicBezTo>
                    <a:pt x="157" y="107"/>
                    <a:pt x="160" y="105"/>
                    <a:pt x="165" y="100"/>
                  </a:cubicBezTo>
                  <a:cubicBezTo>
                    <a:pt x="169" y="95"/>
                    <a:pt x="172" y="92"/>
                    <a:pt x="174" y="88"/>
                  </a:cubicBezTo>
                  <a:cubicBezTo>
                    <a:pt x="173" y="92"/>
                    <a:pt x="172" y="95"/>
                    <a:pt x="172" y="96"/>
                  </a:cubicBezTo>
                  <a:cubicBezTo>
                    <a:pt x="172" y="97"/>
                    <a:pt x="171" y="98"/>
                    <a:pt x="171" y="99"/>
                  </a:cubicBezTo>
                  <a:cubicBezTo>
                    <a:pt x="171" y="102"/>
                    <a:pt x="174" y="105"/>
                    <a:pt x="178" y="106"/>
                  </a:cubicBezTo>
                  <a:cubicBezTo>
                    <a:pt x="182" y="106"/>
                    <a:pt x="188" y="100"/>
                    <a:pt x="196" y="88"/>
                  </a:cubicBezTo>
                  <a:cubicBezTo>
                    <a:pt x="198" y="85"/>
                    <a:pt x="200" y="83"/>
                    <a:pt x="200" y="82"/>
                  </a:cubicBezTo>
                  <a:cubicBezTo>
                    <a:pt x="201" y="80"/>
                    <a:pt x="201" y="79"/>
                    <a:pt x="200" y="79"/>
                  </a:cubicBezTo>
                  <a:moveTo>
                    <a:pt x="148" y="89"/>
                  </a:moveTo>
                  <a:cubicBezTo>
                    <a:pt x="148" y="89"/>
                    <a:pt x="148" y="88"/>
                    <a:pt x="148" y="88"/>
                  </a:cubicBezTo>
                  <a:cubicBezTo>
                    <a:pt x="147" y="88"/>
                    <a:pt x="146" y="89"/>
                    <a:pt x="145" y="90"/>
                  </a:cubicBezTo>
                  <a:cubicBezTo>
                    <a:pt x="140" y="97"/>
                    <a:pt x="136" y="101"/>
                    <a:pt x="132" y="103"/>
                  </a:cubicBezTo>
                  <a:cubicBezTo>
                    <a:pt x="131" y="104"/>
                    <a:pt x="130" y="104"/>
                    <a:pt x="130" y="104"/>
                  </a:cubicBezTo>
                  <a:cubicBezTo>
                    <a:pt x="128" y="104"/>
                    <a:pt x="128" y="103"/>
                    <a:pt x="128" y="101"/>
                  </a:cubicBezTo>
                  <a:cubicBezTo>
                    <a:pt x="128" y="95"/>
                    <a:pt x="131" y="89"/>
                    <a:pt x="136" y="82"/>
                  </a:cubicBezTo>
                  <a:cubicBezTo>
                    <a:pt x="142" y="76"/>
                    <a:pt x="145" y="70"/>
                    <a:pt x="145" y="67"/>
                  </a:cubicBezTo>
                  <a:cubicBezTo>
                    <a:pt x="145" y="65"/>
                    <a:pt x="143" y="64"/>
                    <a:pt x="141" y="64"/>
                  </a:cubicBezTo>
                  <a:cubicBezTo>
                    <a:pt x="138" y="64"/>
                    <a:pt x="136" y="63"/>
                    <a:pt x="135" y="63"/>
                  </a:cubicBezTo>
                  <a:cubicBezTo>
                    <a:pt x="127" y="71"/>
                    <a:pt x="120" y="79"/>
                    <a:pt x="115" y="86"/>
                  </a:cubicBezTo>
                  <a:cubicBezTo>
                    <a:pt x="113" y="89"/>
                    <a:pt x="112" y="90"/>
                    <a:pt x="112" y="90"/>
                  </a:cubicBezTo>
                  <a:cubicBezTo>
                    <a:pt x="112" y="88"/>
                    <a:pt x="116" y="80"/>
                    <a:pt x="124" y="65"/>
                  </a:cubicBezTo>
                  <a:cubicBezTo>
                    <a:pt x="127" y="62"/>
                    <a:pt x="126" y="60"/>
                    <a:pt x="123" y="60"/>
                  </a:cubicBezTo>
                  <a:cubicBezTo>
                    <a:pt x="120" y="60"/>
                    <a:pt x="117" y="61"/>
                    <a:pt x="115" y="62"/>
                  </a:cubicBezTo>
                  <a:cubicBezTo>
                    <a:pt x="113" y="67"/>
                    <a:pt x="111" y="70"/>
                    <a:pt x="111" y="71"/>
                  </a:cubicBezTo>
                  <a:cubicBezTo>
                    <a:pt x="110" y="72"/>
                    <a:pt x="110" y="73"/>
                    <a:pt x="112" y="73"/>
                  </a:cubicBezTo>
                  <a:cubicBezTo>
                    <a:pt x="104" y="90"/>
                    <a:pt x="100" y="98"/>
                    <a:pt x="100" y="99"/>
                  </a:cubicBezTo>
                  <a:cubicBezTo>
                    <a:pt x="100" y="101"/>
                    <a:pt x="100" y="103"/>
                    <a:pt x="102" y="104"/>
                  </a:cubicBezTo>
                  <a:cubicBezTo>
                    <a:pt x="102" y="105"/>
                    <a:pt x="104" y="106"/>
                    <a:pt x="105" y="106"/>
                  </a:cubicBezTo>
                  <a:cubicBezTo>
                    <a:pt x="107" y="106"/>
                    <a:pt x="107" y="105"/>
                    <a:pt x="108" y="104"/>
                  </a:cubicBezTo>
                  <a:cubicBezTo>
                    <a:pt x="109" y="100"/>
                    <a:pt x="111" y="95"/>
                    <a:pt x="116" y="88"/>
                  </a:cubicBezTo>
                  <a:cubicBezTo>
                    <a:pt x="124" y="78"/>
                    <a:pt x="129" y="73"/>
                    <a:pt x="131" y="73"/>
                  </a:cubicBezTo>
                  <a:cubicBezTo>
                    <a:pt x="131" y="73"/>
                    <a:pt x="131" y="73"/>
                    <a:pt x="131" y="73"/>
                  </a:cubicBezTo>
                  <a:cubicBezTo>
                    <a:pt x="131" y="74"/>
                    <a:pt x="130" y="76"/>
                    <a:pt x="128" y="79"/>
                  </a:cubicBezTo>
                  <a:cubicBezTo>
                    <a:pt x="124" y="87"/>
                    <a:pt x="122" y="94"/>
                    <a:pt x="122" y="99"/>
                  </a:cubicBezTo>
                  <a:cubicBezTo>
                    <a:pt x="122" y="105"/>
                    <a:pt x="125" y="108"/>
                    <a:pt x="131" y="107"/>
                  </a:cubicBezTo>
                  <a:cubicBezTo>
                    <a:pt x="135" y="107"/>
                    <a:pt x="141" y="101"/>
                    <a:pt x="148" y="90"/>
                  </a:cubicBezTo>
                  <a:cubicBezTo>
                    <a:pt x="148" y="90"/>
                    <a:pt x="148" y="90"/>
                    <a:pt x="148" y="89"/>
                  </a:cubicBezTo>
                  <a:moveTo>
                    <a:pt x="110" y="40"/>
                  </a:moveTo>
                  <a:cubicBezTo>
                    <a:pt x="109" y="40"/>
                    <a:pt x="109" y="41"/>
                    <a:pt x="109" y="41"/>
                  </a:cubicBezTo>
                  <a:cubicBezTo>
                    <a:pt x="95" y="55"/>
                    <a:pt x="85" y="66"/>
                    <a:pt x="78" y="72"/>
                  </a:cubicBezTo>
                  <a:cubicBezTo>
                    <a:pt x="74" y="77"/>
                    <a:pt x="70" y="81"/>
                    <a:pt x="66" y="85"/>
                  </a:cubicBezTo>
                  <a:cubicBezTo>
                    <a:pt x="61" y="90"/>
                    <a:pt x="57" y="94"/>
                    <a:pt x="53" y="97"/>
                  </a:cubicBezTo>
                  <a:cubicBezTo>
                    <a:pt x="47" y="102"/>
                    <a:pt x="43" y="104"/>
                    <a:pt x="40" y="104"/>
                  </a:cubicBezTo>
                  <a:cubicBezTo>
                    <a:pt x="38" y="104"/>
                    <a:pt x="37" y="102"/>
                    <a:pt x="37" y="97"/>
                  </a:cubicBezTo>
                  <a:cubicBezTo>
                    <a:pt x="38" y="86"/>
                    <a:pt x="43" y="75"/>
                    <a:pt x="52" y="64"/>
                  </a:cubicBezTo>
                  <a:cubicBezTo>
                    <a:pt x="55" y="60"/>
                    <a:pt x="63" y="51"/>
                    <a:pt x="75" y="38"/>
                  </a:cubicBezTo>
                  <a:cubicBezTo>
                    <a:pt x="84" y="29"/>
                    <a:pt x="88" y="23"/>
                    <a:pt x="89" y="18"/>
                  </a:cubicBezTo>
                  <a:cubicBezTo>
                    <a:pt x="90" y="15"/>
                    <a:pt x="88" y="12"/>
                    <a:pt x="83" y="10"/>
                  </a:cubicBezTo>
                  <a:cubicBezTo>
                    <a:pt x="80" y="8"/>
                    <a:pt x="76" y="8"/>
                    <a:pt x="72" y="8"/>
                  </a:cubicBezTo>
                  <a:cubicBezTo>
                    <a:pt x="69" y="8"/>
                    <a:pt x="61" y="10"/>
                    <a:pt x="50" y="16"/>
                  </a:cubicBezTo>
                  <a:cubicBezTo>
                    <a:pt x="40" y="21"/>
                    <a:pt x="33" y="24"/>
                    <a:pt x="28" y="27"/>
                  </a:cubicBezTo>
                  <a:cubicBezTo>
                    <a:pt x="11" y="39"/>
                    <a:pt x="1" y="50"/>
                    <a:pt x="0" y="61"/>
                  </a:cubicBezTo>
                  <a:cubicBezTo>
                    <a:pt x="0" y="63"/>
                    <a:pt x="0" y="65"/>
                    <a:pt x="2" y="68"/>
                  </a:cubicBezTo>
                  <a:cubicBezTo>
                    <a:pt x="3" y="71"/>
                    <a:pt x="4" y="73"/>
                    <a:pt x="5" y="74"/>
                  </a:cubicBezTo>
                  <a:cubicBezTo>
                    <a:pt x="7" y="75"/>
                    <a:pt x="7" y="75"/>
                    <a:pt x="7" y="74"/>
                  </a:cubicBezTo>
                  <a:cubicBezTo>
                    <a:pt x="7" y="73"/>
                    <a:pt x="7" y="73"/>
                    <a:pt x="7" y="73"/>
                  </a:cubicBezTo>
                  <a:cubicBezTo>
                    <a:pt x="6" y="71"/>
                    <a:pt x="5" y="70"/>
                    <a:pt x="5" y="68"/>
                  </a:cubicBezTo>
                  <a:cubicBezTo>
                    <a:pt x="5" y="62"/>
                    <a:pt x="9" y="55"/>
                    <a:pt x="18" y="47"/>
                  </a:cubicBezTo>
                  <a:cubicBezTo>
                    <a:pt x="24" y="40"/>
                    <a:pt x="30" y="34"/>
                    <a:pt x="36" y="31"/>
                  </a:cubicBezTo>
                  <a:cubicBezTo>
                    <a:pt x="55" y="18"/>
                    <a:pt x="68" y="12"/>
                    <a:pt x="77" y="13"/>
                  </a:cubicBezTo>
                  <a:cubicBezTo>
                    <a:pt x="78" y="13"/>
                    <a:pt x="78" y="13"/>
                    <a:pt x="78" y="14"/>
                  </a:cubicBezTo>
                  <a:cubicBezTo>
                    <a:pt x="78" y="17"/>
                    <a:pt x="71" y="28"/>
                    <a:pt x="56" y="48"/>
                  </a:cubicBezTo>
                  <a:cubicBezTo>
                    <a:pt x="47" y="59"/>
                    <a:pt x="41" y="67"/>
                    <a:pt x="39" y="70"/>
                  </a:cubicBezTo>
                  <a:cubicBezTo>
                    <a:pt x="32" y="81"/>
                    <a:pt x="28" y="89"/>
                    <a:pt x="28" y="95"/>
                  </a:cubicBezTo>
                  <a:cubicBezTo>
                    <a:pt x="27" y="98"/>
                    <a:pt x="28" y="101"/>
                    <a:pt x="31" y="104"/>
                  </a:cubicBezTo>
                  <a:cubicBezTo>
                    <a:pt x="34" y="106"/>
                    <a:pt x="37" y="108"/>
                    <a:pt x="40" y="108"/>
                  </a:cubicBezTo>
                  <a:cubicBezTo>
                    <a:pt x="44" y="108"/>
                    <a:pt x="48" y="106"/>
                    <a:pt x="52" y="103"/>
                  </a:cubicBezTo>
                  <a:cubicBezTo>
                    <a:pt x="59" y="98"/>
                    <a:pt x="70" y="88"/>
                    <a:pt x="84" y="72"/>
                  </a:cubicBezTo>
                  <a:cubicBezTo>
                    <a:pt x="97" y="58"/>
                    <a:pt x="106" y="47"/>
                    <a:pt x="110" y="41"/>
                  </a:cubicBezTo>
                  <a:cubicBezTo>
                    <a:pt x="110" y="41"/>
                    <a:pt x="110" y="40"/>
                    <a:pt x="110" y="40"/>
                  </a:cubicBezTo>
                  <a:moveTo>
                    <a:pt x="133" y="27"/>
                  </a:moveTo>
                  <a:cubicBezTo>
                    <a:pt x="130" y="26"/>
                    <a:pt x="128" y="25"/>
                    <a:pt x="126" y="25"/>
                  </a:cubicBezTo>
                  <a:cubicBezTo>
                    <a:pt x="124" y="27"/>
                    <a:pt x="122" y="28"/>
                    <a:pt x="120" y="30"/>
                  </a:cubicBezTo>
                  <a:cubicBezTo>
                    <a:pt x="117" y="32"/>
                    <a:pt x="116" y="34"/>
                    <a:pt x="116" y="36"/>
                  </a:cubicBezTo>
                  <a:cubicBezTo>
                    <a:pt x="116" y="36"/>
                    <a:pt x="116" y="37"/>
                    <a:pt x="116" y="38"/>
                  </a:cubicBezTo>
                  <a:cubicBezTo>
                    <a:pt x="108" y="46"/>
                    <a:pt x="99" y="57"/>
                    <a:pt x="89" y="72"/>
                  </a:cubicBezTo>
                  <a:cubicBezTo>
                    <a:pt x="77" y="89"/>
                    <a:pt x="71" y="103"/>
                    <a:pt x="71" y="111"/>
                  </a:cubicBezTo>
                  <a:cubicBezTo>
                    <a:pt x="71" y="114"/>
                    <a:pt x="71" y="117"/>
                    <a:pt x="73" y="119"/>
                  </a:cubicBezTo>
                  <a:cubicBezTo>
                    <a:pt x="75" y="122"/>
                    <a:pt x="77" y="124"/>
                    <a:pt x="80" y="124"/>
                  </a:cubicBezTo>
                  <a:cubicBezTo>
                    <a:pt x="80" y="124"/>
                    <a:pt x="81" y="124"/>
                    <a:pt x="82" y="123"/>
                  </a:cubicBezTo>
                  <a:cubicBezTo>
                    <a:pt x="82" y="122"/>
                    <a:pt x="82" y="122"/>
                    <a:pt x="82" y="122"/>
                  </a:cubicBezTo>
                  <a:cubicBezTo>
                    <a:pt x="78" y="122"/>
                    <a:pt x="76" y="120"/>
                    <a:pt x="76" y="115"/>
                  </a:cubicBezTo>
                  <a:cubicBezTo>
                    <a:pt x="76" y="101"/>
                    <a:pt x="91" y="78"/>
                    <a:pt x="122" y="48"/>
                  </a:cubicBezTo>
                  <a:cubicBezTo>
                    <a:pt x="124" y="45"/>
                    <a:pt x="127" y="43"/>
                    <a:pt x="130" y="40"/>
                  </a:cubicBezTo>
                  <a:cubicBezTo>
                    <a:pt x="134" y="37"/>
                    <a:pt x="136" y="34"/>
                    <a:pt x="136" y="33"/>
                  </a:cubicBezTo>
                  <a:cubicBezTo>
                    <a:pt x="137" y="32"/>
                    <a:pt x="137" y="32"/>
                    <a:pt x="137" y="31"/>
                  </a:cubicBezTo>
                  <a:cubicBezTo>
                    <a:pt x="137" y="29"/>
                    <a:pt x="135" y="28"/>
                    <a:pt x="133"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67">
              <a:extLst>
                <a:ext uri="{FF2B5EF4-FFF2-40B4-BE49-F238E27FC236}">
                  <a16:creationId xmlns:a16="http://schemas.microsoft.com/office/drawing/2014/main" id="{E52C3FAD-1350-4838-92F9-462150ECA7DA}"/>
                </a:ext>
              </a:extLst>
            </p:cNvPr>
            <p:cNvSpPr>
              <a:spLocks noEditPoints="1"/>
            </p:cNvSpPr>
            <p:nvPr/>
          </p:nvSpPr>
          <p:spPr bwMode="auto">
            <a:xfrm>
              <a:off x="3775076" y="3192463"/>
              <a:ext cx="652463" cy="198438"/>
            </a:xfrm>
            <a:custGeom>
              <a:avLst/>
              <a:gdLst>
                <a:gd name="T0" fmla="*/ 363 w 419"/>
                <a:gd name="T1" fmla="*/ 7 h 127"/>
                <a:gd name="T2" fmla="*/ 256 w 419"/>
                <a:gd name="T3" fmla="*/ 0 h 127"/>
                <a:gd name="T4" fmla="*/ 209 w 419"/>
                <a:gd name="T5" fmla="*/ 19 h 127"/>
                <a:gd name="T6" fmla="*/ 163 w 419"/>
                <a:gd name="T7" fmla="*/ 0 h 127"/>
                <a:gd name="T8" fmla="*/ 55 w 419"/>
                <a:gd name="T9" fmla="*/ 7 h 127"/>
                <a:gd name="T10" fmla="*/ 0 w 419"/>
                <a:gd name="T11" fmla="*/ 123 h 127"/>
                <a:gd name="T12" fmla="*/ 0 w 419"/>
                <a:gd name="T13" fmla="*/ 127 h 127"/>
                <a:gd name="T14" fmla="*/ 209 w 419"/>
                <a:gd name="T15" fmla="*/ 127 h 127"/>
                <a:gd name="T16" fmla="*/ 419 w 419"/>
                <a:gd name="T17" fmla="*/ 127 h 127"/>
                <a:gd name="T18" fmla="*/ 419 w 419"/>
                <a:gd name="T19" fmla="*/ 123 h 127"/>
                <a:gd name="T20" fmla="*/ 363 w 419"/>
                <a:gd name="T21" fmla="*/ 7 h 127"/>
                <a:gd name="T22" fmla="*/ 337 w 419"/>
                <a:gd name="T23" fmla="*/ 109 h 127"/>
                <a:gd name="T24" fmla="*/ 254 w 419"/>
                <a:gd name="T25" fmla="*/ 93 h 127"/>
                <a:gd name="T26" fmla="*/ 209 w 419"/>
                <a:gd name="T27" fmla="*/ 112 h 127"/>
                <a:gd name="T28" fmla="*/ 165 w 419"/>
                <a:gd name="T29" fmla="*/ 93 h 127"/>
                <a:gd name="T30" fmla="*/ 81 w 419"/>
                <a:gd name="T31" fmla="*/ 109 h 127"/>
                <a:gd name="T32" fmla="*/ 23 w 419"/>
                <a:gd name="T33" fmla="*/ 102 h 127"/>
                <a:gd name="T34" fmla="*/ 65 w 419"/>
                <a:gd name="T35" fmla="*/ 15 h 127"/>
                <a:gd name="T36" fmla="*/ 163 w 419"/>
                <a:gd name="T37" fmla="*/ 6 h 127"/>
                <a:gd name="T38" fmla="*/ 209 w 419"/>
                <a:gd name="T39" fmla="*/ 27 h 127"/>
                <a:gd name="T40" fmla="*/ 256 w 419"/>
                <a:gd name="T41" fmla="*/ 6 h 127"/>
                <a:gd name="T42" fmla="*/ 354 w 419"/>
                <a:gd name="T43" fmla="*/ 15 h 127"/>
                <a:gd name="T44" fmla="*/ 396 w 419"/>
                <a:gd name="T45" fmla="*/ 102 h 127"/>
                <a:gd name="T46" fmla="*/ 337 w 419"/>
                <a:gd name="T47"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127">
                  <a:moveTo>
                    <a:pt x="363" y="7"/>
                  </a:moveTo>
                  <a:cubicBezTo>
                    <a:pt x="316" y="30"/>
                    <a:pt x="299" y="0"/>
                    <a:pt x="256" y="0"/>
                  </a:cubicBezTo>
                  <a:cubicBezTo>
                    <a:pt x="238" y="0"/>
                    <a:pt x="222" y="7"/>
                    <a:pt x="209" y="19"/>
                  </a:cubicBezTo>
                  <a:cubicBezTo>
                    <a:pt x="197" y="7"/>
                    <a:pt x="181" y="0"/>
                    <a:pt x="163" y="0"/>
                  </a:cubicBezTo>
                  <a:cubicBezTo>
                    <a:pt x="119" y="0"/>
                    <a:pt x="103" y="30"/>
                    <a:pt x="55" y="7"/>
                  </a:cubicBezTo>
                  <a:cubicBezTo>
                    <a:pt x="0" y="123"/>
                    <a:pt x="0" y="123"/>
                    <a:pt x="0" y="123"/>
                  </a:cubicBezTo>
                  <a:cubicBezTo>
                    <a:pt x="0" y="127"/>
                    <a:pt x="0" y="127"/>
                    <a:pt x="0" y="127"/>
                  </a:cubicBezTo>
                  <a:cubicBezTo>
                    <a:pt x="209" y="127"/>
                    <a:pt x="209" y="127"/>
                    <a:pt x="209" y="127"/>
                  </a:cubicBezTo>
                  <a:cubicBezTo>
                    <a:pt x="419" y="127"/>
                    <a:pt x="419" y="127"/>
                    <a:pt x="419" y="127"/>
                  </a:cubicBezTo>
                  <a:cubicBezTo>
                    <a:pt x="419" y="123"/>
                    <a:pt x="419" y="123"/>
                    <a:pt x="419" y="123"/>
                  </a:cubicBezTo>
                  <a:lnTo>
                    <a:pt x="363" y="7"/>
                  </a:lnTo>
                  <a:close/>
                  <a:moveTo>
                    <a:pt x="337" y="109"/>
                  </a:moveTo>
                  <a:cubicBezTo>
                    <a:pt x="302" y="105"/>
                    <a:pt x="289" y="93"/>
                    <a:pt x="254" y="93"/>
                  </a:cubicBezTo>
                  <a:cubicBezTo>
                    <a:pt x="237" y="93"/>
                    <a:pt x="221" y="100"/>
                    <a:pt x="209" y="112"/>
                  </a:cubicBezTo>
                  <a:cubicBezTo>
                    <a:pt x="198" y="100"/>
                    <a:pt x="182" y="93"/>
                    <a:pt x="165" y="93"/>
                  </a:cubicBezTo>
                  <a:cubicBezTo>
                    <a:pt x="130" y="93"/>
                    <a:pt x="117" y="105"/>
                    <a:pt x="81" y="109"/>
                  </a:cubicBezTo>
                  <a:cubicBezTo>
                    <a:pt x="46" y="112"/>
                    <a:pt x="23" y="102"/>
                    <a:pt x="23" y="102"/>
                  </a:cubicBezTo>
                  <a:cubicBezTo>
                    <a:pt x="65" y="15"/>
                    <a:pt x="65" y="15"/>
                    <a:pt x="65" y="15"/>
                  </a:cubicBezTo>
                  <a:cubicBezTo>
                    <a:pt x="114" y="31"/>
                    <a:pt x="125" y="6"/>
                    <a:pt x="163" y="6"/>
                  </a:cubicBezTo>
                  <a:cubicBezTo>
                    <a:pt x="181" y="6"/>
                    <a:pt x="198" y="14"/>
                    <a:pt x="209" y="27"/>
                  </a:cubicBezTo>
                  <a:cubicBezTo>
                    <a:pt x="221" y="14"/>
                    <a:pt x="237" y="6"/>
                    <a:pt x="256" y="6"/>
                  </a:cubicBezTo>
                  <a:cubicBezTo>
                    <a:pt x="293" y="6"/>
                    <a:pt x="305" y="31"/>
                    <a:pt x="354" y="15"/>
                  </a:cubicBezTo>
                  <a:cubicBezTo>
                    <a:pt x="396" y="102"/>
                    <a:pt x="396" y="102"/>
                    <a:pt x="396" y="102"/>
                  </a:cubicBezTo>
                  <a:cubicBezTo>
                    <a:pt x="396" y="102"/>
                    <a:pt x="373" y="112"/>
                    <a:pt x="337"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68">
              <a:extLst>
                <a:ext uri="{FF2B5EF4-FFF2-40B4-BE49-F238E27FC236}">
                  <a16:creationId xmlns:a16="http://schemas.microsoft.com/office/drawing/2014/main" id="{9B6AF167-B00E-422E-A422-A799F51DB754}"/>
                </a:ext>
              </a:extLst>
            </p:cNvPr>
            <p:cNvSpPr>
              <a:spLocks/>
            </p:cNvSpPr>
            <p:nvPr/>
          </p:nvSpPr>
          <p:spPr bwMode="auto">
            <a:xfrm>
              <a:off x="4217988" y="2924175"/>
              <a:ext cx="87313" cy="123825"/>
            </a:xfrm>
            <a:custGeom>
              <a:avLst/>
              <a:gdLst>
                <a:gd name="T0" fmla="*/ 33 w 56"/>
                <a:gd name="T1" fmla="*/ 26 h 79"/>
                <a:gd name="T2" fmla="*/ 33 w 56"/>
                <a:gd name="T3" fmla="*/ 26 h 79"/>
                <a:gd name="T4" fmla="*/ 10 w 56"/>
                <a:gd name="T5" fmla="*/ 0 h 79"/>
                <a:gd name="T6" fmla="*/ 0 w 56"/>
                <a:gd name="T7" fmla="*/ 24 h 79"/>
                <a:gd name="T8" fmla="*/ 24 w 56"/>
                <a:gd name="T9" fmla="*/ 55 h 79"/>
                <a:gd name="T10" fmla="*/ 47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0" y="52"/>
                    <a:pt x="24" y="55"/>
                  </a:cubicBezTo>
                  <a:cubicBezTo>
                    <a:pt x="36" y="58"/>
                    <a:pt x="45" y="68"/>
                    <a:pt x="47"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69">
              <a:extLst>
                <a:ext uri="{FF2B5EF4-FFF2-40B4-BE49-F238E27FC236}">
                  <a16:creationId xmlns:a16="http://schemas.microsoft.com/office/drawing/2014/main" id="{C3DAF5BD-EBD3-4FB3-9EFD-3DF94E1B6F1A}"/>
                </a:ext>
              </a:extLst>
            </p:cNvPr>
            <p:cNvSpPr>
              <a:spLocks/>
            </p:cNvSpPr>
            <p:nvPr/>
          </p:nvSpPr>
          <p:spPr bwMode="auto">
            <a:xfrm>
              <a:off x="4249738" y="2860675"/>
              <a:ext cx="112713" cy="185738"/>
            </a:xfrm>
            <a:custGeom>
              <a:avLst/>
              <a:gdLst>
                <a:gd name="T0" fmla="*/ 40 w 73"/>
                <a:gd name="T1" fmla="*/ 26 h 119"/>
                <a:gd name="T2" fmla="*/ 40 w 73"/>
                <a:gd name="T3" fmla="*/ 26 h 119"/>
                <a:gd name="T4" fmla="*/ 30 w 73"/>
                <a:gd name="T5" fmla="*/ 13 h 119"/>
                <a:gd name="T6" fmla="*/ 18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8"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7" y="58"/>
                    <a:pt x="32" y="60"/>
                  </a:cubicBezTo>
                  <a:cubicBezTo>
                    <a:pt x="42" y="66"/>
                    <a:pt x="50" y="76"/>
                    <a:pt x="50" y="89"/>
                  </a:cubicBezTo>
                  <a:cubicBezTo>
                    <a:pt x="50" y="102"/>
                    <a:pt x="42" y="114"/>
                    <a:pt x="30" y="119"/>
                  </a:cubicBezTo>
                  <a:cubicBezTo>
                    <a:pt x="54"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70">
              <a:extLst>
                <a:ext uri="{FF2B5EF4-FFF2-40B4-BE49-F238E27FC236}">
                  <a16:creationId xmlns:a16="http://schemas.microsoft.com/office/drawing/2014/main" id="{54F777EC-D6E4-447E-85DE-BC4BEB99B5F9}"/>
                </a:ext>
              </a:extLst>
            </p:cNvPr>
            <p:cNvSpPr>
              <a:spLocks noEditPoints="1"/>
            </p:cNvSpPr>
            <p:nvPr/>
          </p:nvSpPr>
          <p:spPr bwMode="auto">
            <a:xfrm>
              <a:off x="3913188" y="3030538"/>
              <a:ext cx="373063" cy="96838"/>
            </a:xfrm>
            <a:custGeom>
              <a:avLst/>
              <a:gdLst>
                <a:gd name="T0" fmla="*/ 151 w 240"/>
                <a:gd name="T1" fmla="*/ 16 h 62"/>
                <a:gd name="T2" fmla="*/ 117 w 240"/>
                <a:gd name="T3" fmla="*/ 8 h 62"/>
                <a:gd name="T4" fmla="*/ 106 w 240"/>
                <a:gd name="T5" fmla="*/ 0 h 62"/>
                <a:gd name="T6" fmla="*/ 95 w 240"/>
                <a:gd name="T7" fmla="*/ 8 h 62"/>
                <a:gd name="T8" fmla="*/ 56 w 240"/>
                <a:gd name="T9" fmla="*/ 16 h 62"/>
                <a:gd name="T10" fmla="*/ 36 w 240"/>
                <a:gd name="T11" fmla="*/ 5 h 62"/>
                <a:gd name="T12" fmla="*/ 18 w 240"/>
                <a:gd name="T13" fmla="*/ 0 h 62"/>
                <a:gd name="T14" fmla="*/ 7 w 240"/>
                <a:gd name="T15" fmla="*/ 3 h 62"/>
                <a:gd name="T16" fmla="*/ 0 w 240"/>
                <a:gd name="T17" fmla="*/ 14 h 62"/>
                <a:gd name="T18" fmla="*/ 13 w 240"/>
                <a:gd name="T19" fmla="*/ 31 h 62"/>
                <a:gd name="T20" fmla="*/ 33 w 240"/>
                <a:gd name="T21" fmla="*/ 34 h 62"/>
                <a:gd name="T22" fmla="*/ 36 w 240"/>
                <a:gd name="T23" fmla="*/ 39 h 62"/>
                <a:gd name="T24" fmla="*/ 41 w 240"/>
                <a:gd name="T25" fmla="*/ 43 h 62"/>
                <a:gd name="T26" fmla="*/ 47 w 240"/>
                <a:gd name="T27" fmla="*/ 40 h 62"/>
                <a:gd name="T28" fmla="*/ 47 w 240"/>
                <a:gd name="T29" fmla="*/ 35 h 62"/>
                <a:gd name="T30" fmla="*/ 70 w 240"/>
                <a:gd name="T31" fmla="*/ 48 h 62"/>
                <a:gd name="T32" fmla="*/ 63 w 240"/>
                <a:gd name="T33" fmla="*/ 57 h 62"/>
                <a:gd name="T34" fmla="*/ 67 w 240"/>
                <a:gd name="T35" fmla="*/ 62 h 62"/>
                <a:gd name="T36" fmla="*/ 131 w 240"/>
                <a:gd name="T37" fmla="*/ 62 h 62"/>
                <a:gd name="T38" fmla="*/ 146 w 240"/>
                <a:gd name="T39" fmla="*/ 62 h 62"/>
                <a:gd name="T40" fmla="*/ 139 w 240"/>
                <a:gd name="T41" fmla="*/ 50 h 62"/>
                <a:gd name="T42" fmla="*/ 140 w 240"/>
                <a:gd name="T43" fmla="*/ 50 h 62"/>
                <a:gd name="T44" fmla="*/ 172 w 240"/>
                <a:gd name="T45" fmla="*/ 39 h 62"/>
                <a:gd name="T46" fmla="*/ 204 w 240"/>
                <a:gd name="T47" fmla="*/ 33 h 62"/>
                <a:gd name="T48" fmla="*/ 238 w 240"/>
                <a:gd name="T49" fmla="*/ 24 h 62"/>
                <a:gd name="T50" fmla="*/ 240 w 240"/>
                <a:gd name="T51" fmla="*/ 16 h 62"/>
                <a:gd name="T52" fmla="*/ 106 w 240"/>
                <a:gd name="T53" fmla="*/ 4 h 62"/>
                <a:gd name="T54" fmla="*/ 99 w 240"/>
                <a:gd name="T55" fmla="*/ 9 h 62"/>
                <a:gd name="T56" fmla="*/ 70 w 240"/>
                <a:gd name="T57" fmla="*/ 11 h 62"/>
                <a:gd name="T58" fmla="*/ 148 w 240"/>
                <a:gd name="T59" fmla="*/ 18 h 62"/>
                <a:gd name="T60" fmla="*/ 70 w 240"/>
                <a:gd name="T61" fmla="*/ 11 h 62"/>
                <a:gd name="T62" fmla="*/ 131 w 240"/>
                <a:gd name="T63" fmla="*/ 58 h 62"/>
                <a:gd name="T64" fmla="*/ 67 w 240"/>
                <a:gd name="T65" fmla="*/ 58 h 62"/>
                <a:gd name="T66" fmla="*/ 78 w 240"/>
                <a:gd name="T67" fmla="*/ 49 h 62"/>
                <a:gd name="T68" fmla="*/ 107 w 240"/>
                <a:gd name="T69" fmla="*/ 52 h 62"/>
                <a:gd name="T70" fmla="*/ 131 w 240"/>
                <a:gd name="T71" fmla="*/ 51 h 62"/>
                <a:gd name="T72" fmla="*/ 140 w 240"/>
                <a:gd name="T73" fmla="*/ 58 h 62"/>
                <a:gd name="T74" fmla="*/ 107 w 240"/>
                <a:gd name="T75" fmla="*/ 49 h 62"/>
                <a:gd name="T76" fmla="*/ 191 w 240"/>
                <a:gd name="T77" fmla="*/ 31 h 62"/>
                <a:gd name="T78" fmla="*/ 204 w 240"/>
                <a:gd name="T79" fmla="*/ 29 h 62"/>
                <a:gd name="T80" fmla="*/ 32 w 240"/>
                <a:gd name="T81" fmla="*/ 12 h 62"/>
                <a:gd name="T82" fmla="*/ 23 w 240"/>
                <a:gd name="T83" fmla="*/ 26 h 62"/>
                <a:gd name="T84" fmla="*/ 42 w 240"/>
                <a:gd name="T85" fmla="*/ 39 h 62"/>
                <a:gd name="T86" fmla="*/ 26 w 240"/>
                <a:gd name="T87" fmla="*/ 29 h 62"/>
                <a:gd name="T88" fmla="*/ 34 w 240"/>
                <a:gd name="T89" fmla="*/ 8 h 62"/>
                <a:gd name="T90" fmla="*/ 236 w 240"/>
                <a:gd name="T91" fmla="*/ 20 h 62"/>
                <a:gd name="T92" fmla="*/ 42 w 240"/>
                <a:gd name="T93" fmla="*/ 26 h 62"/>
                <a:gd name="T94" fmla="*/ 23 w 240"/>
                <a:gd name="T95" fmla="*/ 22 h 62"/>
                <a:gd name="T96" fmla="*/ 12 w 240"/>
                <a:gd name="T97" fmla="*/ 15 h 62"/>
                <a:gd name="T98" fmla="*/ 19 w 240"/>
                <a:gd name="T99" fmla="*/ 11 h 62"/>
                <a:gd name="T100" fmla="*/ 41 w 240"/>
                <a:gd name="T10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62">
                  <a:moveTo>
                    <a:pt x="236" y="16"/>
                  </a:moveTo>
                  <a:cubicBezTo>
                    <a:pt x="151" y="16"/>
                    <a:pt x="151" y="16"/>
                    <a:pt x="151" y="16"/>
                  </a:cubicBezTo>
                  <a:cubicBezTo>
                    <a:pt x="148" y="11"/>
                    <a:pt x="143" y="8"/>
                    <a:pt x="137" y="8"/>
                  </a:cubicBezTo>
                  <a:cubicBezTo>
                    <a:pt x="117" y="8"/>
                    <a:pt x="117" y="8"/>
                    <a:pt x="117" y="8"/>
                  </a:cubicBezTo>
                  <a:cubicBezTo>
                    <a:pt x="117" y="7"/>
                    <a:pt x="117" y="7"/>
                    <a:pt x="117" y="7"/>
                  </a:cubicBezTo>
                  <a:cubicBezTo>
                    <a:pt x="115" y="3"/>
                    <a:pt x="111" y="0"/>
                    <a:pt x="106" y="0"/>
                  </a:cubicBezTo>
                  <a:cubicBezTo>
                    <a:pt x="102" y="0"/>
                    <a:pt x="97" y="3"/>
                    <a:pt x="95" y="7"/>
                  </a:cubicBezTo>
                  <a:cubicBezTo>
                    <a:pt x="95" y="8"/>
                    <a:pt x="95" y="8"/>
                    <a:pt x="95" y="8"/>
                  </a:cubicBezTo>
                  <a:cubicBezTo>
                    <a:pt x="70" y="8"/>
                    <a:pt x="70" y="8"/>
                    <a:pt x="70" y="8"/>
                  </a:cubicBezTo>
                  <a:cubicBezTo>
                    <a:pt x="64" y="8"/>
                    <a:pt x="59" y="11"/>
                    <a:pt x="56" y="16"/>
                  </a:cubicBezTo>
                  <a:cubicBezTo>
                    <a:pt x="50" y="16"/>
                    <a:pt x="50" y="16"/>
                    <a:pt x="50" y="16"/>
                  </a:cubicBezTo>
                  <a:cubicBezTo>
                    <a:pt x="48" y="14"/>
                    <a:pt x="44" y="10"/>
                    <a:pt x="36" y="5"/>
                  </a:cubicBezTo>
                  <a:cubicBezTo>
                    <a:pt x="31" y="2"/>
                    <a:pt x="24" y="0"/>
                    <a:pt x="18" y="0"/>
                  </a:cubicBezTo>
                  <a:cubicBezTo>
                    <a:pt x="18" y="0"/>
                    <a:pt x="18" y="0"/>
                    <a:pt x="18" y="0"/>
                  </a:cubicBezTo>
                  <a:cubicBezTo>
                    <a:pt x="16" y="0"/>
                    <a:pt x="14" y="0"/>
                    <a:pt x="12" y="1"/>
                  </a:cubicBezTo>
                  <a:cubicBezTo>
                    <a:pt x="10" y="1"/>
                    <a:pt x="8" y="2"/>
                    <a:pt x="7" y="3"/>
                  </a:cubicBezTo>
                  <a:cubicBezTo>
                    <a:pt x="5" y="4"/>
                    <a:pt x="4" y="6"/>
                    <a:pt x="2" y="7"/>
                  </a:cubicBezTo>
                  <a:cubicBezTo>
                    <a:pt x="1" y="9"/>
                    <a:pt x="1" y="12"/>
                    <a:pt x="0" y="14"/>
                  </a:cubicBezTo>
                  <a:cubicBezTo>
                    <a:pt x="0" y="18"/>
                    <a:pt x="1" y="22"/>
                    <a:pt x="3" y="25"/>
                  </a:cubicBezTo>
                  <a:cubicBezTo>
                    <a:pt x="5" y="28"/>
                    <a:pt x="9" y="30"/>
                    <a:pt x="13" y="31"/>
                  </a:cubicBezTo>
                  <a:cubicBezTo>
                    <a:pt x="17" y="32"/>
                    <a:pt x="22" y="32"/>
                    <a:pt x="25" y="33"/>
                  </a:cubicBezTo>
                  <a:cubicBezTo>
                    <a:pt x="29" y="33"/>
                    <a:pt x="32" y="34"/>
                    <a:pt x="33" y="34"/>
                  </a:cubicBezTo>
                  <a:cubicBezTo>
                    <a:pt x="34" y="35"/>
                    <a:pt x="34" y="36"/>
                    <a:pt x="35" y="37"/>
                  </a:cubicBezTo>
                  <a:cubicBezTo>
                    <a:pt x="36" y="38"/>
                    <a:pt x="36" y="38"/>
                    <a:pt x="36" y="39"/>
                  </a:cubicBezTo>
                  <a:cubicBezTo>
                    <a:pt x="36" y="39"/>
                    <a:pt x="37" y="40"/>
                    <a:pt x="37" y="41"/>
                  </a:cubicBezTo>
                  <a:cubicBezTo>
                    <a:pt x="38" y="42"/>
                    <a:pt x="39" y="43"/>
                    <a:pt x="41" y="43"/>
                  </a:cubicBezTo>
                  <a:cubicBezTo>
                    <a:pt x="42" y="43"/>
                    <a:pt x="42" y="43"/>
                    <a:pt x="43" y="43"/>
                  </a:cubicBezTo>
                  <a:cubicBezTo>
                    <a:pt x="45" y="42"/>
                    <a:pt x="46" y="41"/>
                    <a:pt x="47" y="40"/>
                  </a:cubicBezTo>
                  <a:cubicBezTo>
                    <a:pt x="47" y="38"/>
                    <a:pt x="48" y="37"/>
                    <a:pt x="47" y="35"/>
                  </a:cubicBezTo>
                  <a:cubicBezTo>
                    <a:pt x="47" y="35"/>
                    <a:pt x="47" y="35"/>
                    <a:pt x="47" y="35"/>
                  </a:cubicBezTo>
                  <a:cubicBezTo>
                    <a:pt x="49" y="37"/>
                    <a:pt x="52" y="40"/>
                    <a:pt x="59" y="43"/>
                  </a:cubicBezTo>
                  <a:cubicBezTo>
                    <a:pt x="62" y="45"/>
                    <a:pt x="66" y="47"/>
                    <a:pt x="70" y="48"/>
                  </a:cubicBezTo>
                  <a:cubicBezTo>
                    <a:pt x="69" y="48"/>
                    <a:pt x="69" y="49"/>
                    <a:pt x="68" y="49"/>
                  </a:cubicBezTo>
                  <a:cubicBezTo>
                    <a:pt x="66" y="51"/>
                    <a:pt x="64" y="55"/>
                    <a:pt x="63" y="57"/>
                  </a:cubicBezTo>
                  <a:cubicBezTo>
                    <a:pt x="63" y="60"/>
                    <a:pt x="61" y="62"/>
                    <a:pt x="61" y="62"/>
                  </a:cubicBezTo>
                  <a:cubicBezTo>
                    <a:pt x="67" y="62"/>
                    <a:pt x="67" y="62"/>
                    <a:pt x="67" y="62"/>
                  </a:cubicBezTo>
                  <a:cubicBezTo>
                    <a:pt x="78" y="62"/>
                    <a:pt x="78" y="62"/>
                    <a:pt x="78" y="62"/>
                  </a:cubicBezTo>
                  <a:cubicBezTo>
                    <a:pt x="131" y="62"/>
                    <a:pt x="131" y="62"/>
                    <a:pt x="131" y="62"/>
                  </a:cubicBezTo>
                  <a:cubicBezTo>
                    <a:pt x="140" y="62"/>
                    <a:pt x="140" y="62"/>
                    <a:pt x="140" y="62"/>
                  </a:cubicBezTo>
                  <a:cubicBezTo>
                    <a:pt x="146" y="62"/>
                    <a:pt x="146" y="62"/>
                    <a:pt x="146" y="62"/>
                  </a:cubicBezTo>
                  <a:cubicBezTo>
                    <a:pt x="146" y="62"/>
                    <a:pt x="144" y="59"/>
                    <a:pt x="144" y="57"/>
                  </a:cubicBezTo>
                  <a:cubicBezTo>
                    <a:pt x="143" y="56"/>
                    <a:pt x="141" y="52"/>
                    <a:pt x="139" y="50"/>
                  </a:cubicBezTo>
                  <a:cubicBezTo>
                    <a:pt x="139" y="50"/>
                    <a:pt x="139" y="50"/>
                    <a:pt x="139" y="50"/>
                  </a:cubicBezTo>
                  <a:cubicBezTo>
                    <a:pt x="139" y="50"/>
                    <a:pt x="139" y="50"/>
                    <a:pt x="140" y="50"/>
                  </a:cubicBezTo>
                  <a:cubicBezTo>
                    <a:pt x="148" y="48"/>
                    <a:pt x="154" y="46"/>
                    <a:pt x="160" y="43"/>
                  </a:cubicBezTo>
                  <a:cubicBezTo>
                    <a:pt x="164" y="42"/>
                    <a:pt x="167" y="40"/>
                    <a:pt x="172" y="39"/>
                  </a:cubicBezTo>
                  <a:cubicBezTo>
                    <a:pt x="183" y="36"/>
                    <a:pt x="191" y="35"/>
                    <a:pt x="191" y="35"/>
                  </a:cubicBezTo>
                  <a:cubicBezTo>
                    <a:pt x="191" y="35"/>
                    <a:pt x="199" y="33"/>
                    <a:pt x="204" y="33"/>
                  </a:cubicBezTo>
                  <a:cubicBezTo>
                    <a:pt x="215" y="33"/>
                    <a:pt x="227" y="31"/>
                    <a:pt x="233" y="28"/>
                  </a:cubicBezTo>
                  <a:cubicBezTo>
                    <a:pt x="235" y="27"/>
                    <a:pt x="237" y="25"/>
                    <a:pt x="238" y="24"/>
                  </a:cubicBezTo>
                  <a:cubicBezTo>
                    <a:pt x="239" y="22"/>
                    <a:pt x="239" y="21"/>
                    <a:pt x="239" y="21"/>
                  </a:cubicBezTo>
                  <a:cubicBezTo>
                    <a:pt x="240" y="16"/>
                    <a:pt x="240" y="16"/>
                    <a:pt x="240" y="16"/>
                  </a:cubicBezTo>
                  <a:lnTo>
                    <a:pt x="236" y="16"/>
                  </a:lnTo>
                  <a:close/>
                  <a:moveTo>
                    <a:pt x="106" y="4"/>
                  </a:moveTo>
                  <a:cubicBezTo>
                    <a:pt x="110" y="4"/>
                    <a:pt x="113" y="6"/>
                    <a:pt x="114" y="9"/>
                  </a:cubicBezTo>
                  <a:cubicBezTo>
                    <a:pt x="99" y="9"/>
                    <a:pt x="99" y="9"/>
                    <a:pt x="99" y="9"/>
                  </a:cubicBezTo>
                  <a:cubicBezTo>
                    <a:pt x="100" y="6"/>
                    <a:pt x="103" y="4"/>
                    <a:pt x="106" y="4"/>
                  </a:cubicBezTo>
                  <a:close/>
                  <a:moveTo>
                    <a:pt x="70" y="11"/>
                  </a:moveTo>
                  <a:cubicBezTo>
                    <a:pt x="137" y="11"/>
                    <a:pt x="137" y="11"/>
                    <a:pt x="137" y="11"/>
                  </a:cubicBezTo>
                  <a:cubicBezTo>
                    <a:pt x="142" y="11"/>
                    <a:pt x="146" y="14"/>
                    <a:pt x="148" y="18"/>
                  </a:cubicBezTo>
                  <a:cubicBezTo>
                    <a:pt x="59" y="18"/>
                    <a:pt x="59" y="18"/>
                    <a:pt x="59" y="18"/>
                  </a:cubicBezTo>
                  <a:cubicBezTo>
                    <a:pt x="61" y="14"/>
                    <a:pt x="65" y="11"/>
                    <a:pt x="70" y="11"/>
                  </a:cubicBezTo>
                  <a:close/>
                  <a:moveTo>
                    <a:pt x="140" y="58"/>
                  </a:moveTo>
                  <a:cubicBezTo>
                    <a:pt x="131" y="58"/>
                    <a:pt x="131" y="58"/>
                    <a:pt x="131" y="58"/>
                  </a:cubicBezTo>
                  <a:cubicBezTo>
                    <a:pt x="78" y="58"/>
                    <a:pt x="78" y="58"/>
                    <a:pt x="78" y="58"/>
                  </a:cubicBezTo>
                  <a:cubicBezTo>
                    <a:pt x="67" y="58"/>
                    <a:pt x="67" y="58"/>
                    <a:pt x="67" y="58"/>
                  </a:cubicBezTo>
                  <a:cubicBezTo>
                    <a:pt x="68" y="53"/>
                    <a:pt x="72" y="49"/>
                    <a:pt x="78" y="49"/>
                  </a:cubicBezTo>
                  <a:cubicBezTo>
                    <a:pt x="78" y="49"/>
                    <a:pt x="78" y="49"/>
                    <a:pt x="78" y="49"/>
                  </a:cubicBezTo>
                  <a:cubicBezTo>
                    <a:pt x="79" y="49"/>
                    <a:pt x="79" y="49"/>
                    <a:pt x="79" y="49"/>
                  </a:cubicBezTo>
                  <a:cubicBezTo>
                    <a:pt x="87" y="51"/>
                    <a:pt x="96" y="52"/>
                    <a:pt x="107" y="52"/>
                  </a:cubicBezTo>
                  <a:cubicBezTo>
                    <a:pt x="116" y="52"/>
                    <a:pt x="124" y="51"/>
                    <a:pt x="130" y="51"/>
                  </a:cubicBezTo>
                  <a:cubicBezTo>
                    <a:pt x="131" y="51"/>
                    <a:pt x="131" y="51"/>
                    <a:pt x="131" y="51"/>
                  </a:cubicBezTo>
                  <a:cubicBezTo>
                    <a:pt x="131" y="51"/>
                    <a:pt x="131" y="51"/>
                    <a:pt x="131" y="51"/>
                  </a:cubicBezTo>
                  <a:cubicBezTo>
                    <a:pt x="135" y="51"/>
                    <a:pt x="139" y="54"/>
                    <a:pt x="140" y="58"/>
                  </a:cubicBezTo>
                  <a:close/>
                  <a:moveTo>
                    <a:pt x="170" y="36"/>
                  </a:moveTo>
                  <a:cubicBezTo>
                    <a:pt x="153" y="41"/>
                    <a:pt x="144" y="49"/>
                    <a:pt x="107" y="49"/>
                  </a:cubicBezTo>
                  <a:cubicBezTo>
                    <a:pt x="60" y="49"/>
                    <a:pt x="49" y="31"/>
                    <a:pt x="49" y="31"/>
                  </a:cubicBezTo>
                  <a:cubicBezTo>
                    <a:pt x="191" y="31"/>
                    <a:pt x="191" y="31"/>
                    <a:pt x="191" y="31"/>
                  </a:cubicBezTo>
                  <a:cubicBezTo>
                    <a:pt x="191" y="31"/>
                    <a:pt x="182" y="32"/>
                    <a:pt x="170" y="36"/>
                  </a:cubicBezTo>
                  <a:close/>
                  <a:moveTo>
                    <a:pt x="204" y="29"/>
                  </a:moveTo>
                  <a:cubicBezTo>
                    <a:pt x="196" y="29"/>
                    <a:pt x="46" y="29"/>
                    <a:pt x="46" y="29"/>
                  </a:cubicBezTo>
                  <a:cubicBezTo>
                    <a:pt x="46" y="29"/>
                    <a:pt x="44" y="18"/>
                    <a:pt x="32" y="12"/>
                  </a:cubicBezTo>
                  <a:cubicBezTo>
                    <a:pt x="21" y="5"/>
                    <a:pt x="9" y="7"/>
                    <a:pt x="8" y="14"/>
                  </a:cubicBezTo>
                  <a:cubicBezTo>
                    <a:pt x="7" y="21"/>
                    <a:pt x="12" y="25"/>
                    <a:pt x="23" y="26"/>
                  </a:cubicBezTo>
                  <a:cubicBezTo>
                    <a:pt x="34" y="27"/>
                    <a:pt x="40" y="29"/>
                    <a:pt x="43" y="32"/>
                  </a:cubicBezTo>
                  <a:cubicBezTo>
                    <a:pt x="45" y="36"/>
                    <a:pt x="44" y="39"/>
                    <a:pt x="42" y="39"/>
                  </a:cubicBezTo>
                  <a:cubicBezTo>
                    <a:pt x="40" y="39"/>
                    <a:pt x="40" y="39"/>
                    <a:pt x="38" y="36"/>
                  </a:cubicBezTo>
                  <a:cubicBezTo>
                    <a:pt x="37" y="32"/>
                    <a:pt x="35" y="30"/>
                    <a:pt x="26" y="29"/>
                  </a:cubicBezTo>
                  <a:cubicBezTo>
                    <a:pt x="14" y="28"/>
                    <a:pt x="2" y="26"/>
                    <a:pt x="4" y="14"/>
                  </a:cubicBezTo>
                  <a:cubicBezTo>
                    <a:pt x="6" y="0"/>
                    <a:pt x="25" y="2"/>
                    <a:pt x="34" y="8"/>
                  </a:cubicBezTo>
                  <a:cubicBezTo>
                    <a:pt x="44" y="14"/>
                    <a:pt x="48" y="20"/>
                    <a:pt x="48" y="20"/>
                  </a:cubicBezTo>
                  <a:cubicBezTo>
                    <a:pt x="236" y="20"/>
                    <a:pt x="236" y="20"/>
                    <a:pt x="236" y="20"/>
                  </a:cubicBezTo>
                  <a:cubicBezTo>
                    <a:pt x="236" y="20"/>
                    <a:pt x="234" y="29"/>
                    <a:pt x="204" y="29"/>
                  </a:cubicBezTo>
                  <a:close/>
                  <a:moveTo>
                    <a:pt x="42" y="26"/>
                  </a:moveTo>
                  <a:cubicBezTo>
                    <a:pt x="40" y="26"/>
                    <a:pt x="39" y="25"/>
                    <a:pt x="37" y="25"/>
                  </a:cubicBezTo>
                  <a:cubicBezTo>
                    <a:pt x="33" y="23"/>
                    <a:pt x="29" y="23"/>
                    <a:pt x="23" y="22"/>
                  </a:cubicBezTo>
                  <a:cubicBezTo>
                    <a:pt x="18" y="22"/>
                    <a:pt x="14" y="21"/>
                    <a:pt x="13" y="19"/>
                  </a:cubicBezTo>
                  <a:cubicBezTo>
                    <a:pt x="12" y="18"/>
                    <a:pt x="12" y="17"/>
                    <a:pt x="12" y="15"/>
                  </a:cubicBezTo>
                  <a:cubicBezTo>
                    <a:pt x="12" y="14"/>
                    <a:pt x="13" y="13"/>
                    <a:pt x="14" y="13"/>
                  </a:cubicBezTo>
                  <a:cubicBezTo>
                    <a:pt x="15" y="12"/>
                    <a:pt x="17" y="11"/>
                    <a:pt x="19" y="11"/>
                  </a:cubicBezTo>
                  <a:cubicBezTo>
                    <a:pt x="23" y="11"/>
                    <a:pt x="27" y="12"/>
                    <a:pt x="31" y="15"/>
                  </a:cubicBezTo>
                  <a:cubicBezTo>
                    <a:pt x="35" y="17"/>
                    <a:pt x="38" y="20"/>
                    <a:pt x="41" y="25"/>
                  </a:cubicBezTo>
                  <a:cubicBezTo>
                    <a:pt x="41" y="25"/>
                    <a:pt x="41" y="26"/>
                    <a:pt x="4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71">
              <a:extLst>
                <a:ext uri="{FF2B5EF4-FFF2-40B4-BE49-F238E27FC236}">
                  <a16:creationId xmlns:a16="http://schemas.microsoft.com/office/drawing/2014/main" id="{7BC4D484-E5D1-49A8-8CF0-0B16F8ABA5AB}"/>
                </a:ext>
              </a:extLst>
            </p:cNvPr>
            <p:cNvSpPr>
              <a:spLocks/>
            </p:cNvSpPr>
            <p:nvPr/>
          </p:nvSpPr>
          <p:spPr bwMode="auto">
            <a:xfrm>
              <a:off x="4214813" y="2924175"/>
              <a:ext cx="87313" cy="123825"/>
            </a:xfrm>
            <a:custGeom>
              <a:avLst/>
              <a:gdLst>
                <a:gd name="T0" fmla="*/ 33 w 56"/>
                <a:gd name="T1" fmla="*/ 26 h 79"/>
                <a:gd name="T2" fmla="*/ 33 w 56"/>
                <a:gd name="T3" fmla="*/ 26 h 79"/>
                <a:gd name="T4" fmla="*/ 10 w 56"/>
                <a:gd name="T5" fmla="*/ 0 h 79"/>
                <a:gd name="T6" fmla="*/ 0 w 56"/>
                <a:gd name="T7" fmla="*/ 24 h 79"/>
                <a:gd name="T8" fmla="*/ 25 w 56"/>
                <a:gd name="T9" fmla="*/ 55 h 79"/>
                <a:gd name="T10" fmla="*/ 48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1" y="52"/>
                    <a:pt x="25" y="55"/>
                  </a:cubicBezTo>
                  <a:cubicBezTo>
                    <a:pt x="36" y="58"/>
                    <a:pt x="45" y="68"/>
                    <a:pt x="48"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72">
              <a:extLst>
                <a:ext uri="{FF2B5EF4-FFF2-40B4-BE49-F238E27FC236}">
                  <a16:creationId xmlns:a16="http://schemas.microsoft.com/office/drawing/2014/main" id="{825E1DDB-456E-4682-A2B2-653B5D24094F}"/>
                </a:ext>
              </a:extLst>
            </p:cNvPr>
            <p:cNvSpPr>
              <a:spLocks/>
            </p:cNvSpPr>
            <p:nvPr/>
          </p:nvSpPr>
          <p:spPr bwMode="auto">
            <a:xfrm>
              <a:off x="4246563" y="2860675"/>
              <a:ext cx="112713" cy="185738"/>
            </a:xfrm>
            <a:custGeom>
              <a:avLst/>
              <a:gdLst>
                <a:gd name="T0" fmla="*/ 40 w 73"/>
                <a:gd name="T1" fmla="*/ 26 h 119"/>
                <a:gd name="T2" fmla="*/ 40 w 73"/>
                <a:gd name="T3" fmla="*/ 26 h 119"/>
                <a:gd name="T4" fmla="*/ 30 w 73"/>
                <a:gd name="T5" fmla="*/ 13 h 119"/>
                <a:gd name="T6" fmla="*/ 19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9"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8" y="58"/>
                    <a:pt x="32" y="60"/>
                  </a:cubicBezTo>
                  <a:cubicBezTo>
                    <a:pt x="43" y="66"/>
                    <a:pt x="50" y="76"/>
                    <a:pt x="50" y="89"/>
                  </a:cubicBezTo>
                  <a:cubicBezTo>
                    <a:pt x="50" y="102"/>
                    <a:pt x="42" y="114"/>
                    <a:pt x="30" y="119"/>
                  </a:cubicBezTo>
                  <a:cubicBezTo>
                    <a:pt x="55"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73">
              <a:extLst>
                <a:ext uri="{FF2B5EF4-FFF2-40B4-BE49-F238E27FC236}">
                  <a16:creationId xmlns:a16="http://schemas.microsoft.com/office/drawing/2014/main" id="{19767089-11A9-4A61-A097-E06D7854250D}"/>
                </a:ext>
              </a:extLst>
            </p:cNvPr>
            <p:cNvSpPr>
              <a:spLocks/>
            </p:cNvSpPr>
            <p:nvPr/>
          </p:nvSpPr>
          <p:spPr bwMode="auto">
            <a:xfrm>
              <a:off x="4073526" y="2741613"/>
              <a:ext cx="450850" cy="450850"/>
            </a:xfrm>
            <a:custGeom>
              <a:avLst/>
              <a:gdLst>
                <a:gd name="T0" fmla="*/ 290 w 290"/>
                <a:gd name="T1" fmla="*/ 146 h 290"/>
                <a:gd name="T2" fmla="*/ 270 w 290"/>
                <a:gd name="T3" fmla="*/ 134 h 290"/>
                <a:gd name="T4" fmla="*/ 288 w 290"/>
                <a:gd name="T5" fmla="*/ 123 h 290"/>
                <a:gd name="T6" fmla="*/ 265 w 290"/>
                <a:gd name="T7" fmla="*/ 108 h 290"/>
                <a:gd name="T8" fmla="*/ 278 w 290"/>
                <a:gd name="T9" fmla="*/ 87 h 290"/>
                <a:gd name="T10" fmla="*/ 251 w 290"/>
                <a:gd name="T11" fmla="*/ 79 h 290"/>
                <a:gd name="T12" fmla="*/ 258 w 290"/>
                <a:gd name="T13" fmla="*/ 55 h 290"/>
                <a:gd name="T14" fmla="*/ 230 w 290"/>
                <a:gd name="T15" fmla="*/ 54 h 290"/>
                <a:gd name="T16" fmla="*/ 231 w 290"/>
                <a:gd name="T17" fmla="*/ 28 h 290"/>
                <a:gd name="T18" fmla="*/ 204 w 290"/>
                <a:gd name="T19" fmla="*/ 35 h 290"/>
                <a:gd name="T20" fmla="*/ 198 w 290"/>
                <a:gd name="T21" fmla="*/ 10 h 290"/>
                <a:gd name="T22" fmla="*/ 173 w 290"/>
                <a:gd name="T23" fmla="*/ 23 h 290"/>
                <a:gd name="T24" fmla="*/ 161 w 290"/>
                <a:gd name="T25" fmla="*/ 1 h 290"/>
                <a:gd name="T26" fmla="*/ 140 w 290"/>
                <a:gd name="T27" fmla="*/ 20 h 290"/>
                <a:gd name="T28" fmla="*/ 131 w 290"/>
                <a:gd name="T29" fmla="*/ 21 h 290"/>
                <a:gd name="T30" fmla="*/ 108 w 290"/>
                <a:gd name="T31" fmla="*/ 5 h 290"/>
                <a:gd name="T32" fmla="*/ 99 w 290"/>
                <a:gd name="T33" fmla="*/ 28 h 290"/>
                <a:gd name="T34" fmla="*/ 73 w 290"/>
                <a:gd name="T35" fmla="*/ 19 h 290"/>
                <a:gd name="T36" fmla="*/ 71 w 290"/>
                <a:gd name="T37" fmla="*/ 44 h 290"/>
                <a:gd name="T38" fmla="*/ 43 w 290"/>
                <a:gd name="T39" fmla="*/ 42 h 290"/>
                <a:gd name="T40" fmla="*/ 48 w 290"/>
                <a:gd name="T41" fmla="*/ 66 h 290"/>
                <a:gd name="T42" fmla="*/ 28 w 290"/>
                <a:gd name="T43" fmla="*/ 59 h 290"/>
                <a:gd name="T44" fmla="*/ 34 w 290"/>
                <a:gd name="T45" fmla="*/ 87 h 290"/>
                <a:gd name="T46" fmla="*/ 10 w 290"/>
                <a:gd name="T47" fmla="*/ 92 h 290"/>
                <a:gd name="T48" fmla="*/ 23 w 290"/>
                <a:gd name="T49" fmla="*/ 117 h 290"/>
                <a:gd name="T50" fmla="*/ 1 w 290"/>
                <a:gd name="T51" fmla="*/ 129 h 290"/>
                <a:gd name="T52" fmla="*/ 20 w 290"/>
                <a:gd name="T53" fmla="*/ 150 h 290"/>
                <a:gd name="T54" fmla="*/ 20 w 290"/>
                <a:gd name="T55" fmla="*/ 159 h 290"/>
                <a:gd name="T56" fmla="*/ 4 w 290"/>
                <a:gd name="T57" fmla="*/ 182 h 290"/>
                <a:gd name="T58" fmla="*/ 28 w 290"/>
                <a:gd name="T59" fmla="*/ 191 h 290"/>
                <a:gd name="T60" fmla="*/ 32 w 290"/>
                <a:gd name="T61" fmla="*/ 194 h 290"/>
                <a:gd name="T62" fmla="*/ 70 w 290"/>
                <a:gd name="T63" fmla="*/ 202 h 290"/>
                <a:gd name="T64" fmla="*/ 72 w 290"/>
                <a:gd name="T65" fmla="*/ 85 h 290"/>
                <a:gd name="T66" fmla="*/ 239 w 290"/>
                <a:gd name="T67" fmla="*/ 137 h 290"/>
                <a:gd name="T68" fmla="*/ 153 w 290"/>
                <a:gd name="T69" fmla="*/ 239 h 290"/>
                <a:gd name="T70" fmla="*/ 88 w 290"/>
                <a:gd name="T71" fmla="*/ 220 h 290"/>
                <a:gd name="T72" fmla="*/ 67 w 290"/>
                <a:gd name="T73" fmla="*/ 225 h 290"/>
                <a:gd name="T74" fmla="*/ 35 w 290"/>
                <a:gd name="T75" fmla="*/ 236 h 290"/>
                <a:gd name="T76" fmla="*/ 34 w 290"/>
                <a:gd name="T77" fmla="*/ 236 h 290"/>
                <a:gd name="T78" fmla="*/ 39 w 290"/>
                <a:gd name="T79" fmla="*/ 245 h 290"/>
                <a:gd name="T80" fmla="*/ 60 w 290"/>
                <a:gd name="T81" fmla="*/ 237 h 290"/>
                <a:gd name="T82" fmla="*/ 59 w 290"/>
                <a:gd name="T83" fmla="*/ 262 h 290"/>
                <a:gd name="T84" fmla="*/ 86 w 290"/>
                <a:gd name="T85" fmla="*/ 256 h 290"/>
                <a:gd name="T86" fmla="*/ 92 w 290"/>
                <a:gd name="T87" fmla="*/ 280 h 290"/>
                <a:gd name="T88" fmla="*/ 117 w 290"/>
                <a:gd name="T89" fmla="*/ 267 h 290"/>
                <a:gd name="T90" fmla="*/ 129 w 290"/>
                <a:gd name="T91" fmla="*/ 290 h 290"/>
                <a:gd name="T92" fmla="*/ 149 w 290"/>
                <a:gd name="T93" fmla="*/ 271 h 290"/>
                <a:gd name="T94" fmla="*/ 158 w 290"/>
                <a:gd name="T95" fmla="*/ 270 h 290"/>
                <a:gd name="T96" fmla="*/ 182 w 290"/>
                <a:gd name="T97" fmla="*/ 286 h 290"/>
                <a:gd name="T98" fmla="*/ 190 w 290"/>
                <a:gd name="T99" fmla="*/ 262 h 290"/>
                <a:gd name="T100" fmla="*/ 217 w 290"/>
                <a:gd name="T101" fmla="*/ 271 h 290"/>
                <a:gd name="T102" fmla="*/ 219 w 290"/>
                <a:gd name="T103" fmla="*/ 246 h 290"/>
                <a:gd name="T104" fmla="*/ 247 w 290"/>
                <a:gd name="T105" fmla="*/ 249 h 290"/>
                <a:gd name="T106" fmla="*/ 242 w 290"/>
                <a:gd name="T107" fmla="*/ 225 h 290"/>
                <a:gd name="T108" fmla="*/ 262 w 290"/>
                <a:gd name="T109" fmla="*/ 231 h 290"/>
                <a:gd name="T110" fmla="*/ 256 w 290"/>
                <a:gd name="T111" fmla="*/ 204 h 290"/>
                <a:gd name="T112" fmla="*/ 280 w 290"/>
                <a:gd name="T113" fmla="*/ 198 h 290"/>
                <a:gd name="T114" fmla="*/ 267 w 290"/>
                <a:gd name="T115" fmla="*/ 173 h 290"/>
                <a:gd name="T116" fmla="*/ 289 w 290"/>
                <a:gd name="T117" fmla="*/ 16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289" y="161"/>
                  </a:moveTo>
                  <a:cubicBezTo>
                    <a:pt x="290" y="156"/>
                    <a:pt x="290" y="151"/>
                    <a:pt x="290" y="146"/>
                  </a:cubicBezTo>
                  <a:cubicBezTo>
                    <a:pt x="270" y="141"/>
                    <a:pt x="270" y="141"/>
                    <a:pt x="270" y="141"/>
                  </a:cubicBezTo>
                  <a:cubicBezTo>
                    <a:pt x="270" y="139"/>
                    <a:pt x="270" y="136"/>
                    <a:pt x="270" y="134"/>
                  </a:cubicBezTo>
                  <a:cubicBezTo>
                    <a:pt x="270" y="133"/>
                    <a:pt x="270" y="133"/>
                    <a:pt x="269" y="132"/>
                  </a:cubicBezTo>
                  <a:cubicBezTo>
                    <a:pt x="288" y="123"/>
                    <a:pt x="288" y="123"/>
                    <a:pt x="288" y="123"/>
                  </a:cubicBezTo>
                  <a:cubicBezTo>
                    <a:pt x="288" y="118"/>
                    <a:pt x="287" y="113"/>
                    <a:pt x="285" y="109"/>
                  </a:cubicBezTo>
                  <a:cubicBezTo>
                    <a:pt x="265" y="108"/>
                    <a:pt x="265" y="108"/>
                    <a:pt x="265" y="108"/>
                  </a:cubicBezTo>
                  <a:cubicBezTo>
                    <a:pt x="264" y="106"/>
                    <a:pt x="263" y="103"/>
                    <a:pt x="262" y="100"/>
                  </a:cubicBezTo>
                  <a:cubicBezTo>
                    <a:pt x="278" y="87"/>
                    <a:pt x="278" y="87"/>
                    <a:pt x="278" y="87"/>
                  </a:cubicBezTo>
                  <a:cubicBezTo>
                    <a:pt x="276" y="82"/>
                    <a:pt x="274" y="78"/>
                    <a:pt x="271" y="74"/>
                  </a:cubicBezTo>
                  <a:cubicBezTo>
                    <a:pt x="251" y="79"/>
                    <a:pt x="251" y="79"/>
                    <a:pt x="251" y="79"/>
                  </a:cubicBezTo>
                  <a:cubicBezTo>
                    <a:pt x="249" y="76"/>
                    <a:pt x="248" y="74"/>
                    <a:pt x="246" y="71"/>
                  </a:cubicBezTo>
                  <a:cubicBezTo>
                    <a:pt x="258" y="55"/>
                    <a:pt x="258" y="55"/>
                    <a:pt x="258" y="55"/>
                  </a:cubicBezTo>
                  <a:cubicBezTo>
                    <a:pt x="255" y="51"/>
                    <a:pt x="252" y="47"/>
                    <a:pt x="248" y="43"/>
                  </a:cubicBezTo>
                  <a:cubicBezTo>
                    <a:pt x="230" y="54"/>
                    <a:pt x="230" y="54"/>
                    <a:pt x="230" y="54"/>
                  </a:cubicBezTo>
                  <a:cubicBezTo>
                    <a:pt x="228" y="51"/>
                    <a:pt x="226" y="50"/>
                    <a:pt x="223" y="48"/>
                  </a:cubicBezTo>
                  <a:cubicBezTo>
                    <a:pt x="231" y="28"/>
                    <a:pt x="231" y="28"/>
                    <a:pt x="231" y="28"/>
                  </a:cubicBezTo>
                  <a:cubicBezTo>
                    <a:pt x="227" y="25"/>
                    <a:pt x="223" y="23"/>
                    <a:pt x="218" y="20"/>
                  </a:cubicBezTo>
                  <a:cubicBezTo>
                    <a:pt x="204" y="35"/>
                    <a:pt x="204" y="35"/>
                    <a:pt x="204" y="35"/>
                  </a:cubicBezTo>
                  <a:cubicBezTo>
                    <a:pt x="201" y="33"/>
                    <a:pt x="198" y="32"/>
                    <a:pt x="195" y="31"/>
                  </a:cubicBezTo>
                  <a:cubicBezTo>
                    <a:pt x="198" y="10"/>
                    <a:pt x="198" y="10"/>
                    <a:pt x="198" y="10"/>
                  </a:cubicBezTo>
                  <a:cubicBezTo>
                    <a:pt x="193" y="8"/>
                    <a:pt x="188" y="7"/>
                    <a:pt x="183" y="5"/>
                  </a:cubicBezTo>
                  <a:cubicBezTo>
                    <a:pt x="173" y="23"/>
                    <a:pt x="173" y="23"/>
                    <a:pt x="173" y="23"/>
                  </a:cubicBezTo>
                  <a:cubicBezTo>
                    <a:pt x="170" y="22"/>
                    <a:pt x="167" y="22"/>
                    <a:pt x="164" y="21"/>
                  </a:cubicBezTo>
                  <a:cubicBezTo>
                    <a:pt x="161" y="1"/>
                    <a:pt x="161" y="1"/>
                    <a:pt x="161" y="1"/>
                  </a:cubicBezTo>
                  <a:cubicBezTo>
                    <a:pt x="156" y="0"/>
                    <a:pt x="151" y="0"/>
                    <a:pt x="146" y="0"/>
                  </a:cubicBezTo>
                  <a:cubicBezTo>
                    <a:pt x="140" y="20"/>
                    <a:pt x="140" y="20"/>
                    <a:pt x="140" y="20"/>
                  </a:cubicBezTo>
                  <a:cubicBezTo>
                    <a:pt x="138" y="20"/>
                    <a:pt x="136" y="20"/>
                    <a:pt x="134" y="20"/>
                  </a:cubicBezTo>
                  <a:cubicBezTo>
                    <a:pt x="133" y="20"/>
                    <a:pt x="132" y="21"/>
                    <a:pt x="131" y="21"/>
                  </a:cubicBezTo>
                  <a:cubicBezTo>
                    <a:pt x="123" y="2"/>
                    <a:pt x="123" y="2"/>
                    <a:pt x="123" y="2"/>
                  </a:cubicBezTo>
                  <a:cubicBezTo>
                    <a:pt x="118" y="2"/>
                    <a:pt x="113" y="3"/>
                    <a:pt x="108" y="5"/>
                  </a:cubicBezTo>
                  <a:cubicBezTo>
                    <a:pt x="108" y="25"/>
                    <a:pt x="108" y="25"/>
                    <a:pt x="108" y="25"/>
                  </a:cubicBezTo>
                  <a:cubicBezTo>
                    <a:pt x="105" y="26"/>
                    <a:pt x="102" y="27"/>
                    <a:pt x="99" y="28"/>
                  </a:cubicBezTo>
                  <a:cubicBezTo>
                    <a:pt x="87" y="12"/>
                    <a:pt x="87" y="12"/>
                    <a:pt x="87" y="12"/>
                  </a:cubicBezTo>
                  <a:cubicBezTo>
                    <a:pt x="82" y="14"/>
                    <a:pt x="77" y="16"/>
                    <a:pt x="73" y="19"/>
                  </a:cubicBezTo>
                  <a:cubicBezTo>
                    <a:pt x="78" y="39"/>
                    <a:pt x="78" y="39"/>
                    <a:pt x="78" y="39"/>
                  </a:cubicBezTo>
                  <a:cubicBezTo>
                    <a:pt x="76" y="41"/>
                    <a:pt x="73" y="42"/>
                    <a:pt x="71" y="44"/>
                  </a:cubicBezTo>
                  <a:cubicBezTo>
                    <a:pt x="54" y="32"/>
                    <a:pt x="54" y="32"/>
                    <a:pt x="54" y="32"/>
                  </a:cubicBezTo>
                  <a:cubicBezTo>
                    <a:pt x="50" y="35"/>
                    <a:pt x="47" y="38"/>
                    <a:pt x="43" y="42"/>
                  </a:cubicBezTo>
                  <a:cubicBezTo>
                    <a:pt x="53" y="60"/>
                    <a:pt x="53" y="60"/>
                    <a:pt x="53" y="60"/>
                  </a:cubicBezTo>
                  <a:cubicBezTo>
                    <a:pt x="51" y="62"/>
                    <a:pt x="50" y="64"/>
                    <a:pt x="48" y="66"/>
                  </a:cubicBezTo>
                  <a:cubicBezTo>
                    <a:pt x="48" y="66"/>
                    <a:pt x="48" y="66"/>
                    <a:pt x="47" y="67"/>
                  </a:cubicBezTo>
                  <a:cubicBezTo>
                    <a:pt x="28" y="59"/>
                    <a:pt x="28" y="59"/>
                    <a:pt x="28" y="59"/>
                  </a:cubicBezTo>
                  <a:cubicBezTo>
                    <a:pt x="25" y="63"/>
                    <a:pt x="22" y="68"/>
                    <a:pt x="20" y="72"/>
                  </a:cubicBezTo>
                  <a:cubicBezTo>
                    <a:pt x="34" y="87"/>
                    <a:pt x="34" y="87"/>
                    <a:pt x="34" y="87"/>
                  </a:cubicBezTo>
                  <a:cubicBezTo>
                    <a:pt x="33" y="89"/>
                    <a:pt x="31" y="92"/>
                    <a:pt x="30" y="95"/>
                  </a:cubicBezTo>
                  <a:cubicBezTo>
                    <a:pt x="10" y="92"/>
                    <a:pt x="10" y="92"/>
                    <a:pt x="10" y="92"/>
                  </a:cubicBezTo>
                  <a:cubicBezTo>
                    <a:pt x="8" y="97"/>
                    <a:pt x="6" y="102"/>
                    <a:pt x="5" y="107"/>
                  </a:cubicBezTo>
                  <a:cubicBezTo>
                    <a:pt x="23" y="117"/>
                    <a:pt x="23" y="117"/>
                    <a:pt x="23" y="117"/>
                  </a:cubicBezTo>
                  <a:cubicBezTo>
                    <a:pt x="22" y="120"/>
                    <a:pt x="21" y="123"/>
                    <a:pt x="21" y="126"/>
                  </a:cubicBezTo>
                  <a:cubicBezTo>
                    <a:pt x="1" y="129"/>
                    <a:pt x="1" y="129"/>
                    <a:pt x="1" y="129"/>
                  </a:cubicBezTo>
                  <a:cubicBezTo>
                    <a:pt x="0" y="134"/>
                    <a:pt x="0" y="139"/>
                    <a:pt x="0" y="144"/>
                  </a:cubicBezTo>
                  <a:cubicBezTo>
                    <a:pt x="20" y="150"/>
                    <a:pt x="20" y="150"/>
                    <a:pt x="20" y="150"/>
                  </a:cubicBezTo>
                  <a:cubicBezTo>
                    <a:pt x="20" y="152"/>
                    <a:pt x="20" y="154"/>
                    <a:pt x="20" y="156"/>
                  </a:cubicBezTo>
                  <a:cubicBezTo>
                    <a:pt x="20" y="157"/>
                    <a:pt x="20" y="158"/>
                    <a:pt x="20" y="159"/>
                  </a:cubicBezTo>
                  <a:cubicBezTo>
                    <a:pt x="1" y="167"/>
                    <a:pt x="1" y="167"/>
                    <a:pt x="1" y="167"/>
                  </a:cubicBezTo>
                  <a:cubicBezTo>
                    <a:pt x="2" y="172"/>
                    <a:pt x="3" y="177"/>
                    <a:pt x="4" y="182"/>
                  </a:cubicBezTo>
                  <a:cubicBezTo>
                    <a:pt x="25" y="182"/>
                    <a:pt x="25" y="182"/>
                    <a:pt x="25" y="182"/>
                  </a:cubicBezTo>
                  <a:cubicBezTo>
                    <a:pt x="26" y="185"/>
                    <a:pt x="27" y="188"/>
                    <a:pt x="28" y="191"/>
                  </a:cubicBezTo>
                  <a:cubicBezTo>
                    <a:pt x="24" y="194"/>
                    <a:pt x="24" y="194"/>
                    <a:pt x="24" y="194"/>
                  </a:cubicBezTo>
                  <a:cubicBezTo>
                    <a:pt x="32" y="194"/>
                    <a:pt x="32" y="194"/>
                    <a:pt x="32" y="194"/>
                  </a:cubicBezTo>
                  <a:cubicBezTo>
                    <a:pt x="38" y="194"/>
                    <a:pt x="43" y="197"/>
                    <a:pt x="46" y="202"/>
                  </a:cubicBezTo>
                  <a:cubicBezTo>
                    <a:pt x="70" y="202"/>
                    <a:pt x="70" y="202"/>
                    <a:pt x="70" y="202"/>
                  </a:cubicBezTo>
                  <a:cubicBezTo>
                    <a:pt x="60" y="189"/>
                    <a:pt x="53" y="172"/>
                    <a:pt x="51" y="153"/>
                  </a:cubicBezTo>
                  <a:cubicBezTo>
                    <a:pt x="49" y="129"/>
                    <a:pt x="57" y="105"/>
                    <a:pt x="72" y="85"/>
                  </a:cubicBezTo>
                  <a:cubicBezTo>
                    <a:pt x="89" y="66"/>
                    <a:pt x="111" y="54"/>
                    <a:pt x="137" y="52"/>
                  </a:cubicBezTo>
                  <a:cubicBezTo>
                    <a:pt x="189" y="47"/>
                    <a:pt x="234" y="85"/>
                    <a:pt x="239" y="137"/>
                  </a:cubicBezTo>
                  <a:cubicBezTo>
                    <a:pt x="241" y="162"/>
                    <a:pt x="233" y="186"/>
                    <a:pt x="217" y="205"/>
                  </a:cubicBezTo>
                  <a:cubicBezTo>
                    <a:pt x="201" y="225"/>
                    <a:pt x="178" y="237"/>
                    <a:pt x="153" y="239"/>
                  </a:cubicBezTo>
                  <a:cubicBezTo>
                    <a:pt x="150" y="239"/>
                    <a:pt x="148" y="239"/>
                    <a:pt x="145" y="239"/>
                  </a:cubicBezTo>
                  <a:cubicBezTo>
                    <a:pt x="124" y="239"/>
                    <a:pt x="104" y="232"/>
                    <a:pt x="88" y="220"/>
                  </a:cubicBezTo>
                  <a:cubicBezTo>
                    <a:pt x="87" y="220"/>
                    <a:pt x="86" y="221"/>
                    <a:pt x="86" y="221"/>
                  </a:cubicBezTo>
                  <a:cubicBezTo>
                    <a:pt x="86" y="221"/>
                    <a:pt x="78" y="222"/>
                    <a:pt x="67" y="225"/>
                  </a:cubicBezTo>
                  <a:cubicBezTo>
                    <a:pt x="62" y="226"/>
                    <a:pt x="59" y="228"/>
                    <a:pt x="55" y="229"/>
                  </a:cubicBezTo>
                  <a:cubicBezTo>
                    <a:pt x="49" y="232"/>
                    <a:pt x="43" y="234"/>
                    <a:pt x="35" y="236"/>
                  </a:cubicBezTo>
                  <a:cubicBezTo>
                    <a:pt x="35" y="236"/>
                    <a:pt x="34" y="236"/>
                    <a:pt x="34" y="236"/>
                  </a:cubicBezTo>
                  <a:cubicBezTo>
                    <a:pt x="34" y="236"/>
                    <a:pt x="34" y="236"/>
                    <a:pt x="34" y="236"/>
                  </a:cubicBezTo>
                  <a:cubicBezTo>
                    <a:pt x="36" y="238"/>
                    <a:pt x="38" y="242"/>
                    <a:pt x="39" y="243"/>
                  </a:cubicBezTo>
                  <a:cubicBezTo>
                    <a:pt x="39" y="244"/>
                    <a:pt x="39" y="244"/>
                    <a:pt x="39" y="245"/>
                  </a:cubicBezTo>
                  <a:cubicBezTo>
                    <a:pt x="40" y="245"/>
                    <a:pt x="41" y="246"/>
                    <a:pt x="42" y="247"/>
                  </a:cubicBezTo>
                  <a:cubicBezTo>
                    <a:pt x="60" y="237"/>
                    <a:pt x="60" y="237"/>
                    <a:pt x="60" y="237"/>
                  </a:cubicBezTo>
                  <a:cubicBezTo>
                    <a:pt x="62" y="239"/>
                    <a:pt x="64" y="241"/>
                    <a:pt x="66" y="243"/>
                  </a:cubicBezTo>
                  <a:cubicBezTo>
                    <a:pt x="59" y="262"/>
                    <a:pt x="59" y="262"/>
                    <a:pt x="59" y="262"/>
                  </a:cubicBezTo>
                  <a:cubicBezTo>
                    <a:pt x="63" y="265"/>
                    <a:pt x="67" y="268"/>
                    <a:pt x="72" y="270"/>
                  </a:cubicBezTo>
                  <a:cubicBezTo>
                    <a:pt x="86" y="256"/>
                    <a:pt x="86" y="256"/>
                    <a:pt x="86" y="256"/>
                  </a:cubicBezTo>
                  <a:cubicBezTo>
                    <a:pt x="89" y="257"/>
                    <a:pt x="92" y="259"/>
                    <a:pt x="94" y="260"/>
                  </a:cubicBezTo>
                  <a:cubicBezTo>
                    <a:pt x="92" y="280"/>
                    <a:pt x="92" y="280"/>
                    <a:pt x="92" y="280"/>
                  </a:cubicBezTo>
                  <a:cubicBezTo>
                    <a:pt x="97" y="282"/>
                    <a:pt x="102" y="284"/>
                    <a:pt x="106" y="285"/>
                  </a:cubicBezTo>
                  <a:cubicBezTo>
                    <a:pt x="117" y="267"/>
                    <a:pt x="117" y="267"/>
                    <a:pt x="117" y="267"/>
                  </a:cubicBezTo>
                  <a:cubicBezTo>
                    <a:pt x="120" y="268"/>
                    <a:pt x="123" y="269"/>
                    <a:pt x="126" y="269"/>
                  </a:cubicBezTo>
                  <a:cubicBezTo>
                    <a:pt x="129" y="290"/>
                    <a:pt x="129" y="290"/>
                    <a:pt x="129" y="290"/>
                  </a:cubicBezTo>
                  <a:cubicBezTo>
                    <a:pt x="134" y="290"/>
                    <a:pt x="139" y="290"/>
                    <a:pt x="144" y="290"/>
                  </a:cubicBezTo>
                  <a:cubicBezTo>
                    <a:pt x="149" y="271"/>
                    <a:pt x="149" y="271"/>
                    <a:pt x="149" y="271"/>
                  </a:cubicBezTo>
                  <a:cubicBezTo>
                    <a:pt x="152" y="270"/>
                    <a:pt x="154" y="270"/>
                    <a:pt x="156" y="270"/>
                  </a:cubicBezTo>
                  <a:cubicBezTo>
                    <a:pt x="157" y="270"/>
                    <a:pt x="158" y="270"/>
                    <a:pt x="158" y="270"/>
                  </a:cubicBezTo>
                  <a:cubicBezTo>
                    <a:pt x="167" y="289"/>
                    <a:pt x="167" y="289"/>
                    <a:pt x="167" y="289"/>
                  </a:cubicBezTo>
                  <a:cubicBezTo>
                    <a:pt x="172" y="288"/>
                    <a:pt x="177" y="287"/>
                    <a:pt x="182" y="286"/>
                  </a:cubicBezTo>
                  <a:cubicBezTo>
                    <a:pt x="182" y="265"/>
                    <a:pt x="182" y="265"/>
                    <a:pt x="182" y="265"/>
                  </a:cubicBezTo>
                  <a:cubicBezTo>
                    <a:pt x="185" y="264"/>
                    <a:pt x="187" y="263"/>
                    <a:pt x="190" y="262"/>
                  </a:cubicBezTo>
                  <a:cubicBezTo>
                    <a:pt x="203" y="278"/>
                    <a:pt x="203" y="278"/>
                    <a:pt x="203" y="278"/>
                  </a:cubicBezTo>
                  <a:cubicBezTo>
                    <a:pt x="208" y="276"/>
                    <a:pt x="212" y="274"/>
                    <a:pt x="217" y="271"/>
                  </a:cubicBezTo>
                  <a:cubicBezTo>
                    <a:pt x="211" y="252"/>
                    <a:pt x="211" y="252"/>
                    <a:pt x="211" y="252"/>
                  </a:cubicBezTo>
                  <a:cubicBezTo>
                    <a:pt x="214" y="250"/>
                    <a:pt x="217" y="248"/>
                    <a:pt x="219" y="246"/>
                  </a:cubicBezTo>
                  <a:cubicBezTo>
                    <a:pt x="236" y="259"/>
                    <a:pt x="236" y="259"/>
                    <a:pt x="236" y="259"/>
                  </a:cubicBezTo>
                  <a:cubicBezTo>
                    <a:pt x="239" y="255"/>
                    <a:pt x="243" y="252"/>
                    <a:pt x="247" y="249"/>
                  </a:cubicBezTo>
                  <a:cubicBezTo>
                    <a:pt x="237" y="231"/>
                    <a:pt x="237" y="231"/>
                    <a:pt x="237" y="231"/>
                  </a:cubicBezTo>
                  <a:cubicBezTo>
                    <a:pt x="238" y="229"/>
                    <a:pt x="240" y="227"/>
                    <a:pt x="242" y="225"/>
                  </a:cubicBezTo>
                  <a:cubicBezTo>
                    <a:pt x="242" y="225"/>
                    <a:pt x="242" y="224"/>
                    <a:pt x="243" y="224"/>
                  </a:cubicBezTo>
                  <a:cubicBezTo>
                    <a:pt x="262" y="231"/>
                    <a:pt x="262" y="231"/>
                    <a:pt x="262" y="231"/>
                  </a:cubicBezTo>
                  <a:cubicBezTo>
                    <a:pt x="265" y="227"/>
                    <a:pt x="268" y="223"/>
                    <a:pt x="270" y="219"/>
                  </a:cubicBezTo>
                  <a:cubicBezTo>
                    <a:pt x="256" y="204"/>
                    <a:pt x="256" y="204"/>
                    <a:pt x="256" y="204"/>
                  </a:cubicBezTo>
                  <a:cubicBezTo>
                    <a:pt x="257" y="201"/>
                    <a:pt x="258" y="199"/>
                    <a:pt x="260" y="196"/>
                  </a:cubicBezTo>
                  <a:cubicBezTo>
                    <a:pt x="280" y="198"/>
                    <a:pt x="280" y="198"/>
                    <a:pt x="280" y="198"/>
                  </a:cubicBezTo>
                  <a:cubicBezTo>
                    <a:pt x="282" y="193"/>
                    <a:pt x="284" y="189"/>
                    <a:pt x="285" y="184"/>
                  </a:cubicBezTo>
                  <a:cubicBezTo>
                    <a:pt x="267" y="173"/>
                    <a:pt x="267" y="173"/>
                    <a:pt x="267" y="173"/>
                  </a:cubicBezTo>
                  <a:cubicBezTo>
                    <a:pt x="268" y="170"/>
                    <a:pt x="268" y="167"/>
                    <a:pt x="269" y="164"/>
                  </a:cubicBezTo>
                  <a:lnTo>
                    <a:pt x="289"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68" name="Grupo 67">
            <a:extLst>
              <a:ext uri="{FF2B5EF4-FFF2-40B4-BE49-F238E27FC236}">
                <a16:creationId xmlns:a16="http://schemas.microsoft.com/office/drawing/2014/main" id="{6830033E-7F4E-4A03-8AF0-09C84F8F0B5A}"/>
              </a:ext>
            </a:extLst>
          </p:cNvPr>
          <p:cNvGrpSpPr/>
          <p:nvPr/>
        </p:nvGrpSpPr>
        <p:grpSpPr>
          <a:xfrm>
            <a:off x="5618163" y="2822575"/>
            <a:ext cx="2997201" cy="900113"/>
            <a:chOff x="5618163" y="2822575"/>
            <a:chExt cx="2997201" cy="900113"/>
          </a:xfrm>
        </p:grpSpPr>
        <p:sp>
          <p:nvSpPr>
            <p:cNvPr id="69" name="Freeform 5">
              <a:extLst>
                <a:ext uri="{FF2B5EF4-FFF2-40B4-BE49-F238E27FC236}">
                  <a16:creationId xmlns:a16="http://schemas.microsoft.com/office/drawing/2014/main" id="{3AD97550-11C0-4800-9DED-3BE4A7802003}"/>
                </a:ext>
              </a:extLst>
            </p:cNvPr>
            <p:cNvSpPr>
              <a:spLocks/>
            </p:cNvSpPr>
            <p:nvPr/>
          </p:nvSpPr>
          <p:spPr bwMode="auto">
            <a:xfrm>
              <a:off x="5618163" y="2822575"/>
              <a:ext cx="785813" cy="900113"/>
            </a:xfrm>
            <a:custGeom>
              <a:avLst/>
              <a:gdLst>
                <a:gd name="T0" fmla="*/ 505 w 505"/>
                <a:gd name="T1" fmla="*/ 0 h 578"/>
                <a:gd name="T2" fmla="*/ 378 w 505"/>
                <a:gd name="T3" fmla="*/ 0 h 578"/>
                <a:gd name="T4" fmla="*/ 327 w 505"/>
                <a:gd name="T5" fmla="*/ 368 h 578"/>
                <a:gd name="T6" fmla="*/ 215 w 505"/>
                <a:gd name="T7" fmla="*/ 471 h 578"/>
                <a:gd name="T8" fmla="*/ 130 w 505"/>
                <a:gd name="T9" fmla="*/ 396 h 578"/>
                <a:gd name="T10" fmla="*/ 132 w 505"/>
                <a:gd name="T11" fmla="*/ 368 h 578"/>
                <a:gd name="T12" fmla="*/ 182 w 505"/>
                <a:gd name="T13" fmla="*/ 0 h 578"/>
                <a:gd name="T14" fmla="*/ 54 w 505"/>
                <a:gd name="T15" fmla="*/ 0 h 578"/>
                <a:gd name="T16" fmla="*/ 3 w 505"/>
                <a:gd name="T17" fmla="*/ 364 h 578"/>
                <a:gd name="T18" fmla="*/ 0 w 505"/>
                <a:gd name="T19" fmla="*/ 410 h 578"/>
                <a:gd name="T20" fmla="*/ 201 w 505"/>
                <a:gd name="T21" fmla="*/ 578 h 578"/>
                <a:gd name="T22" fmla="*/ 455 w 505"/>
                <a:gd name="T23" fmla="*/ 364 h 578"/>
                <a:gd name="T24" fmla="*/ 505 w 505"/>
                <a:gd name="T25"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78">
                  <a:moveTo>
                    <a:pt x="505" y="0"/>
                  </a:moveTo>
                  <a:cubicBezTo>
                    <a:pt x="378" y="0"/>
                    <a:pt x="378" y="0"/>
                    <a:pt x="378" y="0"/>
                  </a:cubicBezTo>
                  <a:cubicBezTo>
                    <a:pt x="327" y="368"/>
                    <a:pt x="327" y="368"/>
                    <a:pt x="327" y="368"/>
                  </a:cubicBezTo>
                  <a:cubicBezTo>
                    <a:pt x="317" y="440"/>
                    <a:pt x="283" y="471"/>
                    <a:pt x="215" y="471"/>
                  </a:cubicBezTo>
                  <a:cubicBezTo>
                    <a:pt x="156" y="471"/>
                    <a:pt x="130" y="448"/>
                    <a:pt x="130" y="396"/>
                  </a:cubicBezTo>
                  <a:cubicBezTo>
                    <a:pt x="130" y="388"/>
                    <a:pt x="130" y="378"/>
                    <a:pt x="132" y="368"/>
                  </a:cubicBezTo>
                  <a:cubicBezTo>
                    <a:pt x="182" y="0"/>
                    <a:pt x="182" y="0"/>
                    <a:pt x="182" y="0"/>
                  </a:cubicBezTo>
                  <a:cubicBezTo>
                    <a:pt x="54" y="0"/>
                    <a:pt x="54" y="0"/>
                    <a:pt x="54" y="0"/>
                  </a:cubicBezTo>
                  <a:cubicBezTo>
                    <a:pt x="3" y="364"/>
                    <a:pt x="3" y="364"/>
                    <a:pt x="3" y="364"/>
                  </a:cubicBezTo>
                  <a:cubicBezTo>
                    <a:pt x="1" y="380"/>
                    <a:pt x="0" y="396"/>
                    <a:pt x="0" y="410"/>
                  </a:cubicBezTo>
                  <a:cubicBezTo>
                    <a:pt x="0" y="523"/>
                    <a:pt x="70" y="578"/>
                    <a:pt x="201" y="578"/>
                  </a:cubicBezTo>
                  <a:cubicBezTo>
                    <a:pt x="350" y="578"/>
                    <a:pt x="435" y="507"/>
                    <a:pt x="455" y="364"/>
                  </a:cubicBez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 name="Freeform 6">
              <a:extLst>
                <a:ext uri="{FF2B5EF4-FFF2-40B4-BE49-F238E27FC236}">
                  <a16:creationId xmlns:a16="http://schemas.microsoft.com/office/drawing/2014/main" id="{924CB56C-0985-4A83-AE1C-5C43FC2604D8}"/>
                </a:ext>
              </a:extLst>
            </p:cNvPr>
            <p:cNvSpPr>
              <a:spLocks noEditPoints="1"/>
            </p:cNvSpPr>
            <p:nvPr/>
          </p:nvSpPr>
          <p:spPr bwMode="auto">
            <a:xfrm>
              <a:off x="6430963" y="2822575"/>
              <a:ext cx="739775" cy="882650"/>
            </a:xfrm>
            <a:custGeom>
              <a:avLst/>
              <a:gdLst>
                <a:gd name="T0" fmla="*/ 78 w 475"/>
                <a:gd name="T1" fmla="*/ 0 h 567"/>
                <a:gd name="T2" fmla="*/ 0 w 475"/>
                <a:gd name="T3" fmla="*/ 567 h 567"/>
                <a:gd name="T4" fmla="*/ 129 w 475"/>
                <a:gd name="T5" fmla="*/ 567 h 567"/>
                <a:gd name="T6" fmla="*/ 154 w 475"/>
                <a:gd name="T7" fmla="*/ 379 h 567"/>
                <a:gd name="T8" fmla="*/ 226 w 475"/>
                <a:gd name="T9" fmla="*/ 379 h 567"/>
                <a:gd name="T10" fmla="*/ 475 w 475"/>
                <a:gd name="T11" fmla="*/ 148 h 567"/>
                <a:gd name="T12" fmla="*/ 279 w 475"/>
                <a:gd name="T13" fmla="*/ 0 h 567"/>
                <a:gd name="T14" fmla="*/ 78 w 475"/>
                <a:gd name="T15" fmla="*/ 0 h 567"/>
                <a:gd name="T16" fmla="*/ 192 w 475"/>
                <a:gd name="T17" fmla="*/ 100 h 567"/>
                <a:gd name="T18" fmla="*/ 264 w 475"/>
                <a:gd name="T19" fmla="*/ 100 h 567"/>
                <a:gd name="T20" fmla="*/ 341 w 475"/>
                <a:gd name="T21" fmla="*/ 161 h 567"/>
                <a:gd name="T22" fmla="*/ 339 w 475"/>
                <a:gd name="T23" fmla="*/ 192 h 567"/>
                <a:gd name="T24" fmla="*/ 239 w 475"/>
                <a:gd name="T25" fmla="*/ 284 h 567"/>
                <a:gd name="T26" fmla="*/ 166 w 475"/>
                <a:gd name="T27" fmla="*/ 284 h 567"/>
                <a:gd name="T28" fmla="*/ 192 w 475"/>
                <a:gd name="T29" fmla="*/ 10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5" h="567">
                  <a:moveTo>
                    <a:pt x="78" y="0"/>
                  </a:moveTo>
                  <a:cubicBezTo>
                    <a:pt x="0" y="567"/>
                    <a:pt x="0" y="567"/>
                    <a:pt x="0" y="567"/>
                  </a:cubicBezTo>
                  <a:cubicBezTo>
                    <a:pt x="129" y="567"/>
                    <a:pt x="129" y="567"/>
                    <a:pt x="129" y="567"/>
                  </a:cubicBezTo>
                  <a:cubicBezTo>
                    <a:pt x="154" y="379"/>
                    <a:pt x="154" y="379"/>
                    <a:pt x="154" y="379"/>
                  </a:cubicBezTo>
                  <a:cubicBezTo>
                    <a:pt x="226" y="379"/>
                    <a:pt x="226" y="379"/>
                    <a:pt x="226" y="379"/>
                  </a:cubicBezTo>
                  <a:cubicBezTo>
                    <a:pt x="398" y="379"/>
                    <a:pt x="475" y="294"/>
                    <a:pt x="475" y="148"/>
                  </a:cubicBezTo>
                  <a:cubicBezTo>
                    <a:pt x="475" y="47"/>
                    <a:pt x="414" y="0"/>
                    <a:pt x="279" y="0"/>
                  </a:cubicBezTo>
                  <a:lnTo>
                    <a:pt x="78" y="0"/>
                  </a:lnTo>
                  <a:close/>
                  <a:moveTo>
                    <a:pt x="192" y="100"/>
                  </a:moveTo>
                  <a:cubicBezTo>
                    <a:pt x="264" y="100"/>
                    <a:pt x="264" y="100"/>
                    <a:pt x="264" y="100"/>
                  </a:cubicBezTo>
                  <a:cubicBezTo>
                    <a:pt x="318" y="100"/>
                    <a:pt x="341" y="114"/>
                    <a:pt x="341" y="161"/>
                  </a:cubicBezTo>
                  <a:cubicBezTo>
                    <a:pt x="341" y="170"/>
                    <a:pt x="340" y="181"/>
                    <a:pt x="339" y="192"/>
                  </a:cubicBezTo>
                  <a:cubicBezTo>
                    <a:pt x="329" y="263"/>
                    <a:pt x="304" y="284"/>
                    <a:pt x="239" y="284"/>
                  </a:cubicBezTo>
                  <a:cubicBezTo>
                    <a:pt x="166" y="284"/>
                    <a:pt x="166" y="284"/>
                    <a:pt x="166" y="284"/>
                  </a:cubicBezTo>
                  <a:lnTo>
                    <a:pt x="192"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 name="Freeform 7">
              <a:extLst>
                <a:ext uri="{FF2B5EF4-FFF2-40B4-BE49-F238E27FC236}">
                  <a16:creationId xmlns:a16="http://schemas.microsoft.com/office/drawing/2014/main" id="{CF05561A-F056-4ADC-975F-6F9E05C1E9C2}"/>
                </a:ext>
              </a:extLst>
            </p:cNvPr>
            <p:cNvSpPr>
              <a:spLocks noEditPoints="1"/>
            </p:cNvSpPr>
            <p:nvPr/>
          </p:nvSpPr>
          <p:spPr bwMode="auto">
            <a:xfrm>
              <a:off x="7189788" y="2979738"/>
              <a:ext cx="577850" cy="738188"/>
            </a:xfrm>
            <a:custGeom>
              <a:avLst/>
              <a:gdLst>
                <a:gd name="T0" fmla="*/ 235 w 372"/>
                <a:gd name="T1" fmla="*/ 0 h 474"/>
                <a:gd name="T2" fmla="*/ 4 w 372"/>
                <a:gd name="T3" fmla="*/ 234 h 474"/>
                <a:gd name="T4" fmla="*/ 0 w 372"/>
                <a:gd name="T5" fmla="*/ 296 h 474"/>
                <a:gd name="T6" fmla="*/ 164 w 372"/>
                <a:gd name="T7" fmla="*/ 474 h 474"/>
                <a:gd name="T8" fmla="*/ 335 w 372"/>
                <a:gd name="T9" fmla="*/ 415 h 474"/>
                <a:gd name="T10" fmla="*/ 304 w 372"/>
                <a:gd name="T11" fmla="*/ 344 h 474"/>
                <a:gd name="T12" fmla="*/ 198 w 372"/>
                <a:gd name="T13" fmla="*/ 379 h 474"/>
                <a:gd name="T14" fmla="*/ 116 w 372"/>
                <a:gd name="T15" fmla="*/ 286 h 474"/>
                <a:gd name="T16" fmla="*/ 372 w 372"/>
                <a:gd name="T17" fmla="*/ 108 h 474"/>
                <a:gd name="T18" fmla="*/ 235 w 372"/>
                <a:gd name="T19" fmla="*/ 0 h 474"/>
                <a:gd name="T20" fmla="*/ 223 w 372"/>
                <a:gd name="T21" fmla="*/ 90 h 474"/>
                <a:gd name="T22" fmla="*/ 266 w 372"/>
                <a:gd name="T23" fmla="*/ 122 h 474"/>
                <a:gd name="T24" fmla="*/ 125 w 372"/>
                <a:gd name="T25" fmla="*/ 207 h 474"/>
                <a:gd name="T26" fmla="*/ 223 w 372"/>
                <a:gd name="T27" fmla="*/ 9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474">
                  <a:moveTo>
                    <a:pt x="235" y="0"/>
                  </a:moveTo>
                  <a:cubicBezTo>
                    <a:pt x="105" y="0"/>
                    <a:pt x="25" y="79"/>
                    <a:pt x="4" y="234"/>
                  </a:cubicBezTo>
                  <a:cubicBezTo>
                    <a:pt x="1" y="257"/>
                    <a:pt x="0" y="277"/>
                    <a:pt x="0" y="296"/>
                  </a:cubicBezTo>
                  <a:cubicBezTo>
                    <a:pt x="0" y="422"/>
                    <a:pt x="65" y="474"/>
                    <a:pt x="164" y="474"/>
                  </a:cubicBezTo>
                  <a:cubicBezTo>
                    <a:pt x="238" y="474"/>
                    <a:pt x="296" y="449"/>
                    <a:pt x="335" y="415"/>
                  </a:cubicBezTo>
                  <a:cubicBezTo>
                    <a:pt x="304" y="344"/>
                    <a:pt x="304" y="344"/>
                    <a:pt x="304" y="344"/>
                  </a:cubicBezTo>
                  <a:cubicBezTo>
                    <a:pt x="275" y="366"/>
                    <a:pt x="239" y="379"/>
                    <a:pt x="198" y="379"/>
                  </a:cubicBezTo>
                  <a:cubicBezTo>
                    <a:pt x="140" y="379"/>
                    <a:pt x="116" y="358"/>
                    <a:pt x="116" y="286"/>
                  </a:cubicBezTo>
                  <a:cubicBezTo>
                    <a:pt x="297" y="262"/>
                    <a:pt x="372" y="206"/>
                    <a:pt x="372" y="108"/>
                  </a:cubicBezTo>
                  <a:cubicBezTo>
                    <a:pt x="372" y="44"/>
                    <a:pt x="324" y="0"/>
                    <a:pt x="235" y="0"/>
                  </a:cubicBezTo>
                  <a:close/>
                  <a:moveTo>
                    <a:pt x="223" y="90"/>
                  </a:moveTo>
                  <a:cubicBezTo>
                    <a:pt x="253" y="90"/>
                    <a:pt x="266" y="103"/>
                    <a:pt x="266" y="122"/>
                  </a:cubicBezTo>
                  <a:cubicBezTo>
                    <a:pt x="266" y="161"/>
                    <a:pt x="231" y="191"/>
                    <a:pt x="125" y="207"/>
                  </a:cubicBezTo>
                  <a:cubicBezTo>
                    <a:pt x="141" y="124"/>
                    <a:pt x="171" y="90"/>
                    <a:pt x="223"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 name="Freeform 8">
              <a:extLst>
                <a:ext uri="{FF2B5EF4-FFF2-40B4-BE49-F238E27FC236}">
                  <a16:creationId xmlns:a16="http://schemas.microsoft.com/office/drawing/2014/main" id="{76330EFB-06D5-492E-B3D2-FFE0EF228FFA}"/>
                </a:ext>
              </a:extLst>
            </p:cNvPr>
            <p:cNvSpPr>
              <a:spLocks/>
            </p:cNvSpPr>
            <p:nvPr/>
          </p:nvSpPr>
          <p:spPr bwMode="auto">
            <a:xfrm>
              <a:off x="7829551" y="2822575"/>
              <a:ext cx="785813" cy="900113"/>
            </a:xfrm>
            <a:custGeom>
              <a:avLst/>
              <a:gdLst>
                <a:gd name="T0" fmla="*/ 505 w 505"/>
                <a:gd name="T1" fmla="*/ 0 h 578"/>
                <a:gd name="T2" fmla="*/ 377 w 505"/>
                <a:gd name="T3" fmla="*/ 0 h 578"/>
                <a:gd name="T4" fmla="*/ 327 w 505"/>
                <a:gd name="T5" fmla="*/ 368 h 578"/>
                <a:gd name="T6" fmla="*/ 215 w 505"/>
                <a:gd name="T7" fmla="*/ 471 h 578"/>
                <a:gd name="T8" fmla="*/ 129 w 505"/>
                <a:gd name="T9" fmla="*/ 396 h 578"/>
                <a:gd name="T10" fmla="*/ 132 w 505"/>
                <a:gd name="T11" fmla="*/ 368 h 578"/>
                <a:gd name="T12" fmla="*/ 182 w 505"/>
                <a:gd name="T13" fmla="*/ 0 h 578"/>
                <a:gd name="T14" fmla="*/ 54 w 505"/>
                <a:gd name="T15" fmla="*/ 0 h 578"/>
                <a:gd name="T16" fmla="*/ 3 w 505"/>
                <a:gd name="T17" fmla="*/ 364 h 578"/>
                <a:gd name="T18" fmla="*/ 0 w 505"/>
                <a:gd name="T19" fmla="*/ 410 h 578"/>
                <a:gd name="T20" fmla="*/ 201 w 505"/>
                <a:gd name="T21" fmla="*/ 578 h 578"/>
                <a:gd name="T22" fmla="*/ 455 w 505"/>
                <a:gd name="T23" fmla="*/ 364 h 578"/>
                <a:gd name="T24" fmla="*/ 505 w 505"/>
                <a:gd name="T25"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78">
                  <a:moveTo>
                    <a:pt x="505" y="0"/>
                  </a:moveTo>
                  <a:cubicBezTo>
                    <a:pt x="377" y="0"/>
                    <a:pt x="377" y="0"/>
                    <a:pt x="377" y="0"/>
                  </a:cubicBezTo>
                  <a:cubicBezTo>
                    <a:pt x="327" y="368"/>
                    <a:pt x="327" y="368"/>
                    <a:pt x="327" y="368"/>
                  </a:cubicBezTo>
                  <a:cubicBezTo>
                    <a:pt x="317" y="440"/>
                    <a:pt x="283" y="471"/>
                    <a:pt x="215" y="471"/>
                  </a:cubicBezTo>
                  <a:cubicBezTo>
                    <a:pt x="156" y="471"/>
                    <a:pt x="129" y="448"/>
                    <a:pt x="129" y="396"/>
                  </a:cubicBezTo>
                  <a:cubicBezTo>
                    <a:pt x="129" y="388"/>
                    <a:pt x="130" y="378"/>
                    <a:pt x="132" y="368"/>
                  </a:cubicBezTo>
                  <a:cubicBezTo>
                    <a:pt x="182" y="0"/>
                    <a:pt x="182" y="0"/>
                    <a:pt x="182" y="0"/>
                  </a:cubicBezTo>
                  <a:cubicBezTo>
                    <a:pt x="54" y="0"/>
                    <a:pt x="54" y="0"/>
                    <a:pt x="54" y="0"/>
                  </a:cubicBezTo>
                  <a:cubicBezTo>
                    <a:pt x="3" y="364"/>
                    <a:pt x="3" y="364"/>
                    <a:pt x="3" y="364"/>
                  </a:cubicBezTo>
                  <a:cubicBezTo>
                    <a:pt x="1" y="380"/>
                    <a:pt x="0" y="396"/>
                    <a:pt x="0" y="410"/>
                  </a:cubicBezTo>
                  <a:cubicBezTo>
                    <a:pt x="0" y="523"/>
                    <a:pt x="69" y="578"/>
                    <a:pt x="201" y="578"/>
                  </a:cubicBezTo>
                  <a:cubicBezTo>
                    <a:pt x="350" y="578"/>
                    <a:pt x="435" y="507"/>
                    <a:pt x="455" y="364"/>
                  </a:cubicBez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78" name="CuadroTexto 77">
            <a:extLst>
              <a:ext uri="{FF2B5EF4-FFF2-40B4-BE49-F238E27FC236}">
                <a16:creationId xmlns:a16="http://schemas.microsoft.com/office/drawing/2014/main" id="{AC76B027-9BDB-49AE-994D-2E9D4F64771C}"/>
              </a:ext>
            </a:extLst>
          </p:cNvPr>
          <p:cNvSpPr txBox="1"/>
          <p:nvPr/>
        </p:nvSpPr>
        <p:spPr>
          <a:xfrm>
            <a:off x="1013166" y="4441528"/>
            <a:ext cx="10165668" cy="1446550"/>
          </a:xfrm>
          <a:prstGeom prst="rect">
            <a:avLst/>
          </a:prstGeom>
          <a:noFill/>
        </p:spPr>
        <p:txBody>
          <a:bodyPr wrap="none" rtlCol="0">
            <a:spAutoFit/>
          </a:bodyPr>
          <a:lstStyle/>
          <a:p>
            <a:pPr algn="ctr"/>
            <a:r>
              <a:rPr lang="es-ES" sz="4400" b="1" dirty="0">
                <a:solidFill>
                  <a:schemeClr val="bg1"/>
                </a:solidFill>
              </a:rPr>
              <a:t>XIII JORNADA CIENTÍFICA DE ESTUDIANTES</a:t>
            </a:r>
          </a:p>
          <a:p>
            <a:pPr algn="ctr"/>
            <a:r>
              <a:rPr lang="es-ES" sz="4400" b="1" dirty="0">
                <a:solidFill>
                  <a:schemeClr val="bg1"/>
                </a:solidFill>
              </a:rPr>
              <a:t>2024</a:t>
            </a:r>
            <a:endParaRPr lang="es-PE" sz="4400" b="1" dirty="0">
              <a:solidFill>
                <a:schemeClr val="bg1"/>
              </a:solidFill>
            </a:endParaRPr>
          </a:p>
        </p:txBody>
      </p:sp>
    </p:spTree>
    <p:extLst>
      <p:ext uri="{BB962C8B-B14F-4D97-AF65-F5344CB8AC3E}">
        <p14:creationId xmlns:p14="http://schemas.microsoft.com/office/powerpoint/2010/main" val="613786785"/>
      </p:ext>
    </p:extLst>
  </p:cSld>
  <p:clrMapOvr>
    <a:masterClrMapping/>
  </p:clrMapOvr>
  <p:transition spd="slow" advClick="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2848768" y="1033352"/>
            <a:ext cx="6098344" cy="830997"/>
          </a:xfrm>
          <a:prstGeom prst="rect">
            <a:avLst/>
          </a:prstGeom>
          <a:noFill/>
        </p:spPr>
        <p:txBody>
          <a:bodyPr wrap="square">
            <a:spAutoFit/>
          </a:bodyPr>
          <a:lstStyle/>
          <a:p>
            <a:r>
              <a:rPr lang="es-PE" sz="4800" b="1" i="1" dirty="0">
                <a:latin typeface="+mj-lt"/>
              </a:rPr>
              <a:t>Consideraciones éticas</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Explique breve y técnicamente los procedimiento de aplicación de instrumentos que garantice el comportamiento ético en investigación.</a:t>
            </a:r>
          </a:p>
          <a:p>
            <a:pPr lvl="1" algn="l"/>
            <a:r>
              <a:rPr lang="es-PE" dirty="0"/>
              <a:t>Puede anexar la carta de autorización de la institución</a:t>
            </a:r>
          </a:p>
          <a:p>
            <a:pPr lvl="1" algn="l"/>
            <a:r>
              <a:rPr lang="es-PE" dirty="0"/>
              <a:t>Puede anexar el consentimiento informado</a:t>
            </a:r>
          </a:p>
          <a:p>
            <a:pPr lvl="1" algn="l"/>
            <a:r>
              <a:rPr lang="es-PE" dirty="0"/>
              <a:t>Puede anexar otra evidencia</a:t>
            </a:r>
          </a:p>
        </p:txBody>
      </p:sp>
    </p:spTree>
    <p:extLst>
      <p:ext uri="{BB962C8B-B14F-4D97-AF65-F5344CB8AC3E}">
        <p14:creationId xmlns:p14="http://schemas.microsoft.com/office/powerpoint/2010/main" val="680998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2033984" y="995234"/>
            <a:ext cx="8124032" cy="830997"/>
          </a:xfrm>
          <a:prstGeom prst="rect">
            <a:avLst/>
          </a:prstGeom>
          <a:noFill/>
        </p:spPr>
        <p:txBody>
          <a:bodyPr wrap="square">
            <a:spAutoFit/>
          </a:bodyPr>
          <a:lstStyle/>
          <a:p>
            <a:r>
              <a:rPr lang="es-ES" sz="4800" b="1" i="1" dirty="0">
                <a:latin typeface="+mj-lt"/>
              </a:rPr>
              <a:t>A</a:t>
            </a:r>
            <a:r>
              <a:rPr lang="es-PE" sz="4800" b="1" i="1" dirty="0" err="1">
                <a:latin typeface="+mj-lt"/>
              </a:rPr>
              <a:t>nálisis</a:t>
            </a:r>
            <a:r>
              <a:rPr lang="es-PE" sz="4800" b="1" i="1" dirty="0">
                <a:latin typeface="+mj-lt"/>
              </a:rPr>
              <a:t> estadísticos de los datos</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Explique breve las técnicas estadísticas utilizadas en la su investigación.</a:t>
            </a:r>
          </a:p>
        </p:txBody>
      </p:sp>
    </p:spTree>
    <p:extLst>
      <p:ext uri="{BB962C8B-B14F-4D97-AF65-F5344CB8AC3E}">
        <p14:creationId xmlns:p14="http://schemas.microsoft.com/office/powerpoint/2010/main" val="3089139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ítulo 1">
            <a:extLst>
              <a:ext uri="{FF2B5EF4-FFF2-40B4-BE49-F238E27FC236}">
                <a16:creationId xmlns:a16="http://schemas.microsoft.com/office/drawing/2014/main" id="{227B2301-C6FA-4876-898C-2CC72A6E867B}"/>
              </a:ext>
            </a:extLst>
          </p:cNvPr>
          <p:cNvSpPr txBox="1">
            <a:spLocks/>
          </p:cNvSpPr>
          <p:nvPr/>
        </p:nvSpPr>
        <p:spPr>
          <a:xfrm>
            <a:off x="0" y="995234"/>
            <a:ext cx="8975544" cy="1057997"/>
          </a:xfr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Resultados sociodemográficos</a:t>
            </a:r>
          </a:p>
        </p:txBody>
      </p:sp>
      <p:sp>
        <p:nvSpPr>
          <p:cNvPr id="15" name="Marcador de texto 3">
            <a:extLst>
              <a:ext uri="{FF2B5EF4-FFF2-40B4-BE49-F238E27FC236}">
                <a16:creationId xmlns:a16="http://schemas.microsoft.com/office/drawing/2014/main" id="{891D7EDE-94B4-485B-B0A5-43A7333E6E12}"/>
              </a:ext>
            </a:extLst>
          </p:cNvPr>
          <p:cNvSpPr txBox="1">
            <a:spLocks/>
          </p:cNvSpPr>
          <p:nvPr/>
        </p:nvSpPr>
        <p:spPr>
          <a:xfrm>
            <a:off x="1425685" y="3032805"/>
            <a:ext cx="4918844" cy="15767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PE" sz="2400" dirty="0"/>
              <a:t>Resalte las partes más importantes de su estudio, o aquellas que le ayuden en la discusión de los resultados en tablas formato APA</a:t>
            </a:r>
            <a:endParaRPr lang="es-PE" sz="3200" dirty="0"/>
          </a:p>
        </p:txBody>
      </p:sp>
    </p:spTree>
    <p:extLst>
      <p:ext uri="{BB962C8B-B14F-4D97-AF65-F5344CB8AC3E}">
        <p14:creationId xmlns:p14="http://schemas.microsoft.com/office/powerpoint/2010/main" val="4266897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ítulo 1">
            <a:extLst>
              <a:ext uri="{FF2B5EF4-FFF2-40B4-BE49-F238E27FC236}">
                <a16:creationId xmlns:a16="http://schemas.microsoft.com/office/drawing/2014/main" id="{AC6AC2BB-2292-47F3-AB5D-F1217FA8D023}"/>
              </a:ext>
            </a:extLst>
          </p:cNvPr>
          <p:cNvSpPr txBox="1">
            <a:spLocks/>
          </p:cNvSpPr>
          <p:nvPr/>
        </p:nvSpPr>
        <p:spPr>
          <a:xfrm>
            <a:off x="-582966" y="847567"/>
            <a:ext cx="9258948" cy="1325563"/>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5400" b="1" i="1" dirty="0"/>
              <a:t>Resultados descriptivos</a:t>
            </a:r>
          </a:p>
        </p:txBody>
      </p:sp>
      <p:sp>
        <p:nvSpPr>
          <p:cNvPr id="19" name="Marcador de texto 3">
            <a:extLst>
              <a:ext uri="{FF2B5EF4-FFF2-40B4-BE49-F238E27FC236}">
                <a16:creationId xmlns:a16="http://schemas.microsoft.com/office/drawing/2014/main" id="{DA527313-A226-4CBF-852E-CDF2BB4B7079}"/>
              </a:ext>
            </a:extLst>
          </p:cNvPr>
          <p:cNvSpPr txBox="1">
            <a:spLocks/>
          </p:cNvSpPr>
          <p:nvPr/>
        </p:nvSpPr>
        <p:spPr>
          <a:xfrm>
            <a:off x="1393693" y="3108116"/>
            <a:ext cx="3932237" cy="157675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s-PE" sz="2400" dirty="0"/>
              <a:t>Resalte las partes más importantes de su estudio, o aquellas que le ayuden en la discusión de los resultados</a:t>
            </a:r>
            <a:r>
              <a:rPr lang="es-PE" sz="3200" dirty="0"/>
              <a:t>.</a:t>
            </a:r>
          </a:p>
          <a:p>
            <a:r>
              <a:rPr lang="es-PE" sz="3200" dirty="0"/>
              <a:t>Tablas en formato APA</a:t>
            </a:r>
          </a:p>
        </p:txBody>
      </p:sp>
    </p:spTree>
    <p:extLst>
      <p:ext uri="{BB962C8B-B14F-4D97-AF65-F5344CB8AC3E}">
        <p14:creationId xmlns:p14="http://schemas.microsoft.com/office/powerpoint/2010/main" val="96992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DDCC7905-244A-46AE-AF11-E6AE6FBA1858}"/>
              </a:ext>
            </a:extLst>
          </p:cNvPr>
          <p:cNvSpPr txBox="1"/>
          <p:nvPr/>
        </p:nvSpPr>
        <p:spPr>
          <a:xfrm>
            <a:off x="878177" y="1218235"/>
            <a:ext cx="9143881" cy="923330"/>
          </a:xfrm>
          <a:prstGeom prst="rect">
            <a:avLst/>
          </a:prstGeom>
          <a:noFill/>
        </p:spPr>
        <p:txBody>
          <a:bodyPr wrap="square">
            <a:spAutoFit/>
          </a:bodyPr>
          <a:lstStyle/>
          <a:p>
            <a:r>
              <a:rPr lang="es-PE" sz="5400" b="1" i="1" dirty="0">
                <a:latin typeface="+mj-lt"/>
              </a:rPr>
              <a:t>Análisis de normalidad</a:t>
            </a:r>
          </a:p>
        </p:txBody>
      </p:sp>
      <p:sp>
        <p:nvSpPr>
          <p:cNvPr id="13" name="Marcador de texto 3">
            <a:extLst>
              <a:ext uri="{FF2B5EF4-FFF2-40B4-BE49-F238E27FC236}">
                <a16:creationId xmlns:a16="http://schemas.microsoft.com/office/drawing/2014/main" id="{776B33A2-3AAD-4FDA-A737-C542E592F7D8}"/>
              </a:ext>
            </a:extLst>
          </p:cNvPr>
          <p:cNvSpPr txBox="1">
            <a:spLocks/>
          </p:cNvSpPr>
          <p:nvPr/>
        </p:nvSpPr>
        <p:spPr>
          <a:xfrm>
            <a:off x="984857" y="2849456"/>
            <a:ext cx="3932237" cy="15767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s-PE" sz="2400" dirty="0"/>
              <a:t>Resalte las partes más importantes de su estudio en tablas del formato APA.</a:t>
            </a:r>
            <a:endParaRPr lang="es-PE" sz="3200" dirty="0"/>
          </a:p>
        </p:txBody>
      </p:sp>
    </p:spTree>
    <p:extLst>
      <p:ext uri="{BB962C8B-B14F-4D97-AF65-F5344CB8AC3E}">
        <p14:creationId xmlns:p14="http://schemas.microsoft.com/office/powerpoint/2010/main" val="2163390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44E4F749-F932-4341-883F-22462A422ABB}"/>
              </a:ext>
            </a:extLst>
          </p:cNvPr>
          <p:cNvSpPr txBox="1"/>
          <p:nvPr/>
        </p:nvSpPr>
        <p:spPr>
          <a:xfrm>
            <a:off x="801977" y="1256866"/>
            <a:ext cx="7751180" cy="923330"/>
          </a:xfrm>
          <a:prstGeom prst="rect">
            <a:avLst/>
          </a:prstGeom>
          <a:noFill/>
        </p:spPr>
        <p:txBody>
          <a:bodyPr wrap="square">
            <a:spAutoFit/>
          </a:bodyPr>
          <a:lstStyle/>
          <a:p>
            <a:r>
              <a:rPr lang="es-PE" sz="5400" b="1" i="1" dirty="0">
                <a:latin typeface="+mj-lt"/>
              </a:rPr>
              <a:t>Estadísticos inferenciales </a:t>
            </a:r>
          </a:p>
        </p:txBody>
      </p:sp>
      <p:sp>
        <p:nvSpPr>
          <p:cNvPr id="18" name="Marcador de texto 3">
            <a:extLst>
              <a:ext uri="{FF2B5EF4-FFF2-40B4-BE49-F238E27FC236}">
                <a16:creationId xmlns:a16="http://schemas.microsoft.com/office/drawing/2014/main" id="{7B4D37C8-F58C-4F5A-A166-AC7921957A1B}"/>
              </a:ext>
            </a:extLst>
          </p:cNvPr>
          <p:cNvSpPr txBox="1">
            <a:spLocks/>
          </p:cNvSpPr>
          <p:nvPr/>
        </p:nvSpPr>
        <p:spPr>
          <a:xfrm>
            <a:off x="984857" y="2849456"/>
            <a:ext cx="3932237" cy="157675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s-PE" sz="2400" dirty="0"/>
              <a:t>Resalte las partes más importantes de su estudio en tablas del formato APA. Análisis de correlación, regresión.</a:t>
            </a:r>
            <a:endParaRPr lang="es-PE" sz="3200" dirty="0"/>
          </a:p>
        </p:txBody>
      </p:sp>
    </p:spTree>
    <p:extLst>
      <p:ext uri="{BB962C8B-B14F-4D97-AF65-F5344CB8AC3E}">
        <p14:creationId xmlns:p14="http://schemas.microsoft.com/office/powerpoint/2010/main" val="3756086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71" name="原创设计师QQ598969553      _1">
            <a:extLst>
              <a:ext uri="{FF2B5EF4-FFF2-40B4-BE49-F238E27FC236}">
                <a16:creationId xmlns:a16="http://schemas.microsoft.com/office/drawing/2014/main" id="{98EB89E5-ABD5-FF40-9BE2-BB08D50656D2}"/>
              </a:ext>
            </a:extLst>
          </p:cNvPr>
          <p:cNvSpPr/>
          <p:nvPr/>
        </p:nvSpPr>
        <p:spPr>
          <a:xfrm>
            <a:off x="4268411" y="2959091"/>
            <a:ext cx="1414600" cy="14146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sp>
        <p:nvSpPr>
          <p:cNvPr id="172" name="原创设计师QQ598969553      _2">
            <a:extLst>
              <a:ext uri="{FF2B5EF4-FFF2-40B4-BE49-F238E27FC236}">
                <a16:creationId xmlns:a16="http://schemas.microsoft.com/office/drawing/2014/main" id="{FCD71EC9-D41F-2040-95A3-AAB677A3E8A4}"/>
              </a:ext>
            </a:extLst>
          </p:cNvPr>
          <p:cNvSpPr/>
          <p:nvPr/>
        </p:nvSpPr>
        <p:spPr>
          <a:xfrm>
            <a:off x="6423139" y="2959091"/>
            <a:ext cx="1414600" cy="14146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cxnSp>
        <p:nvCxnSpPr>
          <p:cNvPr id="173" name="原创设计师QQ598969553      _3">
            <a:extLst>
              <a:ext uri="{FF2B5EF4-FFF2-40B4-BE49-F238E27FC236}">
                <a16:creationId xmlns:a16="http://schemas.microsoft.com/office/drawing/2014/main" id="{3B5615A8-9AE2-F544-AE77-1C1AD712DA75}"/>
              </a:ext>
            </a:extLst>
          </p:cNvPr>
          <p:cNvCxnSpPr/>
          <p:nvPr/>
        </p:nvCxnSpPr>
        <p:spPr>
          <a:xfrm>
            <a:off x="5677829" y="3666391"/>
            <a:ext cx="745067"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4" name="原创设计师QQ598969553      _4">
            <a:extLst>
              <a:ext uri="{FF2B5EF4-FFF2-40B4-BE49-F238E27FC236}">
                <a16:creationId xmlns:a16="http://schemas.microsoft.com/office/drawing/2014/main" id="{B2F58B43-1C60-9D4F-8112-048F00F660A9}"/>
              </a:ext>
            </a:extLst>
          </p:cNvPr>
          <p:cNvCxnSpPr/>
          <p:nvPr/>
        </p:nvCxnSpPr>
        <p:spPr>
          <a:xfrm flipH="1">
            <a:off x="7828282" y="3677253"/>
            <a:ext cx="3770809"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5" name="原创设计师QQ598969553      _5">
            <a:extLst>
              <a:ext uri="{FF2B5EF4-FFF2-40B4-BE49-F238E27FC236}">
                <a16:creationId xmlns:a16="http://schemas.microsoft.com/office/drawing/2014/main" id="{3EEE2783-AC03-2247-A2BC-4C48F1421A75}"/>
              </a:ext>
            </a:extLst>
          </p:cNvPr>
          <p:cNvCxnSpPr/>
          <p:nvPr/>
        </p:nvCxnSpPr>
        <p:spPr>
          <a:xfrm flipH="1">
            <a:off x="785223" y="3677253"/>
            <a:ext cx="3479316"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76" name="原创设计师QQ598969553      _6">
            <a:extLst>
              <a:ext uri="{FF2B5EF4-FFF2-40B4-BE49-F238E27FC236}">
                <a16:creationId xmlns:a16="http://schemas.microsoft.com/office/drawing/2014/main" id="{5BC24795-2C68-AE4D-8F16-BD33C294658C}"/>
              </a:ext>
            </a:extLst>
          </p:cNvPr>
          <p:cNvSpPr/>
          <p:nvPr/>
        </p:nvSpPr>
        <p:spPr>
          <a:xfrm>
            <a:off x="8027184" y="196047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78" name="原创设计师QQ598969553      _8">
            <a:extLst>
              <a:ext uri="{FF2B5EF4-FFF2-40B4-BE49-F238E27FC236}">
                <a16:creationId xmlns:a16="http://schemas.microsoft.com/office/drawing/2014/main" id="{81E56F6A-69D5-3E4F-A629-AFEB629511C9}"/>
              </a:ext>
            </a:extLst>
          </p:cNvPr>
          <p:cNvSpPr/>
          <p:nvPr/>
        </p:nvSpPr>
        <p:spPr>
          <a:xfrm>
            <a:off x="8027184" y="437369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80" name="原创设计师QQ598969553      _10">
            <a:extLst>
              <a:ext uri="{FF2B5EF4-FFF2-40B4-BE49-F238E27FC236}">
                <a16:creationId xmlns:a16="http://schemas.microsoft.com/office/drawing/2014/main" id="{B10D7557-0146-7D49-B377-C5CD6BF4048E}"/>
              </a:ext>
            </a:extLst>
          </p:cNvPr>
          <p:cNvSpPr/>
          <p:nvPr/>
        </p:nvSpPr>
        <p:spPr>
          <a:xfrm>
            <a:off x="2502076" y="1960472"/>
            <a:ext cx="902811" cy="461665"/>
          </a:xfrm>
          <a:prstGeom prst="rect">
            <a:avLst/>
          </a:prstGeom>
        </p:spPr>
        <p:txBody>
          <a:bodyPr wrap="none">
            <a:spAutoFit/>
          </a:bodyPr>
          <a:lstStyle/>
          <a:p>
            <a:r>
              <a:rPr lang="es-ES_tradnl" altLang="zh-CN" sz="2400" dirty="0">
                <a:solidFill>
                  <a:srgbClr val="003264"/>
                </a:solidFill>
                <a:cs typeface="+mn-ea"/>
                <a:sym typeface="+mn-lt"/>
              </a:rPr>
              <a:t>Título</a:t>
            </a:r>
          </a:p>
        </p:txBody>
      </p:sp>
      <p:sp>
        <p:nvSpPr>
          <p:cNvPr id="181" name="原创设计师QQ598969553      _11">
            <a:extLst>
              <a:ext uri="{FF2B5EF4-FFF2-40B4-BE49-F238E27FC236}">
                <a16:creationId xmlns:a16="http://schemas.microsoft.com/office/drawing/2014/main" id="{B4EBC5BB-E4B2-0341-BF5B-F7B1CFD8694C}"/>
              </a:ext>
            </a:extLst>
          </p:cNvPr>
          <p:cNvSpPr/>
          <p:nvPr/>
        </p:nvSpPr>
        <p:spPr>
          <a:xfrm>
            <a:off x="1703848" y="2582655"/>
            <a:ext cx="2972807" cy="338554"/>
          </a:xfrm>
          <a:prstGeom prst="rect">
            <a:avLst/>
          </a:prstGeom>
        </p:spPr>
        <p:txBody>
          <a:bodyPr wrap="square">
            <a:spAutoFit/>
          </a:bodyPr>
          <a:lstStyle/>
          <a:p>
            <a:pPr lvl="0"/>
            <a:r>
              <a:rPr lang="es-ES" sz="1600" dirty="0"/>
              <a:t>Coloque ideas centrales</a:t>
            </a:r>
          </a:p>
        </p:txBody>
      </p:sp>
      <p:sp>
        <p:nvSpPr>
          <p:cNvPr id="182" name="原创设计师QQ598969553      _12">
            <a:extLst>
              <a:ext uri="{FF2B5EF4-FFF2-40B4-BE49-F238E27FC236}">
                <a16:creationId xmlns:a16="http://schemas.microsoft.com/office/drawing/2014/main" id="{67F3A573-810D-8446-B4DB-38E90D16CFE6}"/>
              </a:ext>
            </a:extLst>
          </p:cNvPr>
          <p:cNvSpPr/>
          <p:nvPr/>
        </p:nvSpPr>
        <p:spPr>
          <a:xfrm>
            <a:off x="2502076" y="437369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84" name="原创设计师QQ598969553      _14">
            <a:extLst>
              <a:ext uri="{FF2B5EF4-FFF2-40B4-BE49-F238E27FC236}">
                <a16:creationId xmlns:a16="http://schemas.microsoft.com/office/drawing/2014/main" id="{E6528DD0-86B6-8148-A30C-AAE34F1B06A8}"/>
              </a:ext>
            </a:extLst>
          </p:cNvPr>
          <p:cNvSpPr>
            <a:spLocks/>
          </p:cNvSpPr>
          <p:nvPr/>
        </p:nvSpPr>
        <p:spPr bwMode="auto">
          <a:xfrm>
            <a:off x="4676655" y="3360031"/>
            <a:ext cx="598112" cy="607312"/>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85" name="原创设计师QQ598969553      _15">
            <a:extLst>
              <a:ext uri="{FF2B5EF4-FFF2-40B4-BE49-F238E27FC236}">
                <a16:creationId xmlns:a16="http://schemas.microsoft.com/office/drawing/2014/main" id="{2AA4796B-8CA2-7343-8FB1-5B6DEF017FFE}"/>
              </a:ext>
            </a:extLst>
          </p:cNvPr>
          <p:cNvSpPr>
            <a:spLocks/>
          </p:cNvSpPr>
          <p:nvPr/>
        </p:nvSpPr>
        <p:spPr bwMode="auto">
          <a:xfrm flipH="1" flipV="1">
            <a:off x="6831383" y="3360031"/>
            <a:ext cx="598112" cy="607312"/>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grpSp>
        <p:nvGrpSpPr>
          <p:cNvPr id="186" name="原创设计师QQ598969553      _16">
            <a:extLst>
              <a:ext uri="{FF2B5EF4-FFF2-40B4-BE49-F238E27FC236}">
                <a16:creationId xmlns:a16="http://schemas.microsoft.com/office/drawing/2014/main" id="{F801377F-F802-EC44-ACAA-8B2485128F7F}"/>
              </a:ext>
            </a:extLst>
          </p:cNvPr>
          <p:cNvGrpSpPr/>
          <p:nvPr/>
        </p:nvGrpSpPr>
        <p:grpSpPr>
          <a:xfrm>
            <a:off x="1709991" y="4237710"/>
            <a:ext cx="649207" cy="649369"/>
            <a:chOff x="1505114" y="3434341"/>
            <a:chExt cx="589156" cy="589303"/>
          </a:xfrm>
        </p:grpSpPr>
        <p:sp>
          <p:nvSpPr>
            <p:cNvPr id="187" name="Oval 53">
              <a:extLst>
                <a:ext uri="{FF2B5EF4-FFF2-40B4-BE49-F238E27FC236}">
                  <a16:creationId xmlns:a16="http://schemas.microsoft.com/office/drawing/2014/main" id="{3C24BEDC-EF5B-194A-B477-1636E04BCD71}"/>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88" name="文本框 9">
              <a:extLst>
                <a:ext uri="{FF2B5EF4-FFF2-40B4-BE49-F238E27FC236}">
                  <a16:creationId xmlns:a16="http://schemas.microsoft.com/office/drawing/2014/main" id="{BB72B610-48BC-5048-ADF9-4F754303FC52}"/>
                </a:ext>
              </a:extLst>
            </p:cNvPr>
            <p:cNvSpPr txBox="1"/>
            <p:nvPr/>
          </p:nvSpPr>
          <p:spPr>
            <a:xfrm>
              <a:off x="1599785" y="3454292"/>
              <a:ext cx="382884" cy="530684"/>
            </a:xfrm>
            <a:prstGeom prst="rect">
              <a:avLst/>
            </a:prstGeom>
            <a:noFill/>
          </p:spPr>
          <p:txBody>
            <a:bodyPr wrap="none" rtlCol="0" anchor="ctr">
              <a:spAutoFit/>
            </a:bodyPr>
            <a:lstStyle/>
            <a:p>
              <a:pPr algn="ctr"/>
              <a:r>
                <a:rPr lang="en-US" altLang="zh-CN" sz="3200" dirty="0">
                  <a:solidFill>
                    <a:schemeClr val="bg1"/>
                  </a:solidFill>
                  <a:cs typeface="+mn-ea"/>
                  <a:sym typeface="+mn-lt"/>
                </a:rPr>
                <a:t>A</a:t>
              </a:r>
              <a:endParaRPr lang="zh-CN" altLang="en-US" sz="3200" dirty="0">
                <a:solidFill>
                  <a:schemeClr val="bg1"/>
                </a:solidFill>
                <a:cs typeface="+mn-ea"/>
                <a:sym typeface="+mn-lt"/>
              </a:endParaRPr>
            </a:p>
          </p:txBody>
        </p:sp>
      </p:grpSp>
      <p:grpSp>
        <p:nvGrpSpPr>
          <p:cNvPr id="189" name="原创设计师QQ598969553      _17">
            <a:extLst>
              <a:ext uri="{FF2B5EF4-FFF2-40B4-BE49-F238E27FC236}">
                <a16:creationId xmlns:a16="http://schemas.microsoft.com/office/drawing/2014/main" id="{CD4037DF-4CB5-DF49-B411-8C8D678829CD}"/>
              </a:ext>
            </a:extLst>
          </p:cNvPr>
          <p:cNvGrpSpPr/>
          <p:nvPr/>
        </p:nvGrpSpPr>
        <p:grpSpPr>
          <a:xfrm>
            <a:off x="7192935" y="4507960"/>
            <a:ext cx="649207" cy="649369"/>
            <a:chOff x="1505114" y="3434341"/>
            <a:chExt cx="589156" cy="589303"/>
          </a:xfrm>
        </p:grpSpPr>
        <p:sp>
          <p:nvSpPr>
            <p:cNvPr id="190" name="Oval 53">
              <a:extLst>
                <a:ext uri="{FF2B5EF4-FFF2-40B4-BE49-F238E27FC236}">
                  <a16:creationId xmlns:a16="http://schemas.microsoft.com/office/drawing/2014/main" id="{86402C7A-3380-A841-BFC0-16E2651E7DB8}"/>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1" name="文本框 9">
              <a:extLst>
                <a:ext uri="{FF2B5EF4-FFF2-40B4-BE49-F238E27FC236}">
                  <a16:creationId xmlns:a16="http://schemas.microsoft.com/office/drawing/2014/main" id="{1E9FB306-3758-A548-8840-8D37B0CD4765}"/>
                </a:ext>
              </a:extLst>
            </p:cNvPr>
            <p:cNvSpPr txBox="1"/>
            <p:nvPr/>
          </p:nvSpPr>
          <p:spPr>
            <a:xfrm>
              <a:off x="1609278" y="3462674"/>
              <a:ext cx="397431" cy="530684"/>
            </a:xfrm>
            <a:prstGeom prst="rect">
              <a:avLst/>
            </a:prstGeom>
            <a:noFill/>
          </p:spPr>
          <p:txBody>
            <a:bodyPr wrap="none" rtlCol="0" anchor="ctr">
              <a:spAutoFit/>
            </a:bodyPr>
            <a:lstStyle/>
            <a:p>
              <a:pPr algn="ctr"/>
              <a:r>
                <a:rPr lang="en-US" altLang="zh-CN" sz="3200" dirty="0">
                  <a:solidFill>
                    <a:schemeClr val="bg1"/>
                  </a:solidFill>
                  <a:cs typeface="+mn-ea"/>
                  <a:sym typeface="+mn-lt"/>
                </a:rPr>
                <a:t>D</a:t>
              </a:r>
              <a:endParaRPr lang="zh-CN" altLang="en-US" sz="3200" dirty="0">
                <a:solidFill>
                  <a:schemeClr val="bg1"/>
                </a:solidFill>
                <a:cs typeface="+mn-ea"/>
                <a:sym typeface="+mn-lt"/>
              </a:endParaRPr>
            </a:p>
          </p:txBody>
        </p:sp>
      </p:grpSp>
      <p:grpSp>
        <p:nvGrpSpPr>
          <p:cNvPr id="192" name="原创设计师QQ598969553      _18">
            <a:extLst>
              <a:ext uri="{FF2B5EF4-FFF2-40B4-BE49-F238E27FC236}">
                <a16:creationId xmlns:a16="http://schemas.microsoft.com/office/drawing/2014/main" id="{EC9B0C05-24FB-1A40-A87D-840304647AD1}"/>
              </a:ext>
            </a:extLst>
          </p:cNvPr>
          <p:cNvGrpSpPr/>
          <p:nvPr/>
        </p:nvGrpSpPr>
        <p:grpSpPr>
          <a:xfrm>
            <a:off x="7261217" y="1965448"/>
            <a:ext cx="649207" cy="649369"/>
            <a:chOff x="1505114" y="3434341"/>
            <a:chExt cx="589156" cy="589303"/>
          </a:xfrm>
        </p:grpSpPr>
        <p:sp>
          <p:nvSpPr>
            <p:cNvPr id="193" name="Oval 53">
              <a:extLst>
                <a:ext uri="{FF2B5EF4-FFF2-40B4-BE49-F238E27FC236}">
                  <a16:creationId xmlns:a16="http://schemas.microsoft.com/office/drawing/2014/main" id="{B39FEE39-C122-C645-A50F-4E3D1E3EF491}"/>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4" name="文本框 9">
              <a:extLst>
                <a:ext uri="{FF2B5EF4-FFF2-40B4-BE49-F238E27FC236}">
                  <a16:creationId xmlns:a16="http://schemas.microsoft.com/office/drawing/2014/main" id="{EB8B8433-AF71-E845-9F0F-17BA3514C957}"/>
                </a:ext>
              </a:extLst>
            </p:cNvPr>
            <p:cNvSpPr txBox="1"/>
            <p:nvPr/>
          </p:nvSpPr>
          <p:spPr>
            <a:xfrm>
              <a:off x="1607787" y="3454293"/>
              <a:ext cx="366882" cy="530684"/>
            </a:xfrm>
            <a:prstGeom prst="rect">
              <a:avLst/>
            </a:prstGeom>
            <a:noFill/>
          </p:spPr>
          <p:txBody>
            <a:bodyPr wrap="none" rtlCol="0" anchor="ctr">
              <a:spAutoFit/>
            </a:bodyPr>
            <a:lstStyle/>
            <a:p>
              <a:pPr algn="ctr"/>
              <a:r>
                <a:rPr lang="en-US" altLang="zh-CN" sz="3200" dirty="0">
                  <a:solidFill>
                    <a:schemeClr val="bg1"/>
                  </a:solidFill>
                  <a:cs typeface="+mn-ea"/>
                  <a:sym typeface="+mn-lt"/>
                </a:rPr>
                <a:t>C</a:t>
              </a:r>
              <a:endParaRPr lang="zh-CN" altLang="en-US" sz="2667" dirty="0">
                <a:solidFill>
                  <a:schemeClr val="bg1"/>
                </a:solidFill>
                <a:cs typeface="+mn-ea"/>
                <a:sym typeface="+mn-lt"/>
              </a:endParaRPr>
            </a:p>
          </p:txBody>
        </p:sp>
      </p:grpSp>
      <p:grpSp>
        <p:nvGrpSpPr>
          <p:cNvPr id="195" name="原创设计师QQ598969553      _19">
            <a:extLst>
              <a:ext uri="{FF2B5EF4-FFF2-40B4-BE49-F238E27FC236}">
                <a16:creationId xmlns:a16="http://schemas.microsoft.com/office/drawing/2014/main" id="{D8DFFCD1-D938-A446-9A17-CD613F1A6615}"/>
              </a:ext>
            </a:extLst>
          </p:cNvPr>
          <p:cNvGrpSpPr/>
          <p:nvPr/>
        </p:nvGrpSpPr>
        <p:grpSpPr>
          <a:xfrm>
            <a:off x="1709991" y="1835469"/>
            <a:ext cx="649207" cy="649369"/>
            <a:chOff x="1505114" y="3434341"/>
            <a:chExt cx="589156" cy="589303"/>
          </a:xfrm>
        </p:grpSpPr>
        <p:sp>
          <p:nvSpPr>
            <p:cNvPr id="196" name="Oval 53">
              <a:extLst>
                <a:ext uri="{FF2B5EF4-FFF2-40B4-BE49-F238E27FC236}">
                  <a16:creationId xmlns:a16="http://schemas.microsoft.com/office/drawing/2014/main" id="{BB24897B-7425-5546-8E3C-B64FEDFCA5FA}"/>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7" name="文本框 9">
              <a:extLst>
                <a:ext uri="{FF2B5EF4-FFF2-40B4-BE49-F238E27FC236}">
                  <a16:creationId xmlns:a16="http://schemas.microsoft.com/office/drawing/2014/main" id="{1EA0B5E8-83E2-FF4C-A7B6-7DB5A0380584}"/>
                </a:ext>
              </a:extLst>
            </p:cNvPr>
            <p:cNvSpPr txBox="1"/>
            <p:nvPr/>
          </p:nvSpPr>
          <p:spPr>
            <a:xfrm>
              <a:off x="1606329" y="3454292"/>
              <a:ext cx="369792" cy="530684"/>
            </a:xfrm>
            <a:prstGeom prst="rect">
              <a:avLst/>
            </a:prstGeom>
            <a:noFill/>
          </p:spPr>
          <p:txBody>
            <a:bodyPr wrap="none" rtlCol="0" anchor="ctr">
              <a:spAutoFit/>
            </a:bodyPr>
            <a:lstStyle/>
            <a:p>
              <a:pPr algn="ctr"/>
              <a:r>
                <a:rPr lang="en-US" altLang="zh-CN" sz="3200" dirty="0">
                  <a:solidFill>
                    <a:schemeClr val="bg1"/>
                  </a:solidFill>
                  <a:cs typeface="+mn-ea"/>
                  <a:sym typeface="+mn-lt"/>
                </a:rPr>
                <a:t>B</a:t>
              </a:r>
              <a:endParaRPr lang="zh-CN" altLang="en-US" sz="3200" dirty="0">
                <a:solidFill>
                  <a:schemeClr val="bg1"/>
                </a:solidFill>
                <a:cs typeface="+mn-ea"/>
                <a:sym typeface="+mn-lt"/>
              </a:endParaRPr>
            </a:p>
          </p:txBody>
        </p:sp>
      </p:grpSp>
      <p:pic>
        <p:nvPicPr>
          <p:cNvPr id="35" name="Imagen 34">
            <a:extLst>
              <a:ext uri="{FF2B5EF4-FFF2-40B4-BE49-F238E27FC236}">
                <a16:creationId xmlns:a16="http://schemas.microsoft.com/office/drawing/2014/main" id="{A754198B-2318-A54C-AA27-C714013A82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6" name="TextBox 24">
            <a:extLst>
              <a:ext uri="{FF2B5EF4-FFF2-40B4-BE49-F238E27FC236}">
                <a16:creationId xmlns:a16="http://schemas.microsoft.com/office/drawing/2014/main" id="{534DB4AC-6E03-6740-9A17-DF0E9EABB599}"/>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7" name="Rectangle 15">
            <a:extLst>
              <a:ext uri="{FF2B5EF4-FFF2-40B4-BE49-F238E27FC236}">
                <a16:creationId xmlns:a16="http://schemas.microsoft.com/office/drawing/2014/main" id="{8CE288E0-7ADD-0B4D-9EA3-6A937B17CAA5}"/>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ítulo 1">
            <a:extLst>
              <a:ext uri="{FF2B5EF4-FFF2-40B4-BE49-F238E27FC236}">
                <a16:creationId xmlns:a16="http://schemas.microsoft.com/office/drawing/2014/main" id="{A7DDDB59-0B83-461C-83E9-8DC17E3C4DE9}"/>
              </a:ext>
            </a:extLst>
          </p:cNvPr>
          <p:cNvSpPr txBox="1">
            <a:spLocks/>
          </p:cNvSpPr>
          <p:nvPr/>
        </p:nvSpPr>
        <p:spPr>
          <a:xfrm>
            <a:off x="801977" y="391395"/>
            <a:ext cx="9263063" cy="1325563"/>
          </a:xfr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Discusión</a:t>
            </a:r>
          </a:p>
        </p:txBody>
      </p:sp>
      <p:sp>
        <p:nvSpPr>
          <p:cNvPr id="45" name="CuadroTexto 44">
            <a:extLst>
              <a:ext uri="{FF2B5EF4-FFF2-40B4-BE49-F238E27FC236}">
                <a16:creationId xmlns:a16="http://schemas.microsoft.com/office/drawing/2014/main" id="{B02AF923-D32D-4DF0-82C8-ABFFB62DABF4}"/>
              </a:ext>
            </a:extLst>
          </p:cNvPr>
          <p:cNvSpPr txBox="1"/>
          <p:nvPr/>
        </p:nvSpPr>
        <p:spPr>
          <a:xfrm>
            <a:off x="1680288" y="5040191"/>
            <a:ext cx="2722649" cy="646331"/>
          </a:xfrm>
          <a:prstGeom prst="rect">
            <a:avLst/>
          </a:prstGeom>
          <a:noFill/>
        </p:spPr>
        <p:txBody>
          <a:bodyPr wrap="square">
            <a:spAutoFit/>
          </a:bodyPr>
          <a:lstStyle/>
          <a:p>
            <a:r>
              <a:rPr lang="es-ES" dirty="0"/>
              <a:t>Coloque ideas centrales</a:t>
            </a:r>
          </a:p>
          <a:p>
            <a:endParaRPr lang="es-ES" dirty="0"/>
          </a:p>
        </p:txBody>
      </p:sp>
      <p:sp>
        <p:nvSpPr>
          <p:cNvPr id="46" name="CuadroTexto 45">
            <a:extLst>
              <a:ext uri="{FF2B5EF4-FFF2-40B4-BE49-F238E27FC236}">
                <a16:creationId xmlns:a16="http://schemas.microsoft.com/office/drawing/2014/main" id="{3A31EE3F-931F-42C1-ADE1-A40AC12BCB95}"/>
              </a:ext>
            </a:extLst>
          </p:cNvPr>
          <p:cNvSpPr txBox="1"/>
          <p:nvPr/>
        </p:nvSpPr>
        <p:spPr>
          <a:xfrm>
            <a:off x="8178016" y="2488781"/>
            <a:ext cx="2722649" cy="646331"/>
          </a:xfrm>
          <a:prstGeom prst="rect">
            <a:avLst/>
          </a:prstGeom>
          <a:noFill/>
        </p:spPr>
        <p:txBody>
          <a:bodyPr wrap="square">
            <a:spAutoFit/>
          </a:bodyPr>
          <a:lstStyle/>
          <a:p>
            <a:r>
              <a:rPr lang="es-ES" dirty="0"/>
              <a:t>Coloque ideas centrales</a:t>
            </a:r>
          </a:p>
          <a:p>
            <a:endParaRPr lang="es-ES" dirty="0"/>
          </a:p>
        </p:txBody>
      </p:sp>
      <p:sp>
        <p:nvSpPr>
          <p:cNvPr id="47" name="CuadroTexto 46">
            <a:extLst>
              <a:ext uri="{FF2B5EF4-FFF2-40B4-BE49-F238E27FC236}">
                <a16:creationId xmlns:a16="http://schemas.microsoft.com/office/drawing/2014/main" id="{6533763B-7D93-4953-8D65-D3EB857D9C6C}"/>
              </a:ext>
            </a:extLst>
          </p:cNvPr>
          <p:cNvSpPr txBox="1"/>
          <p:nvPr/>
        </p:nvSpPr>
        <p:spPr>
          <a:xfrm>
            <a:off x="8190985" y="4956088"/>
            <a:ext cx="2722649" cy="646331"/>
          </a:xfrm>
          <a:prstGeom prst="rect">
            <a:avLst/>
          </a:prstGeom>
          <a:noFill/>
        </p:spPr>
        <p:txBody>
          <a:bodyPr wrap="square">
            <a:spAutoFit/>
          </a:bodyPr>
          <a:lstStyle/>
          <a:p>
            <a:r>
              <a:rPr lang="es-ES" dirty="0"/>
              <a:t>Coloque ideas centrales</a:t>
            </a:r>
          </a:p>
          <a:p>
            <a:endParaRPr lang="es-ES" dirty="0"/>
          </a:p>
        </p:txBody>
      </p:sp>
    </p:spTree>
    <p:extLst>
      <p:ext uri="{BB962C8B-B14F-4D97-AF65-F5344CB8AC3E}">
        <p14:creationId xmlns:p14="http://schemas.microsoft.com/office/powerpoint/2010/main" val="489896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right)">
                                      <p:cBhvr>
                                        <p:cTn id="7" dur="500"/>
                                        <p:tgtEl>
                                          <p:spTgt spid="1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 calcmode="lin" valueType="num">
                                      <p:cBhvr>
                                        <p:cTn id="11" dur="500" fill="hold"/>
                                        <p:tgtEl>
                                          <p:spTgt spid="172"/>
                                        </p:tgtEl>
                                        <p:attrNameLst>
                                          <p:attrName>ppt_w</p:attrName>
                                        </p:attrNameLst>
                                      </p:cBhvr>
                                      <p:tavLst>
                                        <p:tav tm="0">
                                          <p:val>
                                            <p:fltVal val="0"/>
                                          </p:val>
                                        </p:tav>
                                        <p:tav tm="100000">
                                          <p:val>
                                            <p:strVal val="#ppt_w"/>
                                          </p:val>
                                        </p:tav>
                                      </p:tavLst>
                                    </p:anim>
                                    <p:anim calcmode="lin" valueType="num">
                                      <p:cBhvr>
                                        <p:cTn id="12" dur="500" fill="hold"/>
                                        <p:tgtEl>
                                          <p:spTgt spid="172"/>
                                        </p:tgtEl>
                                        <p:attrNameLst>
                                          <p:attrName>ppt_h</p:attrName>
                                        </p:attrNameLst>
                                      </p:cBhvr>
                                      <p:tavLst>
                                        <p:tav tm="0">
                                          <p:val>
                                            <p:fltVal val="0"/>
                                          </p:val>
                                        </p:tav>
                                        <p:tav tm="100000">
                                          <p:val>
                                            <p:strVal val="#ppt_h"/>
                                          </p:val>
                                        </p:tav>
                                      </p:tavLst>
                                    </p:anim>
                                    <p:animEffect transition="in" filter="fade">
                                      <p:cBhvr>
                                        <p:cTn id="13" dur="500"/>
                                        <p:tgtEl>
                                          <p:spTgt spid="172"/>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wipe(right)">
                                      <p:cBhvr>
                                        <p:cTn id="17" dur="500"/>
                                        <p:tgtEl>
                                          <p:spTgt spid="17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71"/>
                                        </p:tgtEl>
                                        <p:attrNameLst>
                                          <p:attrName>style.visibility</p:attrName>
                                        </p:attrNameLst>
                                      </p:cBhvr>
                                      <p:to>
                                        <p:strVal val="visible"/>
                                      </p:to>
                                    </p:set>
                                    <p:anim calcmode="lin" valueType="num">
                                      <p:cBhvr>
                                        <p:cTn id="21" dur="500" fill="hold"/>
                                        <p:tgtEl>
                                          <p:spTgt spid="171"/>
                                        </p:tgtEl>
                                        <p:attrNameLst>
                                          <p:attrName>ppt_w</p:attrName>
                                        </p:attrNameLst>
                                      </p:cBhvr>
                                      <p:tavLst>
                                        <p:tav tm="0">
                                          <p:val>
                                            <p:fltVal val="0"/>
                                          </p:val>
                                        </p:tav>
                                        <p:tav tm="100000">
                                          <p:val>
                                            <p:strVal val="#ppt_w"/>
                                          </p:val>
                                        </p:tav>
                                      </p:tavLst>
                                    </p:anim>
                                    <p:anim calcmode="lin" valueType="num">
                                      <p:cBhvr>
                                        <p:cTn id="22" dur="500" fill="hold"/>
                                        <p:tgtEl>
                                          <p:spTgt spid="171"/>
                                        </p:tgtEl>
                                        <p:attrNameLst>
                                          <p:attrName>ppt_h</p:attrName>
                                        </p:attrNameLst>
                                      </p:cBhvr>
                                      <p:tavLst>
                                        <p:tav tm="0">
                                          <p:val>
                                            <p:fltVal val="0"/>
                                          </p:val>
                                        </p:tav>
                                        <p:tav tm="100000">
                                          <p:val>
                                            <p:strVal val="#ppt_h"/>
                                          </p:val>
                                        </p:tav>
                                      </p:tavLst>
                                    </p:anim>
                                    <p:animEffect transition="in" filter="fade">
                                      <p:cBhvr>
                                        <p:cTn id="23" dur="500"/>
                                        <p:tgtEl>
                                          <p:spTgt spid="171"/>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75"/>
                                        </p:tgtEl>
                                        <p:attrNameLst>
                                          <p:attrName>style.visibility</p:attrName>
                                        </p:attrNameLst>
                                      </p:cBhvr>
                                      <p:to>
                                        <p:strVal val="visible"/>
                                      </p:to>
                                    </p:set>
                                    <p:animEffect transition="in" filter="wipe(right)">
                                      <p:cBhvr>
                                        <p:cTn id="27" dur="500"/>
                                        <p:tgtEl>
                                          <p:spTgt spid="17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85"/>
                                        </p:tgtEl>
                                        <p:attrNameLst>
                                          <p:attrName>style.visibility</p:attrName>
                                        </p:attrNameLst>
                                      </p:cBhvr>
                                      <p:to>
                                        <p:strVal val="visible"/>
                                      </p:to>
                                    </p:set>
                                    <p:anim calcmode="lin" valueType="num">
                                      <p:cBhvr>
                                        <p:cTn id="31" dur="500" fill="hold"/>
                                        <p:tgtEl>
                                          <p:spTgt spid="185"/>
                                        </p:tgtEl>
                                        <p:attrNameLst>
                                          <p:attrName>ppt_w</p:attrName>
                                        </p:attrNameLst>
                                      </p:cBhvr>
                                      <p:tavLst>
                                        <p:tav tm="0">
                                          <p:val>
                                            <p:fltVal val="0"/>
                                          </p:val>
                                        </p:tav>
                                        <p:tav tm="100000">
                                          <p:val>
                                            <p:strVal val="#ppt_w"/>
                                          </p:val>
                                        </p:tav>
                                      </p:tavLst>
                                    </p:anim>
                                    <p:anim calcmode="lin" valueType="num">
                                      <p:cBhvr>
                                        <p:cTn id="32" dur="500" fill="hold"/>
                                        <p:tgtEl>
                                          <p:spTgt spid="185"/>
                                        </p:tgtEl>
                                        <p:attrNameLst>
                                          <p:attrName>ppt_h</p:attrName>
                                        </p:attrNameLst>
                                      </p:cBhvr>
                                      <p:tavLst>
                                        <p:tav tm="0">
                                          <p:val>
                                            <p:fltVal val="0"/>
                                          </p:val>
                                        </p:tav>
                                        <p:tav tm="100000">
                                          <p:val>
                                            <p:strVal val="#ppt_h"/>
                                          </p:val>
                                        </p:tav>
                                      </p:tavLst>
                                    </p:anim>
                                    <p:animEffect transition="in" filter="fade">
                                      <p:cBhvr>
                                        <p:cTn id="33" dur="500"/>
                                        <p:tgtEl>
                                          <p:spTgt spid="18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84"/>
                                        </p:tgtEl>
                                        <p:attrNameLst>
                                          <p:attrName>style.visibility</p:attrName>
                                        </p:attrNameLst>
                                      </p:cBhvr>
                                      <p:to>
                                        <p:strVal val="visible"/>
                                      </p:to>
                                    </p:set>
                                    <p:anim calcmode="lin" valueType="num">
                                      <p:cBhvr>
                                        <p:cTn id="36" dur="500" fill="hold"/>
                                        <p:tgtEl>
                                          <p:spTgt spid="184"/>
                                        </p:tgtEl>
                                        <p:attrNameLst>
                                          <p:attrName>ppt_w</p:attrName>
                                        </p:attrNameLst>
                                      </p:cBhvr>
                                      <p:tavLst>
                                        <p:tav tm="0">
                                          <p:val>
                                            <p:fltVal val="0"/>
                                          </p:val>
                                        </p:tav>
                                        <p:tav tm="100000">
                                          <p:val>
                                            <p:strVal val="#ppt_w"/>
                                          </p:val>
                                        </p:tav>
                                      </p:tavLst>
                                    </p:anim>
                                    <p:anim calcmode="lin" valueType="num">
                                      <p:cBhvr>
                                        <p:cTn id="37" dur="500" fill="hold"/>
                                        <p:tgtEl>
                                          <p:spTgt spid="184"/>
                                        </p:tgtEl>
                                        <p:attrNameLst>
                                          <p:attrName>ppt_h</p:attrName>
                                        </p:attrNameLst>
                                      </p:cBhvr>
                                      <p:tavLst>
                                        <p:tav tm="0">
                                          <p:val>
                                            <p:fltVal val="0"/>
                                          </p:val>
                                        </p:tav>
                                        <p:tav tm="100000">
                                          <p:val>
                                            <p:strVal val="#ppt_h"/>
                                          </p:val>
                                        </p:tav>
                                      </p:tavLst>
                                    </p:anim>
                                    <p:animEffect transition="in" filter="fade">
                                      <p:cBhvr>
                                        <p:cTn id="38" dur="500"/>
                                        <p:tgtEl>
                                          <p:spTgt spid="184"/>
                                        </p:tgtEl>
                                      </p:cBhvr>
                                    </p:animEffect>
                                  </p:childTnLst>
                                </p:cTn>
                              </p:par>
                            </p:childTnLst>
                          </p:cTn>
                        </p:par>
                        <p:par>
                          <p:cTn id="39" fill="hold">
                            <p:stCondLst>
                              <p:cond delay="3000"/>
                            </p:stCondLst>
                            <p:childTnLst>
                              <p:par>
                                <p:cTn id="40" presetID="21" presetClass="entr" presetSubtype="1" fill="hold" nodeType="afterEffect">
                                  <p:stCondLst>
                                    <p:cond delay="0"/>
                                  </p:stCondLst>
                                  <p:childTnLst>
                                    <p:set>
                                      <p:cBhvr>
                                        <p:cTn id="41" dur="1" fill="hold">
                                          <p:stCondLst>
                                            <p:cond delay="0"/>
                                          </p:stCondLst>
                                        </p:cTn>
                                        <p:tgtEl>
                                          <p:spTgt spid="195"/>
                                        </p:tgtEl>
                                        <p:attrNameLst>
                                          <p:attrName>style.visibility</p:attrName>
                                        </p:attrNameLst>
                                      </p:cBhvr>
                                      <p:to>
                                        <p:strVal val="visible"/>
                                      </p:to>
                                    </p:set>
                                    <p:animEffect transition="in" filter="wheel(1)">
                                      <p:cBhvr>
                                        <p:cTn id="42" dur="800"/>
                                        <p:tgtEl>
                                          <p:spTgt spid="195"/>
                                        </p:tgtEl>
                                      </p:cBhvr>
                                    </p:animEffect>
                                  </p:childTnLst>
                                </p:cTn>
                              </p:par>
                              <p:par>
                                <p:cTn id="43" presetID="21" presetClass="entr" presetSubtype="1" fill="hold" nodeType="withEffect">
                                  <p:stCondLst>
                                    <p:cond delay="400"/>
                                  </p:stCondLst>
                                  <p:childTnLst>
                                    <p:set>
                                      <p:cBhvr>
                                        <p:cTn id="44" dur="1" fill="hold">
                                          <p:stCondLst>
                                            <p:cond delay="0"/>
                                          </p:stCondLst>
                                        </p:cTn>
                                        <p:tgtEl>
                                          <p:spTgt spid="186"/>
                                        </p:tgtEl>
                                        <p:attrNameLst>
                                          <p:attrName>style.visibility</p:attrName>
                                        </p:attrNameLst>
                                      </p:cBhvr>
                                      <p:to>
                                        <p:strVal val="visible"/>
                                      </p:to>
                                    </p:set>
                                    <p:animEffect transition="in" filter="wheel(1)">
                                      <p:cBhvr>
                                        <p:cTn id="45" dur="800"/>
                                        <p:tgtEl>
                                          <p:spTgt spid="186"/>
                                        </p:tgtEl>
                                      </p:cBhvr>
                                    </p:animEffect>
                                  </p:childTnLst>
                                </p:cTn>
                              </p:par>
                              <p:par>
                                <p:cTn id="46" presetID="21" presetClass="entr" presetSubtype="1" fill="hold" nodeType="withEffect">
                                  <p:stCondLst>
                                    <p:cond delay="1100"/>
                                  </p:stCondLst>
                                  <p:childTnLst>
                                    <p:set>
                                      <p:cBhvr>
                                        <p:cTn id="47" dur="1" fill="hold">
                                          <p:stCondLst>
                                            <p:cond delay="0"/>
                                          </p:stCondLst>
                                        </p:cTn>
                                        <p:tgtEl>
                                          <p:spTgt spid="189"/>
                                        </p:tgtEl>
                                        <p:attrNameLst>
                                          <p:attrName>style.visibility</p:attrName>
                                        </p:attrNameLst>
                                      </p:cBhvr>
                                      <p:to>
                                        <p:strVal val="visible"/>
                                      </p:to>
                                    </p:set>
                                    <p:animEffect transition="in" filter="wheel(1)">
                                      <p:cBhvr>
                                        <p:cTn id="48" dur="800"/>
                                        <p:tgtEl>
                                          <p:spTgt spid="189"/>
                                        </p:tgtEl>
                                      </p:cBhvr>
                                    </p:animEffect>
                                  </p:childTnLst>
                                </p:cTn>
                              </p:par>
                              <p:par>
                                <p:cTn id="49" presetID="21" presetClass="entr" presetSubtype="1" fill="hold" nodeType="withEffect">
                                  <p:stCondLst>
                                    <p:cond delay="800"/>
                                  </p:stCondLst>
                                  <p:childTnLst>
                                    <p:set>
                                      <p:cBhvr>
                                        <p:cTn id="50" dur="1" fill="hold">
                                          <p:stCondLst>
                                            <p:cond delay="0"/>
                                          </p:stCondLst>
                                        </p:cTn>
                                        <p:tgtEl>
                                          <p:spTgt spid="192"/>
                                        </p:tgtEl>
                                        <p:attrNameLst>
                                          <p:attrName>style.visibility</p:attrName>
                                        </p:attrNameLst>
                                      </p:cBhvr>
                                      <p:to>
                                        <p:strVal val="visible"/>
                                      </p:to>
                                    </p:set>
                                    <p:animEffect transition="in" filter="wheel(1)">
                                      <p:cBhvr>
                                        <p:cTn id="51" dur="800"/>
                                        <p:tgtEl>
                                          <p:spTgt spid="192"/>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wipe(left)">
                                      <p:cBhvr>
                                        <p:cTn id="55" dur="500"/>
                                        <p:tgtEl>
                                          <p:spTgt spid="17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78"/>
                                        </p:tgtEl>
                                        <p:attrNameLst>
                                          <p:attrName>style.visibility</p:attrName>
                                        </p:attrNameLst>
                                      </p:cBhvr>
                                      <p:to>
                                        <p:strVal val="visible"/>
                                      </p:to>
                                    </p:set>
                                    <p:animEffect transition="in" filter="wipe(left)">
                                      <p:cBhvr>
                                        <p:cTn id="58" dur="500"/>
                                        <p:tgtEl>
                                          <p:spTgt spid="17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80"/>
                                        </p:tgtEl>
                                        <p:attrNameLst>
                                          <p:attrName>style.visibility</p:attrName>
                                        </p:attrNameLst>
                                      </p:cBhvr>
                                      <p:to>
                                        <p:strVal val="visible"/>
                                      </p:to>
                                    </p:set>
                                    <p:animEffect transition="in" filter="wipe(right)">
                                      <p:cBhvr>
                                        <p:cTn id="61" dur="500"/>
                                        <p:tgtEl>
                                          <p:spTgt spid="18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81"/>
                                        </p:tgtEl>
                                        <p:attrNameLst>
                                          <p:attrName>style.visibility</p:attrName>
                                        </p:attrNameLst>
                                      </p:cBhvr>
                                      <p:to>
                                        <p:strVal val="visible"/>
                                      </p:to>
                                    </p:set>
                                    <p:animEffect transition="in" filter="wipe(right)">
                                      <p:cBhvr>
                                        <p:cTn id="64" dur="500"/>
                                        <p:tgtEl>
                                          <p:spTgt spid="181"/>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182"/>
                                        </p:tgtEl>
                                        <p:attrNameLst>
                                          <p:attrName>style.visibility</p:attrName>
                                        </p:attrNameLst>
                                      </p:cBhvr>
                                      <p:to>
                                        <p:strVal val="visible"/>
                                      </p:to>
                                    </p:set>
                                    <p:animEffect transition="in" filter="wipe(right)">
                                      <p:cBhvr>
                                        <p:cTn id="67"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2" grpId="0" animBg="1"/>
      <p:bldP spid="176" grpId="0"/>
      <p:bldP spid="178" grpId="0"/>
      <p:bldP spid="180" grpId="0"/>
      <p:bldP spid="181" grpId="0"/>
      <p:bldP spid="182" grpId="0"/>
      <p:bldP spid="184" grpId="0" animBg="1"/>
      <p:bldP spid="1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71" name="原创设计师QQ598969553      _1">
            <a:extLst>
              <a:ext uri="{FF2B5EF4-FFF2-40B4-BE49-F238E27FC236}">
                <a16:creationId xmlns:a16="http://schemas.microsoft.com/office/drawing/2014/main" id="{98EB89E5-ABD5-FF40-9BE2-BB08D50656D2}"/>
              </a:ext>
            </a:extLst>
          </p:cNvPr>
          <p:cNvSpPr/>
          <p:nvPr/>
        </p:nvSpPr>
        <p:spPr>
          <a:xfrm>
            <a:off x="4268411" y="2959091"/>
            <a:ext cx="1414600" cy="14146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sp>
        <p:nvSpPr>
          <p:cNvPr id="172" name="原创设计师QQ598969553      _2">
            <a:extLst>
              <a:ext uri="{FF2B5EF4-FFF2-40B4-BE49-F238E27FC236}">
                <a16:creationId xmlns:a16="http://schemas.microsoft.com/office/drawing/2014/main" id="{FCD71EC9-D41F-2040-95A3-AAB677A3E8A4}"/>
              </a:ext>
            </a:extLst>
          </p:cNvPr>
          <p:cNvSpPr/>
          <p:nvPr/>
        </p:nvSpPr>
        <p:spPr>
          <a:xfrm>
            <a:off x="6423139" y="2959091"/>
            <a:ext cx="1414600" cy="14146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cxnSp>
        <p:nvCxnSpPr>
          <p:cNvPr id="173" name="原创设计师QQ598969553      _3">
            <a:extLst>
              <a:ext uri="{FF2B5EF4-FFF2-40B4-BE49-F238E27FC236}">
                <a16:creationId xmlns:a16="http://schemas.microsoft.com/office/drawing/2014/main" id="{3B5615A8-9AE2-F544-AE77-1C1AD712DA75}"/>
              </a:ext>
            </a:extLst>
          </p:cNvPr>
          <p:cNvCxnSpPr/>
          <p:nvPr/>
        </p:nvCxnSpPr>
        <p:spPr>
          <a:xfrm>
            <a:off x="5677829" y="3666391"/>
            <a:ext cx="745067"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4" name="原创设计师QQ598969553      _4">
            <a:extLst>
              <a:ext uri="{FF2B5EF4-FFF2-40B4-BE49-F238E27FC236}">
                <a16:creationId xmlns:a16="http://schemas.microsoft.com/office/drawing/2014/main" id="{B2F58B43-1C60-9D4F-8112-048F00F660A9}"/>
              </a:ext>
            </a:extLst>
          </p:cNvPr>
          <p:cNvCxnSpPr/>
          <p:nvPr/>
        </p:nvCxnSpPr>
        <p:spPr>
          <a:xfrm flipH="1">
            <a:off x="7828282" y="3677253"/>
            <a:ext cx="3770809"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5" name="原创设计师QQ598969553      _5">
            <a:extLst>
              <a:ext uri="{FF2B5EF4-FFF2-40B4-BE49-F238E27FC236}">
                <a16:creationId xmlns:a16="http://schemas.microsoft.com/office/drawing/2014/main" id="{3EEE2783-AC03-2247-A2BC-4C48F1421A75}"/>
              </a:ext>
            </a:extLst>
          </p:cNvPr>
          <p:cNvCxnSpPr/>
          <p:nvPr/>
        </p:nvCxnSpPr>
        <p:spPr>
          <a:xfrm flipH="1">
            <a:off x="785223" y="3677253"/>
            <a:ext cx="3479316"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76" name="原创设计师QQ598969553      _6">
            <a:extLst>
              <a:ext uri="{FF2B5EF4-FFF2-40B4-BE49-F238E27FC236}">
                <a16:creationId xmlns:a16="http://schemas.microsoft.com/office/drawing/2014/main" id="{5BC24795-2C68-AE4D-8F16-BD33C294658C}"/>
              </a:ext>
            </a:extLst>
          </p:cNvPr>
          <p:cNvSpPr/>
          <p:nvPr/>
        </p:nvSpPr>
        <p:spPr>
          <a:xfrm>
            <a:off x="8027184" y="196047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78" name="原创设计师QQ598969553      _8">
            <a:extLst>
              <a:ext uri="{FF2B5EF4-FFF2-40B4-BE49-F238E27FC236}">
                <a16:creationId xmlns:a16="http://schemas.microsoft.com/office/drawing/2014/main" id="{81E56F6A-69D5-3E4F-A629-AFEB629511C9}"/>
              </a:ext>
            </a:extLst>
          </p:cNvPr>
          <p:cNvSpPr/>
          <p:nvPr/>
        </p:nvSpPr>
        <p:spPr>
          <a:xfrm>
            <a:off x="8027184" y="437369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80" name="原创设计师QQ598969553      _10">
            <a:extLst>
              <a:ext uri="{FF2B5EF4-FFF2-40B4-BE49-F238E27FC236}">
                <a16:creationId xmlns:a16="http://schemas.microsoft.com/office/drawing/2014/main" id="{B10D7557-0146-7D49-B377-C5CD6BF4048E}"/>
              </a:ext>
            </a:extLst>
          </p:cNvPr>
          <p:cNvSpPr/>
          <p:nvPr/>
        </p:nvSpPr>
        <p:spPr>
          <a:xfrm>
            <a:off x="2502076" y="1960472"/>
            <a:ext cx="902811" cy="461665"/>
          </a:xfrm>
          <a:prstGeom prst="rect">
            <a:avLst/>
          </a:prstGeom>
        </p:spPr>
        <p:txBody>
          <a:bodyPr wrap="none">
            <a:spAutoFit/>
          </a:bodyPr>
          <a:lstStyle/>
          <a:p>
            <a:r>
              <a:rPr lang="es-ES_tradnl" altLang="zh-CN" sz="2400" dirty="0">
                <a:solidFill>
                  <a:srgbClr val="003264"/>
                </a:solidFill>
                <a:cs typeface="+mn-ea"/>
                <a:sym typeface="+mn-lt"/>
              </a:rPr>
              <a:t>Título</a:t>
            </a:r>
          </a:p>
        </p:txBody>
      </p:sp>
      <p:sp>
        <p:nvSpPr>
          <p:cNvPr id="181" name="原创设计师QQ598969553      _11">
            <a:extLst>
              <a:ext uri="{FF2B5EF4-FFF2-40B4-BE49-F238E27FC236}">
                <a16:creationId xmlns:a16="http://schemas.microsoft.com/office/drawing/2014/main" id="{B4EBC5BB-E4B2-0341-BF5B-F7B1CFD8694C}"/>
              </a:ext>
            </a:extLst>
          </p:cNvPr>
          <p:cNvSpPr/>
          <p:nvPr/>
        </p:nvSpPr>
        <p:spPr>
          <a:xfrm>
            <a:off x="1703848" y="2582655"/>
            <a:ext cx="2972807" cy="338554"/>
          </a:xfrm>
          <a:prstGeom prst="rect">
            <a:avLst/>
          </a:prstGeom>
        </p:spPr>
        <p:txBody>
          <a:bodyPr wrap="square">
            <a:spAutoFit/>
          </a:bodyPr>
          <a:lstStyle/>
          <a:p>
            <a:pPr lvl="0"/>
            <a:r>
              <a:rPr lang="es-ES" sz="1600" dirty="0"/>
              <a:t>Coloque ideas centrales</a:t>
            </a:r>
          </a:p>
        </p:txBody>
      </p:sp>
      <p:sp>
        <p:nvSpPr>
          <p:cNvPr id="182" name="原创设计师QQ598969553      _12">
            <a:extLst>
              <a:ext uri="{FF2B5EF4-FFF2-40B4-BE49-F238E27FC236}">
                <a16:creationId xmlns:a16="http://schemas.microsoft.com/office/drawing/2014/main" id="{67F3A573-810D-8446-B4DB-38E90D16CFE6}"/>
              </a:ext>
            </a:extLst>
          </p:cNvPr>
          <p:cNvSpPr/>
          <p:nvPr/>
        </p:nvSpPr>
        <p:spPr>
          <a:xfrm>
            <a:off x="2502076" y="437369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84" name="原创设计师QQ598969553      _14">
            <a:extLst>
              <a:ext uri="{FF2B5EF4-FFF2-40B4-BE49-F238E27FC236}">
                <a16:creationId xmlns:a16="http://schemas.microsoft.com/office/drawing/2014/main" id="{E6528DD0-86B6-8148-A30C-AAE34F1B06A8}"/>
              </a:ext>
            </a:extLst>
          </p:cNvPr>
          <p:cNvSpPr>
            <a:spLocks/>
          </p:cNvSpPr>
          <p:nvPr/>
        </p:nvSpPr>
        <p:spPr bwMode="auto">
          <a:xfrm>
            <a:off x="4676655" y="3360031"/>
            <a:ext cx="598112" cy="607312"/>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85" name="原创设计师QQ598969553      _15">
            <a:extLst>
              <a:ext uri="{FF2B5EF4-FFF2-40B4-BE49-F238E27FC236}">
                <a16:creationId xmlns:a16="http://schemas.microsoft.com/office/drawing/2014/main" id="{2AA4796B-8CA2-7343-8FB1-5B6DEF017FFE}"/>
              </a:ext>
            </a:extLst>
          </p:cNvPr>
          <p:cNvSpPr>
            <a:spLocks/>
          </p:cNvSpPr>
          <p:nvPr/>
        </p:nvSpPr>
        <p:spPr bwMode="auto">
          <a:xfrm flipH="1" flipV="1">
            <a:off x="6831383" y="3360031"/>
            <a:ext cx="598112" cy="607312"/>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grpSp>
        <p:nvGrpSpPr>
          <p:cNvPr id="186" name="原创设计师QQ598969553      _16">
            <a:extLst>
              <a:ext uri="{FF2B5EF4-FFF2-40B4-BE49-F238E27FC236}">
                <a16:creationId xmlns:a16="http://schemas.microsoft.com/office/drawing/2014/main" id="{F801377F-F802-EC44-ACAA-8B2485128F7F}"/>
              </a:ext>
            </a:extLst>
          </p:cNvPr>
          <p:cNvGrpSpPr/>
          <p:nvPr/>
        </p:nvGrpSpPr>
        <p:grpSpPr>
          <a:xfrm>
            <a:off x="1709991" y="4237710"/>
            <a:ext cx="649207" cy="649369"/>
            <a:chOff x="1505114" y="3434341"/>
            <a:chExt cx="589156" cy="589303"/>
          </a:xfrm>
        </p:grpSpPr>
        <p:sp>
          <p:nvSpPr>
            <p:cNvPr id="187" name="Oval 53">
              <a:extLst>
                <a:ext uri="{FF2B5EF4-FFF2-40B4-BE49-F238E27FC236}">
                  <a16:creationId xmlns:a16="http://schemas.microsoft.com/office/drawing/2014/main" id="{3C24BEDC-EF5B-194A-B477-1636E04BCD71}"/>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88" name="文本框 9">
              <a:extLst>
                <a:ext uri="{FF2B5EF4-FFF2-40B4-BE49-F238E27FC236}">
                  <a16:creationId xmlns:a16="http://schemas.microsoft.com/office/drawing/2014/main" id="{BB72B610-48BC-5048-ADF9-4F754303FC52}"/>
                </a:ext>
              </a:extLst>
            </p:cNvPr>
            <p:cNvSpPr txBox="1"/>
            <p:nvPr/>
          </p:nvSpPr>
          <p:spPr>
            <a:xfrm>
              <a:off x="1599785" y="3454292"/>
              <a:ext cx="382884" cy="530684"/>
            </a:xfrm>
            <a:prstGeom prst="rect">
              <a:avLst/>
            </a:prstGeom>
            <a:noFill/>
          </p:spPr>
          <p:txBody>
            <a:bodyPr wrap="none" rtlCol="0" anchor="ctr">
              <a:spAutoFit/>
            </a:bodyPr>
            <a:lstStyle/>
            <a:p>
              <a:pPr algn="ctr"/>
              <a:r>
                <a:rPr lang="en-US" altLang="zh-CN" sz="3200" dirty="0">
                  <a:solidFill>
                    <a:schemeClr val="bg1"/>
                  </a:solidFill>
                  <a:cs typeface="+mn-ea"/>
                  <a:sym typeface="+mn-lt"/>
                </a:rPr>
                <a:t>A</a:t>
              </a:r>
              <a:endParaRPr lang="zh-CN" altLang="en-US" sz="3200" dirty="0">
                <a:solidFill>
                  <a:schemeClr val="bg1"/>
                </a:solidFill>
                <a:cs typeface="+mn-ea"/>
                <a:sym typeface="+mn-lt"/>
              </a:endParaRPr>
            </a:p>
          </p:txBody>
        </p:sp>
      </p:grpSp>
      <p:grpSp>
        <p:nvGrpSpPr>
          <p:cNvPr id="189" name="原创设计师QQ598969553      _17">
            <a:extLst>
              <a:ext uri="{FF2B5EF4-FFF2-40B4-BE49-F238E27FC236}">
                <a16:creationId xmlns:a16="http://schemas.microsoft.com/office/drawing/2014/main" id="{CD4037DF-4CB5-DF49-B411-8C8D678829CD}"/>
              </a:ext>
            </a:extLst>
          </p:cNvPr>
          <p:cNvGrpSpPr/>
          <p:nvPr/>
        </p:nvGrpSpPr>
        <p:grpSpPr>
          <a:xfrm>
            <a:off x="7192935" y="4507960"/>
            <a:ext cx="649207" cy="649369"/>
            <a:chOff x="1505114" y="3434341"/>
            <a:chExt cx="589156" cy="589303"/>
          </a:xfrm>
        </p:grpSpPr>
        <p:sp>
          <p:nvSpPr>
            <p:cNvPr id="190" name="Oval 53">
              <a:extLst>
                <a:ext uri="{FF2B5EF4-FFF2-40B4-BE49-F238E27FC236}">
                  <a16:creationId xmlns:a16="http://schemas.microsoft.com/office/drawing/2014/main" id="{86402C7A-3380-A841-BFC0-16E2651E7DB8}"/>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1" name="文本框 9">
              <a:extLst>
                <a:ext uri="{FF2B5EF4-FFF2-40B4-BE49-F238E27FC236}">
                  <a16:creationId xmlns:a16="http://schemas.microsoft.com/office/drawing/2014/main" id="{1E9FB306-3758-A548-8840-8D37B0CD4765}"/>
                </a:ext>
              </a:extLst>
            </p:cNvPr>
            <p:cNvSpPr txBox="1"/>
            <p:nvPr/>
          </p:nvSpPr>
          <p:spPr>
            <a:xfrm>
              <a:off x="1609278" y="3462674"/>
              <a:ext cx="397431" cy="530684"/>
            </a:xfrm>
            <a:prstGeom prst="rect">
              <a:avLst/>
            </a:prstGeom>
            <a:noFill/>
          </p:spPr>
          <p:txBody>
            <a:bodyPr wrap="none" rtlCol="0" anchor="ctr">
              <a:spAutoFit/>
            </a:bodyPr>
            <a:lstStyle/>
            <a:p>
              <a:pPr algn="ctr"/>
              <a:r>
                <a:rPr lang="en-US" altLang="zh-CN" sz="3200" dirty="0">
                  <a:solidFill>
                    <a:schemeClr val="bg1"/>
                  </a:solidFill>
                  <a:cs typeface="+mn-ea"/>
                  <a:sym typeface="+mn-lt"/>
                </a:rPr>
                <a:t>D</a:t>
              </a:r>
              <a:endParaRPr lang="zh-CN" altLang="en-US" sz="3200" dirty="0">
                <a:solidFill>
                  <a:schemeClr val="bg1"/>
                </a:solidFill>
                <a:cs typeface="+mn-ea"/>
                <a:sym typeface="+mn-lt"/>
              </a:endParaRPr>
            </a:p>
          </p:txBody>
        </p:sp>
      </p:grpSp>
      <p:grpSp>
        <p:nvGrpSpPr>
          <p:cNvPr id="192" name="原创设计师QQ598969553      _18">
            <a:extLst>
              <a:ext uri="{FF2B5EF4-FFF2-40B4-BE49-F238E27FC236}">
                <a16:creationId xmlns:a16="http://schemas.microsoft.com/office/drawing/2014/main" id="{EC9B0C05-24FB-1A40-A87D-840304647AD1}"/>
              </a:ext>
            </a:extLst>
          </p:cNvPr>
          <p:cNvGrpSpPr/>
          <p:nvPr/>
        </p:nvGrpSpPr>
        <p:grpSpPr>
          <a:xfrm>
            <a:off x="7261217" y="1965448"/>
            <a:ext cx="649207" cy="649369"/>
            <a:chOff x="1505114" y="3434341"/>
            <a:chExt cx="589156" cy="589303"/>
          </a:xfrm>
        </p:grpSpPr>
        <p:sp>
          <p:nvSpPr>
            <p:cNvPr id="193" name="Oval 53">
              <a:extLst>
                <a:ext uri="{FF2B5EF4-FFF2-40B4-BE49-F238E27FC236}">
                  <a16:creationId xmlns:a16="http://schemas.microsoft.com/office/drawing/2014/main" id="{B39FEE39-C122-C645-A50F-4E3D1E3EF491}"/>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4" name="文本框 9">
              <a:extLst>
                <a:ext uri="{FF2B5EF4-FFF2-40B4-BE49-F238E27FC236}">
                  <a16:creationId xmlns:a16="http://schemas.microsoft.com/office/drawing/2014/main" id="{EB8B8433-AF71-E845-9F0F-17BA3514C957}"/>
                </a:ext>
              </a:extLst>
            </p:cNvPr>
            <p:cNvSpPr txBox="1"/>
            <p:nvPr/>
          </p:nvSpPr>
          <p:spPr>
            <a:xfrm>
              <a:off x="1607787" y="3454293"/>
              <a:ext cx="366882" cy="530684"/>
            </a:xfrm>
            <a:prstGeom prst="rect">
              <a:avLst/>
            </a:prstGeom>
            <a:noFill/>
          </p:spPr>
          <p:txBody>
            <a:bodyPr wrap="none" rtlCol="0" anchor="ctr">
              <a:spAutoFit/>
            </a:bodyPr>
            <a:lstStyle/>
            <a:p>
              <a:pPr algn="ctr"/>
              <a:r>
                <a:rPr lang="en-US" altLang="zh-CN" sz="3200" dirty="0">
                  <a:solidFill>
                    <a:schemeClr val="bg1"/>
                  </a:solidFill>
                  <a:cs typeface="+mn-ea"/>
                  <a:sym typeface="+mn-lt"/>
                </a:rPr>
                <a:t>C</a:t>
              </a:r>
              <a:endParaRPr lang="zh-CN" altLang="en-US" sz="2667" dirty="0">
                <a:solidFill>
                  <a:schemeClr val="bg1"/>
                </a:solidFill>
                <a:cs typeface="+mn-ea"/>
                <a:sym typeface="+mn-lt"/>
              </a:endParaRPr>
            </a:p>
          </p:txBody>
        </p:sp>
      </p:grpSp>
      <p:grpSp>
        <p:nvGrpSpPr>
          <p:cNvPr id="195" name="原创设计师QQ598969553      _19">
            <a:extLst>
              <a:ext uri="{FF2B5EF4-FFF2-40B4-BE49-F238E27FC236}">
                <a16:creationId xmlns:a16="http://schemas.microsoft.com/office/drawing/2014/main" id="{D8DFFCD1-D938-A446-9A17-CD613F1A6615}"/>
              </a:ext>
            </a:extLst>
          </p:cNvPr>
          <p:cNvGrpSpPr/>
          <p:nvPr/>
        </p:nvGrpSpPr>
        <p:grpSpPr>
          <a:xfrm>
            <a:off x="1709991" y="1835469"/>
            <a:ext cx="649207" cy="649369"/>
            <a:chOff x="1505114" y="3434341"/>
            <a:chExt cx="589156" cy="589303"/>
          </a:xfrm>
        </p:grpSpPr>
        <p:sp>
          <p:nvSpPr>
            <p:cNvPr id="196" name="Oval 53">
              <a:extLst>
                <a:ext uri="{FF2B5EF4-FFF2-40B4-BE49-F238E27FC236}">
                  <a16:creationId xmlns:a16="http://schemas.microsoft.com/office/drawing/2014/main" id="{BB24897B-7425-5546-8E3C-B64FEDFCA5FA}"/>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7" name="文本框 9">
              <a:extLst>
                <a:ext uri="{FF2B5EF4-FFF2-40B4-BE49-F238E27FC236}">
                  <a16:creationId xmlns:a16="http://schemas.microsoft.com/office/drawing/2014/main" id="{1EA0B5E8-83E2-FF4C-A7B6-7DB5A0380584}"/>
                </a:ext>
              </a:extLst>
            </p:cNvPr>
            <p:cNvSpPr txBox="1"/>
            <p:nvPr/>
          </p:nvSpPr>
          <p:spPr>
            <a:xfrm>
              <a:off x="1606329" y="3454292"/>
              <a:ext cx="369792" cy="530684"/>
            </a:xfrm>
            <a:prstGeom prst="rect">
              <a:avLst/>
            </a:prstGeom>
            <a:noFill/>
          </p:spPr>
          <p:txBody>
            <a:bodyPr wrap="none" rtlCol="0" anchor="ctr">
              <a:spAutoFit/>
            </a:bodyPr>
            <a:lstStyle/>
            <a:p>
              <a:pPr algn="ctr"/>
              <a:r>
                <a:rPr lang="en-US" altLang="zh-CN" sz="3200" dirty="0">
                  <a:solidFill>
                    <a:schemeClr val="bg1"/>
                  </a:solidFill>
                  <a:cs typeface="+mn-ea"/>
                  <a:sym typeface="+mn-lt"/>
                </a:rPr>
                <a:t>B</a:t>
              </a:r>
              <a:endParaRPr lang="zh-CN" altLang="en-US" sz="3200" dirty="0">
                <a:solidFill>
                  <a:schemeClr val="bg1"/>
                </a:solidFill>
                <a:cs typeface="+mn-ea"/>
                <a:sym typeface="+mn-lt"/>
              </a:endParaRPr>
            </a:p>
          </p:txBody>
        </p:sp>
      </p:grpSp>
      <p:pic>
        <p:nvPicPr>
          <p:cNvPr id="35" name="Imagen 34">
            <a:extLst>
              <a:ext uri="{FF2B5EF4-FFF2-40B4-BE49-F238E27FC236}">
                <a16:creationId xmlns:a16="http://schemas.microsoft.com/office/drawing/2014/main" id="{A754198B-2318-A54C-AA27-C714013A82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6" name="TextBox 24">
            <a:extLst>
              <a:ext uri="{FF2B5EF4-FFF2-40B4-BE49-F238E27FC236}">
                <a16:creationId xmlns:a16="http://schemas.microsoft.com/office/drawing/2014/main" id="{534DB4AC-6E03-6740-9A17-DF0E9EABB599}"/>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7" name="Rectangle 15">
            <a:extLst>
              <a:ext uri="{FF2B5EF4-FFF2-40B4-BE49-F238E27FC236}">
                <a16:creationId xmlns:a16="http://schemas.microsoft.com/office/drawing/2014/main" id="{8CE288E0-7ADD-0B4D-9EA3-6A937B17CAA5}"/>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ítulo 1">
            <a:extLst>
              <a:ext uri="{FF2B5EF4-FFF2-40B4-BE49-F238E27FC236}">
                <a16:creationId xmlns:a16="http://schemas.microsoft.com/office/drawing/2014/main" id="{A7DDDB59-0B83-461C-83E9-8DC17E3C4DE9}"/>
              </a:ext>
            </a:extLst>
          </p:cNvPr>
          <p:cNvSpPr txBox="1">
            <a:spLocks/>
          </p:cNvSpPr>
          <p:nvPr/>
        </p:nvSpPr>
        <p:spPr>
          <a:xfrm>
            <a:off x="801977" y="391395"/>
            <a:ext cx="9263063" cy="1325563"/>
          </a:xfr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Limitaciones y conclusiones</a:t>
            </a:r>
          </a:p>
        </p:txBody>
      </p:sp>
      <p:sp>
        <p:nvSpPr>
          <p:cNvPr id="45" name="CuadroTexto 44">
            <a:extLst>
              <a:ext uri="{FF2B5EF4-FFF2-40B4-BE49-F238E27FC236}">
                <a16:creationId xmlns:a16="http://schemas.microsoft.com/office/drawing/2014/main" id="{B02AF923-D32D-4DF0-82C8-ABFFB62DABF4}"/>
              </a:ext>
            </a:extLst>
          </p:cNvPr>
          <p:cNvSpPr txBox="1"/>
          <p:nvPr/>
        </p:nvSpPr>
        <p:spPr>
          <a:xfrm>
            <a:off x="1680288" y="5040191"/>
            <a:ext cx="2722649" cy="646331"/>
          </a:xfrm>
          <a:prstGeom prst="rect">
            <a:avLst/>
          </a:prstGeom>
          <a:noFill/>
        </p:spPr>
        <p:txBody>
          <a:bodyPr wrap="square">
            <a:spAutoFit/>
          </a:bodyPr>
          <a:lstStyle/>
          <a:p>
            <a:r>
              <a:rPr lang="es-ES" dirty="0"/>
              <a:t>Coloque ideas centrales</a:t>
            </a:r>
          </a:p>
          <a:p>
            <a:endParaRPr lang="es-ES" dirty="0"/>
          </a:p>
        </p:txBody>
      </p:sp>
      <p:sp>
        <p:nvSpPr>
          <p:cNvPr id="46" name="CuadroTexto 45">
            <a:extLst>
              <a:ext uri="{FF2B5EF4-FFF2-40B4-BE49-F238E27FC236}">
                <a16:creationId xmlns:a16="http://schemas.microsoft.com/office/drawing/2014/main" id="{3A31EE3F-931F-42C1-ADE1-A40AC12BCB95}"/>
              </a:ext>
            </a:extLst>
          </p:cNvPr>
          <p:cNvSpPr txBox="1"/>
          <p:nvPr/>
        </p:nvSpPr>
        <p:spPr>
          <a:xfrm>
            <a:off x="8178016" y="2488781"/>
            <a:ext cx="2722649" cy="646331"/>
          </a:xfrm>
          <a:prstGeom prst="rect">
            <a:avLst/>
          </a:prstGeom>
          <a:noFill/>
        </p:spPr>
        <p:txBody>
          <a:bodyPr wrap="square">
            <a:spAutoFit/>
          </a:bodyPr>
          <a:lstStyle/>
          <a:p>
            <a:r>
              <a:rPr lang="es-ES" dirty="0"/>
              <a:t>Coloque ideas centrales</a:t>
            </a:r>
          </a:p>
          <a:p>
            <a:endParaRPr lang="es-ES" dirty="0"/>
          </a:p>
        </p:txBody>
      </p:sp>
      <p:sp>
        <p:nvSpPr>
          <p:cNvPr id="47" name="CuadroTexto 46">
            <a:extLst>
              <a:ext uri="{FF2B5EF4-FFF2-40B4-BE49-F238E27FC236}">
                <a16:creationId xmlns:a16="http://schemas.microsoft.com/office/drawing/2014/main" id="{6533763B-7D93-4953-8D65-D3EB857D9C6C}"/>
              </a:ext>
            </a:extLst>
          </p:cNvPr>
          <p:cNvSpPr txBox="1"/>
          <p:nvPr/>
        </p:nvSpPr>
        <p:spPr>
          <a:xfrm>
            <a:off x="8190985" y="4956088"/>
            <a:ext cx="2722649" cy="646331"/>
          </a:xfrm>
          <a:prstGeom prst="rect">
            <a:avLst/>
          </a:prstGeom>
          <a:noFill/>
        </p:spPr>
        <p:txBody>
          <a:bodyPr wrap="square">
            <a:spAutoFit/>
          </a:bodyPr>
          <a:lstStyle/>
          <a:p>
            <a:r>
              <a:rPr lang="es-ES" dirty="0"/>
              <a:t>Coloque ideas centrales</a:t>
            </a:r>
          </a:p>
          <a:p>
            <a:endParaRPr lang="es-ES" dirty="0"/>
          </a:p>
        </p:txBody>
      </p:sp>
    </p:spTree>
    <p:extLst>
      <p:ext uri="{BB962C8B-B14F-4D97-AF65-F5344CB8AC3E}">
        <p14:creationId xmlns:p14="http://schemas.microsoft.com/office/powerpoint/2010/main" val="945948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right)">
                                      <p:cBhvr>
                                        <p:cTn id="7" dur="500"/>
                                        <p:tgtEl>
                                          <p:spTgt spid="1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 calcmode="lin" valueType="num">
                                      <p:cBhvr>
                                        <p:cTn id="11" dur="500" fill="hold"/>
                                        <p:tgtEl>
                                          <p:spTgt spid="172"/>
                                        </p:tgtEl>
                                        <p:attrNameLst>
                                          <p:attrName>ppt_w</p:attrName>
                                        </p:attrNameLst>
                                      </p:cBhvr>
                                      <p:tavLst>
                                        <p:tav tm="0">
                                          <p:val>
                                            <p:fltVal val="0"/>
                                          </p:val>
                                        </p:tav>
                                        <p:tav tm="100000">
                                          <p:val>
                                            <p:strVal val="#ppt_w"/>
                                          </p:val>
                                        </p:tav>
                                      </p:tavLst>
                                    </p:anim>
                                    <p:anim calcmode="lin" valueType="num">
                                      <p:cBhvr>
                                        <p:cTn id="12" dur="500" fill="hold"/>
                                        <p:tgtEl>
                                          <p:spTgt spid="172"/>
                                        </p:tgtEl>
                                        <p:attrNameLst>
                                          <p:attrName>ppt_h</p:attrName>
                                        </p:attrNameLst>
                                      </p:cBhvr>
                                      <p:tavLst>
                                        <p:tav tm="0">
                                          <p:val>
                                            <p:fltVal val="0"/>
                                          </p:val>
                                        </p:tav>
                                        <p:tav tm="100000">
                                          <p:val>
                                            <p:strVal val="#ppt_h"/>
                                          </p:val>
                                        </p:tav>
                                      </p:tavLst>
                                    </p:anim>
                                    <p:animEffect transition="in" filter="fade">
                                      <p:cBhvr>
                                        <p:cTn id="13" dur="500"/>
                                        <p:tgtEl>
                                          <p:spTgt spid="172"/>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wipe(right)">
                                      <p:cBhvr>
                                        <p:cTn id="17" dur="500"/>
                                        <p:tgtEl>
                                          <p:spTgt spid="17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71"/>
                                        </p:tgtEl>
                                        <p:attrNameLst>
                                          <p:attrName>style.visibility</p:attrName>
                                        </p:attrNameLst>
                                      </p:cBhvr>
                                      <p:to>
                                        <p:strVal val="visible"/>
                                      </p:to>
                                    </p:set>
                                    <p:anim calcmode="lin" valueType="num">
                                      <p:cBhvr>
                                        <p:cTn id="21" dur="500" fill="hold"/>
                                        <p:tgtEl>
                                          <p:spTgt spid="171"/>
                                        </p:tgtEl>
                                        <p:attrNameLst>
                                          <p:attrName>ppt_w</p:attrName>
                                        </p:attrNameLst>
                                      </p:cBhvr>
                                      <p:tavLst>
                                        <p:tav tm="0">
                                          <p:val>
                                            <p:fltVal val="0"/>
                                          </p:val>
                                        </p:tav>
                                        <p:tav tm="100000">
                                          <p:val>
                                            <p:strVal val="#ppt_w"/>
                                          </p:val>
                                        </p:tav>
                                      </p:tavLst>
                                    </p:anim>
                                    <p:anim calcmode="lin" valueType="num">
                                      <p:cBhvr>
                                        <p:cTn id="22" dur="500" fill="hold"/>
                                        <p:tgtEl>
                                          <p:spTgt spid="171"/>
                                        </p:tgtEl>
                                        <p:attrNameLst>
                                          <p:attrName>ppt_h</p:attrName>
                                        </p:attrNameLst>
                                      </p:cBhvr>
                                      <p:tavLst>
                                        <p:tav tm="0">
                                          <p:val>
                                            <p:fltVal val="0"/>
                                          </p:val>
                                        </p:tav>
                                        <p:tav tm="100000">
                                          <p:val>
                                            <p:strVal val="#ppt_h"/>
                                          </p:val>
                                        </p:tav>
                                      </p:tavLst>
                                    </p:anim>
                                    <p:animEffect transition="in" filter="fade">
                                      <p:cBhvr>
                                        <p:cTn id="23" dur="500"/>
                                        <p:tgtEl>
                                          <p:spTgt spid="171"/>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75"/>
                                        </p:tgtEl>
                                        <p:attrNameLst>
                                          <p:attrName>style.visibility</p:attrName>
                                        </p:attrNameLst>
                                      </p:cBhvr>
                                      <p:to>
                                        <p:strVal val="visible"/>
                                      </p:to>
                                    </p:set>
                                    <p:animEffect transition="in" filter="wipe(right)">
                                      <p:cBhvr>
                                        <p:cTn id="27" dur="500"/>
                                        <p:tgtEl>
                                          <p:spTgt spid="17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85"/>
                                        </p:tgtEl>
                                        <p:attrNameLst>
                                          <p:attrName>style.visibility</p:attrName>
                                        </p:attrNameLst>
                                      </p:cBhvr>
                                      <p:to>
                                        <p:strVal val="visible"/>
                                      </p:to>
                                    </p:set>
                                    <p:anim calcmode="lin" valueType="num">
                                      <p:cBhvr>
                                        <p:cTn id="31" dur="500" fill="hold"/>
                                        <p:tgtEl>
                                          <p:spTgt spid="185"/>
                                        </p:tgtEl>
                                        <p:attrNameLst>
                                          <p:attrName>ppt_w</p:attrName>
                                        </p:attrNameLst>
                                      </p:cBhvr>
                                      <p:tavLst>
                                        <p:tav tm="0">
                                          <p:val>
                                            <p:fltVal val="0"/>
                                          </p:val>
                                        </p:tav>
                                        <p:tav tm="100000">
                                          <p:val>
                                            <p:strVal val="#ppt_w"/>
                                          </p:val>
                                        </p:tav>
                                      </p:tavLst>
                                    </p:anim>
                                    <p:anim calcmode="lin" valueType="num">
                                      <p:cBhvr>
                                        <p:cTn id="32" dur="500" fill="hold"/>
                                        <p:tgtEl>
                                          <p:spTgt spid="185"/>
                                        </p:tgtEl>
                                        <p:attrNameLst>
                                          <p:attrName>ppt_h</p:attrName>
                                        </p:attrNameLst>
                                      </p:cBhvr>
                                      <p:tavLst>
                                        <p:tav tm="0">
                                          <p:val>
                                            <p:fltVal val="0"/>
                                          </p:val>
                                        </p:tav>
                                        <p:tav tm="100000">
                                          <p:val>
                                            <p:strVal val="#ppt_h"/>
                                          </p:val>
                                        </p:tav>
                                      </p:tavLst>
                                    </p:anim>
                                    <p:animEffect transition="in" filter="fade">
                                      <p:cBhvr>
                                        <p:cTn id="33" dur="500"/>
                                        <p:tgtEl>
                                          <p:spTgt spid="18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84"/>
                                        </p:tgtEl>
                                        <p:attrNameLst>
                                          <p:attrName>style.visibility</p:attrName>
                                        </p:attrNameLst>
                                      </p:cBhvr>
                                      <p:to>
                                        <p:strVal val="visible"/>
                                      </p:to>
                                    </p:set>
                                    <p:anim calcmode="lin" valueType="num">
                                      <p:cBhvr>
                                        <p:cTn id="36" dur="500" fill="hold"/>
                                        <p:tgtEl>
                                          <p:spTgt spid="184"/>
                                        </p:tgtEl>
                                        <p:attrNameLst>
                                          <p:attrName>ppt_w</p:attrName>
                                        </p:attrNameLst>
                                      </p:cBhvr>
                                      <p:tavLst>
                                        <p:tav tm="0">
                                          <p:val>
                                            <p:fltVal val="0"/>
                                          </p:val>
                                        </p:tav>
                                        <p:tav tm="100000">
                                          <p:val>
                                            <p:strVal val="#ppt_w"/>
                                          </p:val>
                                        </p:tav>
                                      </p:tavLst>
                                    </p:anim>
                                    <p:anim calcmode="lin" valueType="num">
                                      <p:cBhvr>
                                        <p:cTn id="37" dur="500" fill="hold"/>
                                        <p:tgtEl>
                                          <p:spTgt spid="184"/>
                                        </p:tgtEl>
                                        <p:attrNameLst>
                                          <p:attrName>ppt_h</p:attrName>
                                        </p:attrNameLst>
                                      </p:cBhvr>
                                      <p:tavLst>
                                        <p:tav tm="0">
                                          <p:val>
                                            <p:fltVal val="0"/>
                                          </p:val>
                                        </p:tav>
                                        <p:tav tm="100000">
                                          <p:val>
                                            <p:strVal val="#ppt_h"/>
                                          </p:val>
                                        </p:tav>
                                      </p:tavLst>
                                    </p:anim>
                                    <p:animEffect transition="in" filter="fade">
                                      <p:cBhvr>
                                        <p:cTn id="38" dur="500"/>
                                        <p:tgtEl>
                                          <p:spTgt spid="184"/>
                                        </p:tgtEl>
                                      </p:cBhvr>
                                    </p:animEffect>
                                  </p:childTnLst>
                                </p:cTn>
                              </p:par>
                            </p:childTnLst>
                          </p:cTn>
                        </p:par>
                        <p:par>
                          <p:cTn id="39" fill="hold">
                            <p:stCondLst>
                              <p:cond delay="3000"/>
                            </p:stCondLst>
                            <p:childTnLst>
                              <p:par>
                                <p:cTn id="40" presetID="21" presetClass="entr" presetSubtype="1" fill="hold" nodeType="afterEffect">
                                  <p:stCondLst>
                                    <p:cond delay="0"/>
                                  </p:stCondLst>
                                  <p:childTnLst>
                                    <p:set>
                                      <p:cBhvr>
                                        <p:cTn id="41" dur="1" fill="hold">
                                          <p:stCondLst>
                                            <p:cond delay="0"/>
                                          </p:stCondLst>
                                        </p:cTn>
                                        <p:tgtEl>
                                          <p:spTgt spid="195"/>
                                        </p:tgtEl>
                                        <p:attrNameLst>
                                          <p:attrName>style.visibility</p:attrName>
                                        </p:attrNameLst>
                                      </p:cBhvr>
                                      <p:to>
                                        <p:strVal val="visible"/>
                                      </p:to>
                                    </p:set>
                                    <p:animEffect transition="in" filter="wheel(1)">
                                      <p:cBhvr>
                                        <p:cTn id="42" dur="800"/>
                                        <p:tgtEl>
                                          <p:spTgt spid="195"/>
                                        </p:tgtEl>
                                      </p:cBhvr>
                                    </p:animEffect>
                                  </p:childTnLst>
                                </p:cTn>
                              </p:par>
                              <p:par>
                                <p:cTn id="43" presetID="21" presetClass="entr" presetSubtype="1" fill="hold" nodeType="withEffect">
                                  <p:stCondLst>
                                    <p:cond delay="400"/>
                                  </p:stCondLst>
                                  <p:childTnLst>
                                    <p:set>
                                      <p:cBhvr>
                                        <p:cTn id="44" dur="1" fill="hold">
                                          <p:stCondLst>
                                            <p:cond delay="0"/>
                                          </p:stCondLst>
                                        </p:cTn>
                                        <p:tgtEl>
                                          <p:spTgt spid="186"/>
                                        </p:tgtEl>
                                        <p:attrNameLst>
                                          <p:attrName>style.visibility</p:attrName>
                                        </p:attrNameLst>
                                      </p:cBhvr>
                                      <p:to>
                                        <p:strVal val="visible"/>
                                      </p:to>
                                    </p:set>
                                    <p:animEffect transition="in" filter="wheel(1)">
                                      <p:cBhvr>
                                        <p:cTn id="45" dur="800"/>
                                        <p:tgtEl>
                                          <p:spTgt spid="186"/>
                                        </p:tgtEl>
                                      </p:cBhvr>
                                    </p:animEffect>
                                  </p:childTnLst>
                                </p:cTn>
                              </p:par>
                              <p:par>
                                <p:cTn id="46" presetID="21" presetClass="entr" presetSubtype="1" fill="hold" nodeType="withEffect">
                                  <p:stCondLst>
                                    <p:cond delay="1100"/>
                                  </p:stCondLst>
                                  <p:childTnLst>
                                    <p:set>
                                      <p:cBhvr>
                                        <p:cTn id="47" dur="1" fill="hold">
                                          <p:stCondLst>
                                            <p:cond delay="0"/>
                                          </p:stCondLst>
                                        </p:cTn>
                                        <p:tgtEl>
                                          <p:spTgt spid="189"/>
                                        </p:tgtEl>
                                        <p:attrNameLst>
                                          <p:attrName>style.visibility</p:attrName>
                                        </p:attrNameLst>
                                      </p:cBhvr>
                                      <p:to>
                                        <p:strVal val="visible"/>
                                      </p:to>
                                    </p:set>
                                    <p:animEffect transition="in" filter="wheel(1)">
                                      <p:cBhvr>
                                        <p:cTn id="48" dur="800"/>
                                        <p:tgtEl>
                                          <p:spTgt spid="189"/>
                                        </p:tgtEl>
                                      </p:cBhvr>
                                    </p:animEffect>
                                  </p:childTnLst>
                                </p:cTn>
                              </p:par>
                              <p:par>
                                <p:cTn id="49" presetID="21" presetClass="entr" presetSubtype="1" fill="hold" nodeType="withEffect">
                                  <p:stCondLst>
                                    <p:cond delay="800"/>
                                  </p:stCondLst>
                                  <p:childTnLst>
                                    <p:set>
                                      <p:cBhvr>
                                        <p:cTn id="50" dur="1" fill="hold">
                                          <p:stCondLst>
                                            <p:cond delay="0"/>
                                          </p:stCondLst>
                                        </p:cTn>
                                        <p:tgtEl>
                                          <p:spTgt spid="192"/>
                                        </p:tgtEl>
                                        <p:attrNameLst>
                                          <p:attrName>style.visibility</p:attrName>
                                        </p:attrNameLst>
                                      </p:cBhvr>
                                      <p:to>
                                        <p:strVal val="visible"/>
                                      </p:to>
                                    </p:set>
                                    <p:animEffect transition="in" filter="wheel(1)">
                                      <p:cBhvr>
                                        <p:cTn id="51" dur="800"/>
                                        <p:tgtEl>
                                          <p:spTgt spid="192"/>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wipe(left)">
                                      <p:cBhvr>
                                        <p:cTn id="55" dur="500"/>
                                        <p:tgtEl>
                                          <p:spTgt spid="17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78"/>
                                        </p:tgtEl>
                                        <p:attrNameLst>
                                          <p:attrName>style.visibility</p:attrName>
                                        </p:attrNameLst>
                                      </p:cBhvr>
                                      <p:to>
                                        <p:strVal val="visible"/>
                                      </p:to>
                                    </p:set>
                                    <p:animEffect transition="in" filter="wipe(left)">
                                      <p:cBhvr>
                                        <p:cTn id="58" dur="500"/>
                                        <p:tgtEl>
                                          <p:spTgt spid="17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80"/>
                                        </p:tgtEl>
                                        <p:attrNameLst>
                                          <p:attrName>style.visibility</p:attrName>
                                        </p:attrNameLst>
                                      </p:cBhvr>
                                      <p:to>
                                        <p:strVal val="visible"/>
                                      </p:to>
                                    </p:set>
                                    <p:animEffect transition="in" filter="wipe(right)">
                                      <p:cBhvr>
                                        <p:cTn id="61" dur="500"/>
                                        <p:tgtEl>
                                          <p:spTgt spid="18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81"/>
                                        </p:tgtEl>
                                        <p:attrNameLst>
                                          <p:attrName>style.visibility</p:attrName>
                                        </p:attrNameLst>
                                      </p:cBhvr>
                                      <p:to>
                                        <p:strVal val="visible"/>
                                      </p:to>
                                    </p:set>
                                    <p:animEffect transition="in" filter="wipe(right)">
                                      <p:cBhvr>
                                        <p:cTn id="64" dur="500"/>
                                        <p:tgtEl>
                                          <p:spTgt spid="181"/>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182"/>
                                        </p:tgtEl>
                                        <p:attrNameLst>
                                          <p:attrName>style.visibility</p:attrName>
                                        </p:attrNameLst>
                                      </p:cBhvr>
                                      <p:to>
                                        <p:strVal val="visible"/>
                                      </p:to>
                                    </p:set>
                                    <p:animEffect transition="in" filter="wipe(right)">
                                      <p:cBhvr>
                                        <p:cTn id="67"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2" grpId="0" animBg="1"/>
      <p:bldP spid="176" grpId="0"/>
      <p:bldP spid="178" grpId="0"/>
      <p:bldP spid="180" grpId="0"/>
      <p:bldP spid="181" grpId="0"/>
      <p:bldP spid="182" grpId="0"/>
      <p:bldP spid="184" grpId="0" animBg="1"/>
      <p:bldP spid="18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44E4F749-F932-4341-883F-22462A422ABB}"/>
              </a:ext>
            </a:extLst>
          </p:cNvPr>
          <p:cNvSpPr txBox="1"/>
          <p:nvPr/>
        </p:nvSpPr>
        <p:spPr>
          <a:xfrm>
            <a:off x="5092623" y="2901556"/>
            <a:ext cx="6096000" cy="707886"/>
          </a:xfrm>
          <a:prstGeom prst="rect">
            <a:avLst/>
          </a:prstGeom>
          <a:noFill/>
        </p:spPr>
        <p:txBody>
          <a:bodyPr wrap="square">
            <a:spAutoFit/>
          </a:bodyPr>
          <a:lstStyle/>
          <a:p>
            <a:r>
              <a:rPr lang="es-ES" sz="4000" dirty="0"/>
              <a:t>R</a:t>
            </a:r>
            <a:r>
              <a:rPr lang="es-PE" sz="4000" dirty="0"/>
              <a:t>EFERENCIAS</a:t>
            </a:r>
          </a:p>
        </p:txBody>
      </p:sp>
    </p:spTree>
    <p:extLst>
      <p:ext uri="{BB962C8B-B14F-4D97-AF65-F5344CB8AC3E}">
        <p14:creationId xmlns:p14="http://schemas.microsoft.com/office/powerpoint/2010/main" val="1139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
        <p:nvSpPr>
          <p:cNvPr id="49" name="Freeform 47">
            <a:extLst>
              <a:ext uri="{FF2B5EF4-FFF2-40B4-BE49-F238E27FC236}">
                <a16:creationId xmlns:a16="http://schemas.microsoft.com/office/drawing/2014/main" id="{5FB37877-2906-574C-A0B9-E97357A75F4B}"/>
              </a:ext>
            </a:extLst>
          </p:cNvPr>
          <p:cNvSpPr>
            <a:spLocks noChangeAspect="1"/>
          </p:cNvSpPr>
          <p:nvPr/>
        </p:nvSpPr>
        <p:spPr>
          <a:xfrm>
            <a:off x="4167477" y="1027472"/>
            <a:ext cx="547015" cy="546683"/>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0" name="Freeform 48">
            <a:extLst>
              <a:ext uri="{FF2B5EF4-FFF2-40B4-BE49-F238E27FC236}">
                <a16:creationId xmlns:a16="http://schemas.microsoft.com/office/drawing/2014/main" id="{068ADFF1-A65C-0B40-A41C-CD63CA76742E}"/>
              </a:ext>
            </a:extLst>
          </p:cNvPr>
          <p:cNvSpPr>
            <a:spLocks noChangeAspect="1"/>
          </p:cNvSpPr>
          <p:nvPr/>
        </p:nvSpPr>
        <p:spPr>
          <a:xfrm>
            <a:off x="5044119" y="1126560"/>
            <a:ext cx="546683" cy="455285"/>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1" name="Freeform 49">
            <a:extLst>
              <a:ext uri="{FF2B5EF4-FFF2-40B4-BE49-F238E27FC236}">
                <a16:creationId xmlns:a16="http://schemas.microsoft.com/office/drawing/2014/main" id="{86860582-48B3-E74B-9CED-9C78EF854D67}"/>
              </a:ext>
            </a:extLst>
          </p:cNvPr>
          <p:cNvSpPr>
            <a:spLocks noChangeAspect="1"/>
          </p:cNvSpPr>
          <p:nvPr/>
        </p:nvSpPr>
        <p:spPr>
          <a:xfrm>
            <a:off x="6813708" y="1057864"/>
            <a:ext cx="485901" cy="485901"/>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2" name="Freeform 50">
            <a:extLst>
              <a:ext uri="{FF2B5EF4-FFF2-40B4-BE49-F238E27FC236}">
                <a16:creationId xmlns:a16="http://schemas.microsoft.com/office/drawing/2014/main" id="{DE65FFFA-1240-7A49-A14C-EF75977F004F}"/>
              </a:ext>
            </a:extLst>
          </p:cNvPr>
          <p:cNvSpPr>
            <a:spLocks noChangeAspect="1"/>
          </p:cNvSpPr>
          <p:nvPr/>
        </p:nvSpPr>
        <p:spPr>
          <a:xfrm>
            <a:off x="5906260" y="1069993"/>
            <a:ext cx="546683" cy="461641"/>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3" name="Teardrop 9">
            <a:extLst>
              <a:ext uri="{FF2B5EF4-FFF2-40B4-BE49-F238E27FC236}">
                <a16:creationId xmlns:a16="http://schemas.microsoft.com/office/drawing/2014/main" id="{DDCA8558-DE24-104D-A5F5-AC8D9DD291E2}"/>
              </a:ext>
            </a:extLst>
          </p:cNvPr>
          <p:cNvSpPr>
            <a:spLocks noChangeAspect="1"/>
          </p:cNvSpPr>
          <p:nvPr/>
        </p:nvSpPr>
        <p:spPr>
          <a:xfrm rot="18900000">
            <a:off x="7685948" y="2125951"/>
            <a:ext cx="529208" cy="451665"/>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4" name="Freeform 97">
            <a:extLst>
              <a:ext uri="{FF2B5EF4-FFF2-40B4-BE49-F238E27FC236}">
                <a16:creationId xmlns:a16="http://schemas.microsoft.com/office/drawing/2014/main" id="{271BB3A0-F576-F145-A1E1-FAAAFFA4E2A4}"/>
              </a:ext>
            </a:extLst>
          </p:cNvPr>
          <p:cNvSpPr>
            <a:spLocks noChangeAspect="1"/>
          </p:cNvSpPr>
          <p:nvPr/>
        </p:nvSpPr>
        <p:spPr>
          <a:xfrm>
            <a:off x="8428929" y="1062131"/>
            <a:ext cx="638820" cy="477367"/>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5" name="Donut 22">
            <a:extLst>
              <a:ext uri="{FF2B5EF4-FFF2-40B4-BE49-F238E27FC236}">
                <a16:creationId xmlns:a16="http://schemas.microsoft.com/office/drawing/2014/main" id="{6B28F8B2-4BFE-D848-8331-672D111EBD30}"/>
              </a:ext>
            </a:extLst>
          </p:cNvPr>
          <p:cNvSpPr>
            <a:spLocks noChangeAspect="1"/>
          </p:cNvSpPr>
          <p:nvPr/>
        </p:nvSpPr>
        <p:spPr>
          <a:xfrm>
            <a:off x="10200209" y="1160808"/>
            <a:ext cx="546683" cy="280011"/>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56" name="Freeform 99">
            <a:extLst>
              <a:ext uri="{FF2B5EF4-FFF2-40B4-BE49-F238E27FC236}">
                <a16:creationId xmlns:a16="http://schemas.microsoft.com/office/drawing/2014/main" id="{7184F097-EC68-0648-94CB-5885AB6B0A1B}"/>
              </a:ext>
            </a:extLst>
          </p:cNvPr>
          <p:cNvSpPr>
            <a:spLocks noChangeAspect="1"/>
          </p:cNvSpPr>
          <p:nvPr/>
        </p:nvSpPr>
        <p:spPr>
          <a:xfrm>
            <a:off x="7749980" y="1049848"/>
            <a:ext cx="401145" cy="50193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7" name="Oval 10">
            <a:extLst>
              <a:ext uri="{FF2B5EF4-FFF2-40B4-BE49-F238E27FC236}">
                <a16:creationId xmlns:a16="http://schemas.microsoft.com/office/drawing/2014/main" id="{EB216D8D-7AF9-8243-969A-5B0A76FA172C}"/>
              </a:ext>
            </a:extLst>
          </p:cNvPr>
          <p:cNvSpPr/>
          <p:nvPr/>
        </p:nvSpPr>
        <p:spPr>
          <a:xfrm>
            <a:off x="9357063" y="1050898"/>
            <a:ext cx="502149" cy="499831"/>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8" name="Freeform 101">
            <a:extLst>
              <a:ext uri="{FF2B5EF4-FFF2-40B4-BE49-F238E27FC236}">
                <a16:creationId xmlns:a16="http://schemas.microsoft.com/office/drawing/2014/main" id="{6566F133-598A-6041-9463-BAA4C01FBB7A}"/>
              </a:ext>
            </a:extLst>
          </p:cNvPr>
          <p:cNvSpPr/>
          <p:nvPr/>
        </p:nvSpPr>
        <p:spPr>
          <a:xfrm>
            <a:off x="11132071" y="1105266"/>
            <a:ext cx="293756" cy="391097"/>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59" name="Group 102">
            <a:extLst>
              <a:ext uri="{FF2B5EF4-FFF2-40B4-BE49-F238E27FC236}">
                <a16:creationId xmlns:a16="http://schemas.microsoft.com/office/drawing/2014/main" id="{B9EF9DA6-7430-EC40-864A-73D97F5B829F}"/>
              </a:ext>
            </a:extLst>
          </p:cNvPr>
          <p:cNvGrpSpPr>
            <a:grpSpLocks noChangeAspect="1"/>
          </p:cNvGrpSpPr>
          <p:nvPr/>
        </p:nvGrpSpPr>
        <p:grpSpPr>
          <a:xfrm>
            <a:off x="8580285" y="2078442"/>
            <a:ext cx="336105" cy="546683"/>
            <a:chOff x="2071598" y="2060848"/>
            <a:chExt cx="1917605" cy="3137144"/>
          </a:xfrm>
          <a:solidFill>
            <a:srgbClr val="003264"/>
          </a:solidFill>
        </p:grpSpPr>
        <p:sp>
          <p:nvSpPr>
            <p:cNvPr id="60" name="Freeform 103">
              <a:extLst>
                <a:ext uri="{FF2B5EF4-FFF2-40B4-BE49-F238E27FC236}">
                  <a16:creationId xmlns:a16="http://schemas.microsoft.com/office/drawing/2014/main" id="{D0F084FA-82FC-B444-B1FC-752937D520E6}"/>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1" name="Freeform 104">
              <a:extLst>
                <a:ext uri="{FF2B5EF4-FFF2-40B4-BE49-F238E27FC236}">
                  <a16:creationId xmlns:a16="http://schemas.microsoft.com/office/drawing/2014/main" id="{54E8D232-1BEC-E74B-BBE8-0BF68EB3CF2D}"/>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2" name="Freeform 105">
              <a:extLst>
                <a:ext uri="{FF2B5EF4-FFF2-40B4-BE49-F238E27FC236}">
                  <a16:creationId xmlns:a16="http://schemas.microsoft.com/office/drawing/2014/main" id="{F690244D-3F43-274D-BCE3-1DB0AE43CC47}"/>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3" name="Freeform 106">
              <a:extLst>
                <a:ext uri="{FF2B5EF4-FFF2-40B4-BE49-F238E27FC236}">
                  <a16:creationId xmlns:a16="http://schemas.microsoft.com/office/drawing/2014/main" id="{BED918A6-E1D0-7040-BFE1-CAE3F4DE742A}"/>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sp>
        <p:nvSpPr>
          <p:cNvPr id="64" name="Freeform 107">
            <a:extLst>
              <a:ext uri="{FF2B5EF4-FFF2-40B4-BE49-F238E27FC236}">
                <a16:creationId xmlns:a16="http://schemas.microsoft.com/office/drawing/2014/main" id="{A70C8AE0-A11F-C341-BE5C-1E18C14FE2C4}"/>
              </a:ext>
            </a:extLst>
          </p:cNvPr>
          <p:cNvSpPr>
            <a:spLocks noChangeAspect="1"/>
          </p:cNvSpPr>
          <p:nvPr/>
        </p:nvSpPr>
        <p:spPr>
          <a:xfrm>
            <a:off x="9520487" y="2078442"/>
            <a:ext cx="175304" cy="546683"/>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5" name="Freeform 108">
            <a:extLst>
              <a:ext uri="{FF2B5EF4-FFF2-40B4-BE49-F238E27FC236}">
                <a16:creationId xmlns:a16="http://schemas.microsoft.com/office/drawing/2014/main" id="{B44DFA4A-001F-4A4D-B0F6-8F6038B37D33}"/>
              </a:ext>
            </a:extLst>
          </p:cNvPr>
          <p:cNvSpPr/>
          <p:nvPr/>
        </p:nvSpPr>
        <p:spPr>
          <a:xfrm>
            <a:off x="5920686" y="2065679"/>
            <a:ext cx="517837" cy="5722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6" name="Oval 8">
            <a:extLst>
              <a:ext uri="{FF2B5EF4-FFF2-40B4-BE49-F238E27FC236}">
                <a16:creationId xmlns:a16="http://schemas.microsoft.com/office/drawing/2014/main" id="{AE008D06-3D3A-C04E-AA97-EED07961C236}"/>
              </a:ext>
            </a:extLst>
          </p:cNvPr>
          <p:cNvSpPr/>
          <p:nvPr/>
        </p:nvSpPr>
        <p:spPr>
          <a:xfrm>
            <a:off x="6784689" y="2078413"/>
            <a:ext cx="543937" cy="546741"/>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67" name="Group 110">
            <a:extLst>
              <a:ext uri="{FF2B5EF4-FFF2-40B4-BE49-F238E27FC236}">
                <a16:creationId xmlns:a16="http://schemas.microsoft.com/office/drawing/2014/main" id="{768811D2-A9F6-7349-81F0-7EA15EA701D0}"/>
              </a:ext>
            </a:extLst>
          </p:cNvPr>
          <p:cNvGrpSpPr/>
          <p:nvPr/>
        </p:nvGrpSpPr>
        <p:grpSpPr>
          <a:xfrm>
            <a:off x="5056016" y="2065679"/>
            <a:ext cx="517837" cy="572212"/>
            <a:chOff x="4835382" y="73243"/>
            <a:chExt cx="2920830" cy="3227535"/>
          </a:xfrm>
          <a:solidFill>
            <a:srgbClr val="003264"/>
          </a:solidFill>
        </p:grpSpPr>
        <p:sp>
          <p:nvSpPr>
            <p:cNvPr id="68" name="Freeform 111">
              <a:extLst>
                <a:ext uri="{FF2B5EF4-FFF2-40B4-BE49-F238E27FC236}">
                  <a16:creationId xmlns:a16="http://schemas.microsoft.com/office/drawing/2014/main" id="{18AA8857-5A5D-AB47-85C4-3CD202F4B466}"/>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9" name="Oval 37">
              <a:extLst>
                <a:ext uri="{FF2B5EF4-FFF2-40B4-BE49-F238E27FC236}">
                  <a16:creationId xmlns:a16="http://schemas.microsoft.com/office/drawing/2014/main" id="{A09E78B6-A1FC-7F44-8373-D79D92D90812}"/>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sp>
        <p:nvSpPr>
          <p:cNvPr id="70" name="Rectangle 19">
            <a:extLst>
              <a:ext uri="{FF2B5EF4-FFF2-40B4-BE49-F238E27FC236}">
                <a16:creationId xmlns:a16="http://schemas.microsoft.com/office/drawing/2014/main" id="{66BEDFB9-7F24-F74C-A490-7A6E8B30AC38}"/>
              </a:ext>
            </a:extLst>
          </p:cNvPr>
          <p:cNvSpPr/>
          <p:nvPr/>
        </p:nvSpPr>
        <p:spPr>
          <a:xfrm>
            <a:off x="4208948" y="2096728"/>
            <a:ext cx="464072" cy="510112"/>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1" name="Freeform 114">
            <a:extLst>
              <a:ext uri="{FF2B5EF4-FFF2-40B4-BE49-F238E27FC236}">
                <a16:creationId xmlns:a16="http://schemas.microsoft.com/office/drawing/2014/main" id="{DDB7AD68-DDF4-CB49-9438-9DE225C34D35}"/>
              </a:ext>
            </a:extLst>
          </p:cNvPr>
          <p:cNvSpPr>
            <a:spLocks noChangeAspect="1"/>
          </p:cNvSpPr>
          <p:nvPr/>
        </p:nvSpPr>
        <p:spPr>
          <a:xfrm>
            <a:off x="10190115" y="2078442"/>
            <a:ext cx="566872" cy="546683"/>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2" name="Rounded Rectangle 31">
            <a:extLst>
              <a:ext uri="{FF2B5EF4-FFF2-40B4-BE49-F238E27FC236}">
                <a16:creationId xmlns:a16="http://schemas.microsoft.com/office/drawing/2014/main" id="{318BCD53-ACD8-744E-B2C4-BCC7E57FB4F1}"/>
              </a:ext>
            </a:extLst>
          </p:cNvPr>
          <p:cNvSpPr>
            <a:spLocks noChangeAspect="1"/>
          </p:cNvSpPr>
          <p:nvPr/>
        </p:nvSpPr>
        <p:spPr>
          <a:xfrm>
            <a:off x="4248733" y="3256708"/>
            <a:ext cx="384499" cy="546683"/>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3" name="Oval 47">
            <a:extLst>
              <a:ext uri="{FF2B5EF4-FFF2-40B4-BE49-F238E27FC236}">
                <a16:creationId xmlns:a16="http://schemas.microsoft.com/office/drawing/2014/main" id="{61C3EB3A-55EC-B540-B53B-22CCE91F8CFC}"/>
              </a:ext>
            </a:extLst>
          </p:cNvPr>
          <p:cNvSpPr>
            <a:spLocks noChangeAspect="1"/>
          </p:cNvSpPr>
          <p:nvPr/>
        </p:nvSpPr>
        <p:spPr>
          <a:xfrm>
            <a:off x="11005608" y="2078442"/>
            <a:ext cx="546683" cy="546683"/>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4" name="Oval 50">
            <a:extLst>
              <a:ext uri="{FF2B5EF4-FFF2-40B4-BE49-F238E27FC236}">
                <a16:creationId xmlns:a16="http://schemas.microsoft.com/office/drawing/2014/main" id="{4D6BFECD-E0B0-FB4B-8B42-4A7706D8D984}"/>
              </a:ext>
            </a:extLst>
          </p:cNvPr>
          <p:cNvSpPr>
            <a:spLocks noChangeAspect="1"/>
          </p:cNvSpPr>
          <p:nvPr/>
        </p:nvSpPr>
        <p:spPr>
          <a:xfrm>
            <a:off x="5072919" y="3256708"/>
            <a:ext cx="484031" cy="546683"/>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5" name="Heart 17">
            <a:extLst>
              <a:ext uri="{FF2B5EF4-FFF2-40B4-BE49-F238E27FC236}">
                <a16:creationId xmlns:a16="http://schemas.microsoft.com/office/drawing/2014/main" id="{E6A6CB9C-1237-3E4B-828D-D84414FF7293}"/>
              </a:ext>
            </a:extLst>
          </p:cNvPr>
          <p:cNvSpPr/>
          <p:nvPr/>
        </p:nvSpPr>
        <p:spPr>
          <a:xfrm>
            <a:off x="7691920" y="3274755"/>
            <a:ext cx="517261" cy="50715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6" name="Rounded Rectangle 25">
            <a:extLst>
              <a:ext uri="{FF2B5EF4-FFF2-40B4-BE49-F238E27FC236}">
                <a16:creationId xmlns:a16="http://schemas.microsoft.com/office/drawing/2014/main" id="{CC576473-19C9-7D42-98BD-CD567129F2C1}"/>
              </a:ext>
            </a:extLst>
          </p:cNvPr>
          <p:cNvSpPr/>
          <p:nvPr/>
        </p:nvSpPr>
        <p:spPr>
          <a:xfrm>
            <a:off x="6799898" y="3313656"/>
            <a:ext cx="513516" cy="432788"/>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7" name="Chord 32">
            <a:extLst>
              <a:ext uri="{FF2B5EF4-FFF2-40B4-BE49-F238E27FC236}">
                <a16:creationId xmlns:a16="http://schemas.microsoft.com/office/drawing/2014/main" id="{445B14DC-F7CE-A040-8292-F411AE3F997E}"/>
              </a:ext>
            </a:extLst>
          </p:cNvPr>
          <p:cNvSpPr/>
          <p:nvPr/>
        </p:nvSpPr>
        <p:spPr>
          <a:xfrm>
            <a:off x="5922843" y="3275543"/>
            <a:ext cx="513516" cy="509012"/>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8" name="Rounded Rectangle 40">
            <a:extLst>
              <a:ext uri="{FF2B5EF4-FFF2-40B4-BE49-F238E27FC236}">
                <a16:creationId xmlns:a16="http://schemas.microsoft.com/office/drawing/2014/main" id="{700419A8-6DE8-424C-8A03-403AF7858979}"/>
              </a:ext>
            </a:extLst>
          </p:cNvPr>
          <p:cNvSpPr/>
          <p:nvPr/>
        </p:nvSpPr>
        <p:spPr>
          <a:xfrm rot="2942052">
            <a:off x="8509671" y="3276144"/>
            <a:ext cx="477335" cy="507811"/>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9" name="Rounded Rectangle 7">
            <a:extLst>
              <a:ext uri="{FF2B5EF4-FFF2-40B4-BE49-F238E27FC236}">
                <a16:creationId xmlns:a16="http://schemas.microsoft.com/office/drawing/2014/main" id="{D1DA1ABB-422A-6F42-8285-9355B94F04CE}"/>
              </a:ext>
            </a:extLst>
          </p:cNvPr>
          <p:cNvSpPr>
            <a:spLocks noChangeAspect="1"/>
          </p:cNvSpPr>
          <p:nvPr/>
        </p:nvSpPr>
        <p:spPr>
          <a:xfrm rot="18924894" flipH="1">
            <a:off x="6095737" y="4341154"/>
            <a:ext cx="167732" cy="656019"/>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80" name="Rounded Rectangle 17">
            <a:extLst>
              <a:ext uri="{FF2B5EF4-FFF2-40B4-BE49-F238E27FC236}">
                <a16:creationId xmlns:a16="http://schemas.microsoft.com/office/drawing/2014/main" id="{C7DB5F8F-14ED-6844-8988-80BC6A86DE88}"/>
              </a:ext>
            </a:extLst>
          </p:cNvPr>
          <p:cNvSpPr>
            <a:spLocks noChangeAspect="1"/>
          </p:cNvSpPr>
          <p:nvPr/>
        </p:nvSpPr>
        <p:spPr>
          <a:xfrm>
            <a:off x="11107154" y="3256708"/>
            <a:ext cx="343593" cy="546683"/>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1" name="Oval 21">
            <a:extLst>
              <a:ext uri="{FF2B5EF4-FFF2-40B4-BE49-F238E27FC236}">
                <a16:creationId xmlns:a16="http://schemas.microsoft.com/office/drawing/2014/main" id="{481B97E4-C5E9-374B-ADFB-684C4DDFAFD8}"/>
              </a:ext>
            </a:extLst>
          </p:cNvPr>
          <p:cNvSpPr>
            <a:spLocks noChangeAspect="1"/>
          </p:cNvSpPr>
          <p:nvPr/>
        </p:nvSpPr>
        <p:spPr>
          <a:xfrm>
            <a:off x="9334795" y="3256708"/>
            <a:ext cx="546683" cy="546683"/>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2" name="Oval 25">
            <a:extLst>
              <a:ext uri="{FF2B5EF4-FFF2-40B4-BE49-F238E27FC236}">
                <a16:creationId xmlns:a16="http://schemas.microsoft.com/office/drawing/2014/main" id="{04C4E94D-9D1D-C74B-B526-B365CC6702A3}"/>
              </a:ext>
            </a:extLst>
          </p:cNvPr>
          <p:cNvSpPr>
            <a:spLocks noChangeAspect="1"/>
          </p:cNvSpPr>
          <p:nvPr/>
        </p:nvSpPr>
        <p:spPr>
          <a:xfrm>
            <a:off x="10200582" y="3256708"/>
            <a:ext cx="545937" cy="546683"/>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3" name="Block Arc 20">
            <a:extLst>
              <a:ext uri="{FF2B5EF4-FFF2-40B4-BE49-F238E27FC236}">
                <a16:creationId xmlns:a16="http://schemas.microsoft.com/office/drawing/2014/main" id="{DC8FEB45-7C5B-C84F-A5DC-1B6B346CDAC5}"/>
              </a:ext>
            </a:extLst>
          </p:cNvPr>
          <p:cNvSpPr>
            <a:spLocks noChangeAspect="1"/>
          </p:cNvSpPr>
          <p:nvPr/>
        </p:nvSpPr>
        <p:spPr>
          <a:xfrm rot="10800000">
            <a:off x="5062848" y="4395821"/>
            <a:ext cx="504177" cy="546683"/>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84" name="Block Arc 11">
            <a:extLst>
              <a:ext uri="{FF2B5EF4-FFF2-40B4-BE49-F238E27FC236}">
                <a16:creationId xmlns:a16="http://schemas.microsoft.com/office/drawing/2014/main" id="{CC799921-9648-C541-9F75-42BAA86248B2}"/>
              </a:ext>
            </a:extLst>
          </p:cNvPr>
          <p:cNvSpPr/>
          <p:nvPr/>
        </p:nvSpPr>
        <p:spPr>
          <a:xfrm rot="10800000">
            <a:off x="8583190" y="4379668"/>
            <a:ext cx="330297" cy="537435"/>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85" name="Rectangle 21">
            <a:extLst>
              <a:ext uri="{FF2B5EF4-FFF2-40B4-BE49-F238E27FC236}">
                <a16:creationId xmlns:a16="http://schemas.microsoft.com/office/drawing/2014/main" id="{7744E504-93C6-1941-8AFA-CF668822673F}"/>
              </a:ext>
            </a:extLst>
          </p:cNvPr>
          <p:cNvSpPr/>
          <p:nvPr/>
        </p:nvSpPr>
        <p:spPr>
          <a:xfrm>
            <a:off x="6795655" y="4522954"/>
            <a:ext cx="522007" cy="29242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6" name="Round Same Side Corner Rectangle 8">
            <a:extLst>
              <a:ext uri="{FF2B5EF4-FFF2-40B4-BE49-F238E27FC236}">
                <a16:creationId xmlns:a16="http://schemas.microsoft.com/office/drawing/2014/main" id="{D80C6D03-A5CF-A24D-AA5E-ACE5329B335E}"/>
              </a:ext>
            </a:extLst>
          </p:cNvPr>
          <p:cNvSpPr/>
          <p:nvPr/>
        </p:nvSpPr>
        <p:spPr>
          <a:xfrm>
            <a:off x="11009411" y="4421744"/>
            <a:ext cx="539076" cy="539903"/>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7" name="Rounded Rectangle 51">
            <a:extLst>
              <a:ext uri="{FF2B5EF4-FFF2-40B4-BE49-F238E27FC236}">
                <a16:creationId xmlns:a16="http://schemas.microsoft.com/office/drawing/2014/main" id="{87ADAB1E-19C8-AF4F-A0E6-9703869D7494}"/>
              </a:ext>
            </a:extLst>
          </p:cNvPr>
          <p:cNvSpPr/>
          <p:nvPr/>
        </p:nvSpPr>
        <p:spPr>
          <a:xfrm rot="16200000" flipH="1">
            <a:off x="9338937" y="5379433"/>
            <a:ext cx="558811" cy="526267"/>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88" name="Isosceles Triangle 5">
            <a:extLst>
              <a:ext uri="{FF2B5EF4-FFF2-40B4-BE49-F238E27FC236}">
                <a16:creationId xmlns:a16="http://schemas.microsoft.com/office/drawing/2014/main" id="{840F328D-5A1E-0A4F-9E19-27CEE5B20055}"/>
              </a:ext>
            </a:extLst>
          </p:cNvPr>
          <p:cNvSpPr>
            <a:spLocks noChangeAspect="1"/>
          </p:cNvSpPr>
          <p:nvPr/>
        </p:nvSpPr>
        <p:spPr>
          <a:xfrm>
            <a:off x="7742005" y="4460845"/>
            <a:ext cx="417091" cy="416640"/>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9" name="Trapezoid 22">
            <a:extLst>
              <a:ext uri="{FF2B5EF4-FFF2-40B4-BE49-F238E27FC236}">
                <a16:creationId xmlns:a16="http://schemas.microsoft.com/office/drawing/2014/main" id="{0C5AF0E3-700F-CD4B-87A6-8B53E0B9691C}"/>
              </a:ext>
            </a:extLst>
          </p:cNvPr>
          <p:cNvSpPr>
            <a:spLocks noChangeAspect="1"/>
          </p:cNvSpPr>
          <p:nvPr/>
        </p:nvSpPr>
        <p:spPr>
          <a:xfrm>
            <a:off x="9334795" y="4530110"/>
            <a:ext cx="546683" cy="278107"/>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0" name="Rounded Rectangle 20">
            <a:extLst>
              <a:ext uri="{FF2B5EF4-FFF2-40B4-BE49-F238E27FC236}">
                <a16:creationId xmlns:a16="http://schemas.microsoft.com/office/drawing/2014/main" id="{FCC1F83A-23EA-694A-9F02-EC27F42533C4}"/>
              </a:ext>
            </a:extLst>
          </p:cNvPr>
          <p:cNvSpPr>
            <a:spLocks noChangeAspect="1"/>
          </p:cNvSpPr>
          <p:nvPr/>
        </p:nvSpPr>
        <p:spPr>
          <a:xfrm rot="2160000">
            <a:off x="10220219" y="4395821"/>
            <a:ext cx="506663" cy="546683"/>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1" name="Trapezoid 28">
            <a:extLst>
              <a:ext uri="{FF2B5EF4-FFF2-40B4-BE49-F238E27FC236}">
                <a16:creationId xmlns:a16="http://schemas.microsoft.com/office/drawing/2014/main" id="{795B852B-7E7A-0C48-98B9-7432B737BFEA}"/>
              </a:ext>
            </a:extLst>
          </p:cNvPr>
          <p:cNvSpPr>
            <a:spLocks noChangeAspect="1"/>
          </p:cNvSpPr>
          <p:nvPr/>
        </p:nvSpPr>
        <p:spPr>
          <a:xfrm>
            <a:off x="4215437" y="4395821"/>
            <a:ext cx="451095" cy="546683"/>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92" name="Rounded Rectangle 2">
            <a:extLst>
              <a:ext uri="{FF2B5EF4-FFF2-40B4-BE49-F238E27FC236}">
                <a16:creationId xmlns:a16="http://schemas.microsoft.com/office/drawing/2014/main" id="{44518BBC-6E14-1044-AEEE-9210CE2FF230}"/>
              </a:ext>
            </a:extLst>
          </p:cNvPr>
          <p:cNvSpPr/>
          <p:nvPr/>
        </p:nvSpPr>
        <p:spPr>
          <a:xfrm>
            <a:off x="5047035" y="5386171"/>
            <a:ext cx="535799" cy="53579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3" name="Rounded Rectangle 8">
            <a:extLst>
              <a:ext uri="{FF2B5EF4-FFF2-40B4-BE49-F238E27FC236}">
                <a16:creationId xmlns:a16="http://schemas.microsoft.com/office/drawing/2014/main" id="{AA7DB788-C734-7648-80E2-BA55DEDE5F88}"/>
              </a:ext>
            </a:extLst>
          </p:cNvPr>
          <p:cNvSpPr/>
          <p:nvPr/>
        </p:nvSpPr>
        <p:spPr>
          <a:xfrm>
            <a:off x="4173055" y="5386171"/>
            <a:ext cx="535859" cy="53579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4" name="Rounded Rectangle 2">
            <a:extLst>
              <a:ext uri="{FF2B5EF4-FFF2-40B4-BE49-F238E27FC236}">
                <a16:creationId xmlns:a16="http://schemas.microsoft.com/office/drawing/2014/main" id="{464E6CE4-44B0-4D4A-B88D-A8BB9052642C}"/>
              </a:ext>
            </a:extLst>
          </p:cNvPr>
          <p:cNvSpPr/>
          <p:nvPr/>
        </p:nvSpPr>
        <p:spPr>
          <a:xfrm>
            <a:off x="6788758" y="5386171"/>
            <a:ext cx="535799" cy="535799"/>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5" name="Rounded Rectangle 3">
            <a:extLst>
              <a:ext uri="{FF2B5EF4-FFF2-40B4-BE49-F238E27FC236}">
                <a16:creationId xmlns:a16="http://schemas.microsoft.com/office/drawing/2014/main" id="{446ADFC5-3E4D-8644-B55F-8F59D84A3EA2}"/>
              </a:ext>
            </a:extLst>
          </p:cNvPr>
          <p:cNvSpPr>
            <a:spLocks noChangeAspect="1"/>
          </p:cNvSpPr>
          <p:nvPr/>
        </p:nvSpPr>
        <p:spPr>
          <a:xfrm>
            <a:off x="5911703" y="5386171"/>
            <a:ext cx="535799" cy="53579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6" name="Rounded Rectangle 10">
            <a:extLst>
              <a:ext uri="{FF2B5EF4-FFF2-40B4-BE49-F238E27FC236}">
                <a16:creationId xmlns:a16="http://schemas.microsoft.com/office/drawing/2014/main" id="{7800CD96-5985-A940-B3F8-B61B126D06E9}"/>
              </a:ext>
            </a:extLst>
          </p:cNvPr>
          <p:cNvSpPr>
            <a:spLocks noChangeAspect="1"/>
          </p:cNvSpPr>
          <p:nvPr/>
        </p:nvSpPr>
        <p:spPr>
          <a:xfrm>
            <a:off x="7681699" y="5375288"/>
            <a:ext cx="537708" cy="546683"/>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7" name="Block Arc 6">
            <a:extLst>
              <a:ext uri="{FF2B5EF4-FFF2-40B4-BE49-F238E27FC236}">
                <a16:creationId xmlns:a16="http://schemas.microsoft.com/office/drawing/2014/main" id="{8E652012-4FB8-4A4A-897F-9732E7FADE59}"/>
              </a:ext>
            </a:extLst>
          </p:cNvPr>
          <p:cNvSpPr/>
          <p:nvPr/>
        </p:nvSpPr>
        <p:spPr>
          <a:xfrm>
            <a:off x="8496302" y="5412939"/>
            <a:ext cx="504071" cy="509031"/>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98" name="Left Arrow 1">
            <a:extLst>
              <a:ext uri="{FF2B5EF4-FFF2-40B4-BE49-F238E27FC236}">
                <a16:creationId xmlns:a16="http://schemas.microsoft.com/office/drawing/2014/main" id="{6A3211FE-C2D6-4B4A-9EBC-5E3E6D1A590A}"/>
              </a:ext>
            </a:extLst>
          </p:cNvPr>
          <p:cNvSpPr>
            <a:spLocks noChangeAspect="1"/>
          </p:cNvSpPr>
          <p:nvPr/>
        </p:nvSpPr>
        <p:spPr>
          <a:xfrm>
            <a:off x="11037601" y="5375288"/>
            <a:ext cx="561672" cy="546683"/>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9" name="Oval 35">
            <a:extLst>
              <a:ext uri="{FF2B5EF4-FFF2-40B4-BE49-F238E27FC236}">
                <a16:creationId xmlns:a16="http://schemas.microsoft.com/office/drawing/2014/main" id="{FA4DD78B-A5CA-1C4C-B7EB-938512ECD4DA}"/>
              </a:ext>
            </a:extLst>
          </p:cNvPr>
          <p:cNvSpPr/>
          <p:nvPr/>
        </p:nvSpPr>
        <p:spPr>
          <a:xfrm>
            <a:off x="10284579" y="5376388"/>
            <a:ext cx="439784" cy="554512"/>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Tree>
    <p:extLst>
      <p:ext uri="{BB962C8B-B14F-4D97-AF65-F5344CB8AC3E}">
        <p14:creationId xmlns:p14="http://schemas.microsoft.com/office/powerpoint/2010/main" val="3806569718"/>
      </p:ext>
    </p:extLst>
  </p:cSld>
  <p:clrMapOvr>
    <a:masterClrMapping/>
  </p:clrMapOvr>
  <p:transition spd="slow" advClick="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26A384E-4ABD-4490-B509-67DACCE862B9}"/>
              </a:ext>
            </a:extLst>
          </p:cNvPr>
          <p:cNvPicPr>
            <a:picLocks noChangeAspect="1"/>
          </p:cNvPicPr>
          <p:nvPr/>
        </p:nvPicPr>
        <p:blipFill>
          <a:blip r:embed="rId2"/>
          <a:stretch>
            <a:fillRect/>
          </a:stretch>
        </p:blipFill>
        <p:spPr>
          <a:xfrm>
            <a:off x="0" y="-23671"/>
            <a:ext cx="12192000" cy="6858000"/>
          </a:xfrm>
          <a:prstGeom prst="rect">
            <a:avLst/>
          </a:prstGeom>
        </p:spPr>
      </p:pic>
      <p:grpSp>
        <p:nvGrpSpPr>
          <p:cNvPr id="3" name="Grupo 2">
            <a:extLst>
              <a:ext uri="{FF2B5EF4-FFF2-40B4-BE49-F238E27FC236}">
                <a16:creationId xmlns:a16="http://schemas.microsoft.com/office/drawing/2014/main" id="{54946D11-497A-4580-9327-BFA229A3C635}"/>
              </a:ext>
            </a:extLst>
          </p:cNvPr>
          <p:cNvGrpSpPr/>
          <p:nvPr/>
        </p:nvGrpSpPr>
        <p:grpSpPr>
          <a:xfrm>
            <a:off x="1216469" y="2416316"/>
            <a:ext cx="1873250" cy="1784350"/>
            <a:chOff x="3155951" y="2354263"/>
            <a:chExt cx="1873250" cy="1784350"/>
          </a:xfrm>
        </p:grpSpPr>
        <p:sp>
          <p:nvSpPr>
            <p:cNvPr id="4" name="Freeform 10">
              <a:extLst>
                <a:ext uri="{FF2B5EF4-FFF2-40B4-BE49-F238E27FC236}">
                  <a16:creationId xmlns:a16="http://schemas.microsoft.com/office/drawing/2014/main" id="{F60399C1-73E8-42F3-AEE4-7CAFBDAAC517}"/>
                </a:ext>
              </a:extLst>
            </p:cNvPr>
            <p:cNvSpPr>
              <a:spLocks/>
            </p:cNvSpPr>
            <p:nvPr/>
          </p:nvSpPr>
          <p:spPr bwMode="auto">
            <a:xfrm>
              <a:off x="3616326" y="2581275"/>
              <a:ext cx="679450" cy="666750"/>
            </a:xfrm>
            <a:custGeom>
              <a:avLst/>
              <a:gdLst>
                <a:gd name="T0" fmla="*/ 0 w 428"/>
                <a:gd name="T1" fmla="*/ 347 h 420"/>
                <a:gd name="T2" fmla="*/ 348 w 428"/>
                <a:gd name="T3" fmla="*/ 0 h 420"/>
                <a:gd name="T4" fmla="*/ 428 w 428"/>
                <a:gd name="T5" fmla="*/ 0 h 420"/>
                <a:gd name="T6" fmla="*/ 0 w 428"/>
                <a:gd name="T7" fmla="*/ 420 h 420"/>
                <a:gd name="T8" fmla="*/ 0 w 428"/>
                <a:gd name="T9" fmla="*/ 347 h 420"/>
              </a:gdLst>
              <a:ahLst/>
              <a:cxnLst>
                <a:cxn ang="0">
                  <a:pos x="T0" y="T1"/>
                </a:cxn>
                <a:cxn ang="0">
                  <a:pos x="T2" y="T3"/>
                </a:cxn>
                <a:cxn ang="0">
                  <a:pos x="T4" y="T5"/>
                </a:cxn>
                <a:cxn ang="0">
                  <a:pos x="T6" y="T7"/>
                </a:cxn>
                <a:cxn ang="0">
                  <a:pos x="T8" y="T9"/>
                </a:cxn>
              </a:cxnLst>
              <a:rect l="0" t="0" r="r" b="b"/>
              <a:pathLst>
                <a:path w="428" h="420">
                  <a:moveTo>
                    <a:pt x="0" y="347"/>
                  </a:moveTo>
                  <a:lnTo>
                    <a:pt x="348" y="0"/>
                  </a:lnTo>
                  <a:lnTo>
                    <a:pt x="428" y="0"/>
                  </a:lnTo>
                  <a:lnTo>
                    <a:pt x="0" y="420"/>
                  </a:lnTo>
                  <a:lnTo>
                    <a:pt x="0" y="3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 name="Freeform 11">
              <a:extLst>
                <a:ext uri="{FF2B5EF4-FFF2-40B4-BE49-F238E27FC236}">
                  <a16:creationId xmlns:a16="http://schemas.microsoft.com/office/drawing/2014/main" id="{D7C9EF0A-CB86-4A00-9296-45B4BCFE3A11}"/>
                </a:ext>
              </a:extLst>
            </p:cNvPr>
            <p:cNvSpPr>
              <a:spLocks/>
            </p:cNvSpPr>
            <p:nvPr/>
          </p:nvSpPr>
          <p:spPr bwMode="auto">
            <a:xfrm>
              <a:off x="3617913" y="2581275"/>
              <a:ext cx="412750" cy="414338"/>
            </a:xfrm>
            <a:custGeom>
              <a:avLst/>
              <a:gdLst>
                <a:gd name="T0" fmla="*/ 0 w 260"/>
                <a:gd name="T1" fmla="*/ 172 h 261"/>
                <a:gd name="T2" fmla="*/ 176 w 260"/>
                <a:gd name="T3" fmla="*/ 0 h 261"/>
                <a:gd name="T4" fmla="*/ 260 w 260"/>
                <a:gd name="T5" fmla="*/ 0 h 261"/>
                <a:gd name="T6" fmla="*/ 0 w 260"/>
                <a:gd name="T7" fmla="*/ 261 h 261"/>
                <a:gd name="T8" fmla="*/ 0 w 260"/>
                <a:gd name="T9" fmla="*/ 172 h 261"/>
              </a:gdLst>
              <a:ahLst/>
              <a:cxnLst>
                <a:cxn ang="0">
                  <a:pos x="T0" y="T1"/>
                </a:cxn>
                <a:cxn ang="0">
                  <a:pos x="T2" y="T3"/>
                </a:cxn>
                <a:cxn ang="0">
                  <a:pos x="T4" y="T5"/>
                </a:cxn>
                <a:cxn ang="0">
                  <a:pos x="T6" y="T7"/>
                </a:cxn>
                <a:cxn ang="0">
                  <a:pos x="T8" y="T9"/>
                </a:cxn>
              </a:cxnLst>
              <a:rect l="0" t="0" r="r" b="b"/>
              <a:pathLst>
                <a:path w="260" h="261">
                  <a:moveTo>
                    <a:pt x="0" y="172"/>
                  </a:moveTo>
                  <a:lnTo>
                    <a:pt x="176" y="0"/>
                  </a:lnTo>
                  <a:lnTo>
                    <a:pt x="260" y="0"/>
                  </a:lnTo>
                  <a:lnTo>
                    <a:pt x="0" y="261"/>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12">
              <a:extLst>
                <a:ext uri="{FF2B5EF4-FFF2-40B4-BE49-F238E27FC236}">
                  <a16:creationId xmlns:a16="http://schemas.microsoft.com/office/drawing/2014/main" id="{6A9709AC-EB82-4032-B591-E001810A47D0}"/>
                </a:ext>
              </a:extLst>
            </p:cNvPr>
            <p:cNvSpPr>
              <a:spLocks/>
            </p:cNvSpPr>
            <p:nvPr/>
          </p:nvSpPr>
          <p:spPr bwMode="auto">
            <a:xfrm>
              <a:off x="3405188" y="3146425"/>
              <a:ext cx="101600" cy="84138"/>
            </a:xfrm>
            <a:custGeom>
              <a:avLst/>
              <a:gdLst>
                <a:gd name="T0" fmla="*/ 1 w 65"/>
                <a:gd name="T1" fmla="*/ 15 h 54"/>
                <a:gd name="T2" fmla="*/ 0 w 65"/>
                <a:gd name="T3" fmla="*/ 7 h 54"/>
                <a:gd name="T4" fmla="*/ 34 w 65"/>
                <a:gd name="T5" fmla="*/ 1 h 54"/>
                <a:gd name="T6" fmla="*/ 49 w 65"/>
                <a:gd name="T7" fmla="*/ 1 h 54"/>
                <a:gd name="T8" fmla="*/ 59 w 65"/>
                <a:gd name="T9" fmla="*/ 7 h 54"/>
                <a:gd name="T10" fmla="*/ 64 w 65"/>
                <a:gd name="T11" fmla="*/ 20 h 54"/>
                <a:gd name="T12" fmla="*/ 63 w 65"/>
                <a:gd name="T13" fmla="*/ 35 h 54"/>
                <a:gd name="T14" fmla="*/ 56 w 65"/>
                <a:gd name="T15" fmla="*/ 44 h 54"/>
                <a:gd name="T16" fmla="*/ 42 w 65"/>
                <a:gd name="T17" fmla="*/ 48 h 54"/>
                <a:gd name="T18" fmla="*/ 7 w 65"/>
                <a:gd name="T19" fmla="*/ 54 h 54"/>
                <a:gd name="T20" fmla="*/ 6 w 65"/>
                <a:gd name="T21" fmla="*/ 46 h 54"/>
                <a:gd name="T22" fmla="*/ 40 w 65"/>
                <a:gd name="T23" fmla="*/ 40 h 54"/>
                <a:gd name="T24" fmla="*/ 52 w 65"/>
                <a:gd name="T25" fmla="*/ 37 h 54"/>
                <a:gd name="T26" fmla="*/ 57 w 65"/>
                <a:gd name="T27" fmla="*/ 31 h 54"/>
                <a:gd name="T28" fmla="*/ 57 w 65"/>
                <a:gd name="T29" fmla="*/ 22 h 54"/>
                <a:gd name="T30" fmla="*/ 51 w 65"/>
                <a:gd name="T31" fmla="*/ 10 h 54"/>
                <a:gd name="T32" fmla="*/ 36 w 65"/>
                <a:gd name="T33" fmla="*/ 9 h 54"/>
                <a:gd name="T34" fmla="*/ 1 w 65"/>
                <a:gd name="T3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4">
                  <a:moveTo>
                    <a:pt x="1" y="15"/>
                  </a:moveTo>
                  <a:cubicBezTo>
                    <a:pt x="0" y="7"/>
                    <a:pt x="0" y="7"/>
                    <a:pt x="0" y="7"/>
                  </a:cubicBezTo>
                  <a:cubicBezTo>
                    <a:pt x="34" y="1"/>
                    <a:pt x="34" y="1"/>
                    <a:pt x="34" y="1"/>
                  </a:cubicBezTo>
                  <a:cubicBezTo>
                    <a:pt x="40" y="0"/>
                    <a:pt x="45" y="0"/>
                    <a:pt x="49" y="1"/>
                  </a:cubicBezTo>
                  <a:cubicBezTo>
                    <a:pt x="53" y="2"/>
                    <a:pt x="56" y="4"/>
                    <a:pt x="59" y="7"/>
                  </a:cubicBezTo>
                  <a:cubicBezTo>
                    <a:pt x="61" y="10"/>
                    <a:pt x="63" y="15"/>
                    <a:pt x="64" y="20"/>
                  </a:cubicBezTo>
                  <a:cubicBezTo>
                    <a:pt x="65" y="26"/>
                    <a:pt x="65" y="31"/>
                    <a:pt x="63" y="35"/>
                  </a:cubicBezTo>
                  <a:cubicBezTo>
                    <a:pt x="62" y="39"/>
                    <a:pt x="60" y="42"/>
                    <a:pt x="56" y="44"/>
                  </a:cubicBezTo>
                  <a:cubicBezTo>
                    <a:pt x="53" y="46"/>
                    <a:pt x="48" y="47"/>
                    <a:pt x="42" y="48"/>
                  </a:cubicBezTo>
                  <a:cubicBezTo>
                    <a:pt x="7" y="54"/>
                    <a:pt x="7" y="54"/>
                    <a:pt x="7" y="54"/>
                  </a:cubicBezTo>
                  <a:cubicBezTo>
                    <a:pt x="6" y="46"/>
                    <a:pt x="6" y="46"/>
                    <a:pt x="6" y="46"/>
                  </a:cubicBezTo>
                  <a:cubicBezTo>
                    <a:pt x="40" y="40"/>
                    <a:pt x="40" y="40"/>
                    <a:pt x="40" y="40"/>
                  </a:cubicBezTo>
                  <a:cubicBezTo>
                    <a:pt x="46" y="40"/>
                    <a:pt x="49" y="39"/>
                    <a:pt x="52" y="37"/>
                  </a:cubicBezTo>
                  <a:cubicBezTo>
                    <a:pt x="54" y="36"/>
                    <a:pt x="56" y="34"/>
                    <a:pt x="57" y="31"/>
                  </a:cubicBezTo>
                  <a:cubicBezTo>
                    <a:pt x="57" y="29"/>
                    <a:pt x="58" y="26"/>
                    <a:pt x="57" y="22"/>
                  </a:cubicBezTo>
                  <a:cubicBezTo>
                    <a:pt x="56" y="16"/>
                    <a:pt x="54" y="12"/>
                    <a:pt x="51" y="10"/>
                  </a:cubicBezTo>
                  <a:cubicBezTo>
                    <a:pt x="48" y="8"/>
                    <a:pt x="43" y="8"/>
                    <a:pt x="36" y="9"/>
                  </a:cubicBezTo>
                  <a:lnTo>
                    <a:pt x="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13">
              <a:extLst>
                <a:ext uri="{FF2B5EF4-FFF2-40B4-BE49-F238E27FC236}">
                  <a16:creationId xmlns:a16="http://schemas.microsoft.com/office/drawing/2014/main" id="{DCD9E51B-C9EF-46AA-B5D6-AB31103ADB68}"/>
                </a:ext>
              </a:extLst>
            </p:cNvPr>
            <p:cNvSpPr>
              <a:spLocks/>
            </p:cNvSpPr>
            <p:nvPr/>
          </p:nvSpPr>
          <p:spPr bwMode="auto">
            <a:xfrm>
              <a:off x="3400426" y="3030538"/>
              <a:ext cx="96838" cy="77788"/>
            </a:xfrm>
            <a:custGeom>
              <a:avLst/>
              <a:gdLst>
                <a:gd name="T0" fmla="*/ 60 w 61"/>
                <a:gd name="T1" fmla="*/ 49 h 49"/>
                <a:gd name="T2" fmla="*/ 0 w 61"/>
                <a:gd name="T3" fmla="*/ 47 h 49"/>
                <a:gd name="T4" fmla="*/ 1 w 61"/>
                <a:gd name="T5" fmla="*/ 39 h 49"/>
                <a:gd name="T6" fmla="*/ 48 w 61"/>
                <a:gd name="T7" fmla="*/ 10 h 49"/>
                <a:gd name="T8" fmla="*/ 2 w 61"/>
                <a:gd name="T9" fmla="*/ 8 h 49"/>
                <a:gd name="T10" fmla="*/ 2 w 61"/>
                <a:gd name="T11" fmla="*/ 0 h 49"/>
                <a:gd name="T12" fmla="*/ 61 w 61"/>
                <a:gd name="T13" fmla="*/ 2 h 49"/>
                <a:gd name="T14" fmla="*/ 61 w 61"/>
                <a:gd name="T15" fmla="*/ 11 h 49"/>
                <a:gd name="T16" fmla="*/ 13 w 61"/>
                <a:gd name="T17" fmla="*/ 40 h 49"/>
                <a:gd name="T18" fmla="*/ 60 w 61"/>
                <a:gd name="T19" fmla="*/ 42 h 49"/>
                <a:gd name="T20" fmla="*/ 60 w 61"/>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9">
                  <a:moveTo>
                    <a:pt x="60" y="49"/>
                  </a:moveTo>
                  <a:lnTo>
                    <a:pt x="0" y="47"/>
                  </a:lnTo>
                  <a:lnTo>
                    <a:pt x="1" y="39"/>
                  </a:lnTo>
                  <a:lnTo>
                    <a:pt x="48" y="10"/>
                  </a:lnTo>
                  <a:lnTo>
                    <a:pt x="2" y="8"/>
                  </a:lnTo>
                  <a:lnTo>
                    <a:pt x="2" y="0"/>
                  </a:lnTo>
                  <a:lnTo>
                    <a:pt x="61" y="2"/>
                  </a:lnTo>
                  <a:lnTo>
                    <a:pt x="61" y="11"/>
                  </a:lnTo>
                  <a:lnTo>
                    <a:pt x="13" y="40"/>
                  </a:lnTo>
                  <a:lnTo>
                    <a:pt x="60" y="42"/>
                  </a:lnTo>
                  <a:lnTo>
                    <a:pt x="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14">
              <a:extLst>
                <a:ext uri="{FF2B5EF4-FFF2-40B4-BE49-F238E27FC236}">
                  <a16:creationId xmlns:a16="http://schemas.microsoft.com/office/drawing/2014/main" id="{F5A50C25-6392-4015-BA31-C7FF19773372}"/>
                </a:ext>
              </a:extLst>
            </p:cNvPr>
            <p:cNvSpPr>
              <a:spLocks/>
            </p:cNvSpPr>
            <p:nvPr/>
          </p:nvSpPr>
          <p:spPr bwMode="auto">
            <a:xfrm>
              <a:off x="3406776" y="2976563"/>
              <a:ext cx="95250" cy="23813"/>
            </a:xfrm>
            <a:custGeom>
              <a:avLst/>
              <a:gdLst>
                <a:gd name="T0" fmla="*/ 59 w 60"/>
                <a:gd name="T1" fmla="*/ 15 h 15"/>
                <a:gd name="T2" fmla="*/ 0 w 60"/>
                <a:gd name="T3" fmla="*/ 7 h 15"/>
                <a:gd name="T4" fmla="*/ 2 w 60"/>
                <a:gd name="T5" fmla="*/ 0 h 15"/>
                <a:gd name="T6" fmla="*/ 60 w 60"/>
                <a:gd name="T7" fmla="*/ 8 h 15"/>
                <a:gd name="T8" fmla="*/ 59 w 60"/>
                <a:gd name="T9" fmla="*/ 15 h 15"/>
              </a:gdLst>
              <a:ahLst/>
              <a:cxnLst>
                <a:cxn ang="0">
                  <a:pos x="T0" y="T1"/>
                </a:cxn>
                <a:cxn ang="0">
                  <a:pos x="T2" y="T3"/>
                </a:cxn>
                <a:cxn ang="0">
                  <a:pos x="T4" y="T5"/>
                </a:cxn>
                <a:cxn ang="0">
                  <a:pos x="T6" y="T7"/>
                </a:cxn>
                <a:cxn ang="0">
                  <a:pos x="T8" y="T9"/>
                </a:cxn>
              </a:cxnLst>
              <a:rect l="0" t="0" r="r" b="b"/>
              <a:pathLst>
                <a:path w="60" h="15">
                  <a:moveTo>
                    <a:pt x="59" y="15"/>
                  </a:moveTo>
                  <a:lnTo>
                    <a:pt x="0" y="7"/>
                  </a:lnTo>
                  <a:lnTo>
                    <a:pt x="2" y="0"/>
                  </a:lnTo>
                  <a:lnTo>
                    <a:pt x="60" y="8"/>
                  </a:lnTo>
                  <a:lnTo>
                    <a:pt x="5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15">
              <a:extLst>
                <a:ext uri="{FF2B5EF4-FFF2-40B4-BE49-F238E27FC236}">
                  <a16:creationId xmlns:a16="http://schemas.microsoft.com/office/drawing/2014/main" id="{62DEDAF8-E4A6-4A48-8884-2BF2DBFF0239}"/>
                </a:ext>
              </a:extLst>
            </p:cNvPr>
            <p:cNvSpPr>
              <a:spLocks/>
            </p:cNvSpPr>
            <p:nvPr/>
          </p:nvSpPr>
          <p:spPr bwMode="auto">
            <a:xfrm>
              <a:off x="3414713" y="2859088"/>
              <a:ext cx="101600" cy="84138"/>
            </a:xfrm>
            <a:custGeom>
              <a:avLst/>
              <a:gdLst>
                <a:gd name="T0" fmla="*/ 64 w 65"/>
                <a:gd name="T1" fmla="*/ 45 h 54"/>
                <a:gd name="T2" fmla="*/ 0 w 65"/>
                <a:gd name="T3" fmla="*/ 54 h 54"/>
                <a:gd name="T4" fmla="*/ 2 w 65"/>
                <a:gd name="T5" fmla="*/ 46 h 54"/>
                <a:gd name="T6" fmla="*/ 48 w 65"/>
                <a:gd name="T7" fmla="*/ 40 h 54"/>
                <a:gd name="T8" fmla="*/ 58 w 65"/>
                <a:gd name="T9" fmla="*/ 39 h 54"/>
                <a:gd name="T10" fmla="*/ 49 w 65"/>
                <a:gd name="T11" fmla="*/ 34 h 54"/>
                <a:gd name="T12" fmla="*/ 10 w 65"/>
                <a:gd name="T13" fmla="*/ 8 h 54"/>
                <a:gd name="T14" fmla="*/ 12 w 65"/>
                <a:gd name="T15" fmla="*/ 0 h 54"/>
                <a:gd name="T16" fmla="*/ 65 w 65"/>
                <a:gd name="T17" fmla="*/ 37 h 54"/>
                <a:gd name="T18" fmla="*/ 64 w 65"/>
                <a:gd name="T19"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4">
                  <a:moveTo>
                    <a:pt x="64" y="45"/>
                  </a:moveTo>
                  <a:cubicBezTo>
                    <a:pt x="0" y="54"/>
                    <a:pt x="0" y="54"/>
                    <a:pt x="0" y="54"/>
                  </a:cubicBezTo>
                  <a:cubicBezTo>
                    <a:pt x="2" y="46"/>
                    <a:pt x="2" y="46"/>
                    <a:pt x="2" y="46"/>
                  </a:cubicBezTo>
                  <a:cubicBezTo>
                    <a:pt x="48" y="40"/>
                    <a:pt x="48" y="40"/>
                    <a:pt x="48" y="40"/>
                  </a:cubicBezTo>
                  <a:cubicBezTo>
                    <a:pt x="51" y="40"/>
                    <a:pt x="55" y="39"/>
                    <a:pt x="58" y="39"/>
                  </a:cubicBezTo>
                  <a:cubicBezTo>
                    <a:pt x="55" y="38"/>
                    <a:pt x="52" y="36"/>
                    <a:pt x="49" y="34"/>
                  </a:cubicBezTo>
                  <a:cubicBezTo>
                    <a:pt x="10" y="8"/>
                    <a:pt x="10" y="8"/>
                    <a:pt x="10" y="8"/>
                  </a:cubicBezTo>
                  <a:cubicBezTo>
                    <a:pt x="12" y="0"/>
                    <a:pt x="12" y="0"/>
                    <a:pt x="12" y="0"/>
                  </a:cubicBezTo>
                  <a:cubicBezTo>
                    <a:pt x="65" y="37"/>
                    <a:pt x="65" y="37"/>
                    <a:pt x="65" y="37"/>
                  </a:cubicBezTo>
                  <a:lnTo>
                    <a:pt x="6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6">
              <a:extLst>
                <a:ext uri="{FF2B5EF4-FFF2-40B4-BE49-F238E27FC236}">
                  <a16:creationId xmlns:a16="http://schemas.microsoft.com/office/drawing/2014/main" id="{1422AA37-FEDF-4938-BACC-E2FA5F3DFECB}"/>
                </a:ext>
              </a:extLst>
            </p:cNvPr>
            <p:cNvSpPr>
              <a:spLocks/>
            </p:cNvSpPr>
            <p:nvPr/>
          </p:nvSpPr>
          <p:spPr bwMode="auto">
            <a:xfrm>
              <a:off x="3444876" y="2757488"/>
              <a:ext cx="115888" cy="101600"/>
            </a:xfrm>
            <a:custGeom>
              <a:avLst/>
              <a:gdLst>
                <a:gd name="T0" fmla="*/ 54 w 73"/>
                <a:gd name="T1" fmla="*/ 64 h 64"/>
                <a:gd name="T2" fmla="*/ 0 w 73"/>
                <a:gd name="T3" fmla="*/ 40 h 64"/>
                <a:gd name="T4" fmla="*/ 18 w 73"/>
                <a:gd name="T5" fmla="*/ 0 h 64"/>
                <a:gd name="T6" fmla="*/ 24 w 73"/>
                <a:gd name="T7" fmla="*/ 3 h 64"/>
                <a:gd name="T8" fmla="*/ 10 w 73"/>
                <a:gd name="T9" fmla="*/ 36 h 64"/>
                <a:gd name="T10" fmla="*/ 27 w 73"/>
                <a:gd name="T11" fmla="*/ 43 h 64"/>
                <a:gd name="T12" fmla="*/ 40 w 73"/>
                <a:gd name="T13" fmla="*/ 13 h 64"/>
                <a:gd name="T14" fmla="*/ 47 w 73"/>
                <a:gd name="T15" fmla="*/ 15 h 64"/>
                <a:gd name="T16" fmla="*/ 33 w 73"/>
                <a:gd name="T17" fmla="*/ 45 h 64"/>
                <a:gd name="T18" fmla="*/ 51 w 73"/>
                <a:gd name="T19" fmla="*/ 54 h 64"/>
                <a:gd name="T20" fmla="*/ 66 w 73"/>
                <a:gd name="T21" fmla="*/ 20 h 64"/>
                <a:gd name="T22" fmla="*/ 73 w 73"/>
                <a:gd name="T23" fmla="*/ 23 h 64"/>
                <a:gd name="T24" fmla="*/ 54 w 73"/>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4">
                  <a:moveTo>
                    <a:pt x="54" y="64"/>
                  </a:moveTo>
                  <a:lnTo>
                    <a:pt x="0" y="40"/>
                  </a:lnTo>
                  <a:lnTo>
                    <a:pt x="18" y="0"/>
                  </a:lnTo>
                  <a:lnTo>
                    <a:pt x="24" y="3"/>
                  </a:lnTo>
                  <a:lnTo>
                    <a:pt x="10" y="36"/>
                  </a:lnTo>
                  <a:lnTo>
                    <a:pt x="27" y="43"/>
                  </a:lnTo>
                  <a:lnTo>
                    <a:pt x="40" y="13"/>
                  </a:lnTo>
                  <a:lnTo>
                    <a:pt x="47" y="15"/>
                  </a:lnTo>
                  <a:lnTo>
                    <a:pt x="33" y="45"/>
                  </a:lnTo>
                  <a:lnTo>
                    <a:pt x="51" y="54"/>
                  </a:lnTo>
                  <a:lnTo>
                    <a:pt x="66" y="20"/>
                  </a:lnTo>
                  <a:lnTo>
                    <a:pt x="73" y="23"/>
                  </a:lnTo>
                  <a:lnTo>
                    <a:pt x="5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7">
              <a:extLst>
                <a:ext uri="{FF2B5EF4-FFF2-40B4-BE49-F238E27FC236}">
                  <a16:creationId xmlns:a16="http://schemas.microsoft.com/office/drawing/2014/main" id="{AACA39B2-82A5-4045-859A-8730A81FA799}"/>
                </a:ext>
              </a:extLst>
            </p:cNvPr>
            <p:cNvSpPr>
              <a:spLocks noEditPoints="1"/>
            </p:cNvSpPr>
            <p:nvPr/>
          </p:nvSpPr>
          <p:spPr bwMode="auto">
            <a:xfrm>
              <a:off x="3494088" y="2662238"/>
              <a:ext cx="122238" cy="106363"/>
            </a:xfrm>
            <a:custGeom>
              <a:avLst/>
              <a:gdLst>
                <a:gd name="T0" fmla="*/ 26 w 79"/>
                <a:gd name="T1" fmla="*/ 42 h 68"/>
                <a:gd name="T2" fmla="*/ 36 w 79"/>
                <a:gd name="T3" fmla="*/ 28 h 68"/>
                <a:gd name="T4" fmla="*/ 39 w 79"/>
                <a:gd name="T5" fmla="*/ 20 h 68"/>
                <a:gd name="T6" fmla="*/ 39 w 79"/>
                <a:gd name="T7" fmla="*/ 14 h 68"/>
                <a:gd name="T8" fmla="*/ 35 w 79"/>
                <a:gd name="T9" fmla="*/ 10 h 68"/>
                <a:gd name="T10" fmla="*/ 28 w 79"/>
                <a:gd name="T11" fmla="*/ 9 h 68"/>
                <a:gd name="T12" fmla="*/ 20 w 79"/>
                <a:gd name="T13" fmla="*/ 15 h 68"/>
                <a:gd name="T14" fmla="*/ 10 w 79"/>
                <a:gd name="T15" fmla="*/ 32 h 68"/>
                <a:gd name="T16" fmla="*/ 26 w 79"/>
                <a:gd name="T17" fmla="*/ 42 h 68"/>
                <a:gd name="T18" fmla="*/ 50 w 79"/>
                <a:gd name="T19" fmla="*/ 68 h 68"/>
                <a:gd name="T20" fmla="*/ 0 w 79"/>
                <a:gd name="T21" fmla="*/ 35 h 68"/>
                <a:gd name="T22" fmla="*/ 14 w 79"/>
                <a:gd name="T23" fmla="*/ 12 h 68"/>
                <a:gd name="T24" fmla="*/ 22 w 79"/>
                <a:gd name="T25" fmla="*/ 2 h 68"/>
                <a:gd name="T26" fmla="*/ 31 w 79"/>
                <a:gd name="T27" fmla="*/ 0 h 68"/>
                <a:gd name="T28" fmla="*/ 40 w 79"/>
                <a:gd name="T29" fmla="*/ 3 h 68"/>
                <a:gd name="T30" fmla="*/ 47 w 79"/>
                <a:gd name="T31" fmla="*/ 12 h 68"/>
                <a:gd name="T32" fmla="*/ 44 w 79"/>
                <a:gd name="T33" fmla="*/ 26 h 68"/>
                <a:gd name="T34" fmla="*/ 49 w 79"/>
                <a:gd name="T35" fmla="*/ 24 h 68"/>
                <a:gd name="T36" fmla="*/ 60 w 79"/>
                <a:gd name="T37" fmla="*/ 23 h 68"/>
                <a:gd name="T38" fmla="*/ 79 w 79"/>
                <a:gd name="T39" fmla="*/ 23 h 68"/>
                <a:gd name="T40" fmla="*/ 74 w 79"/>
                <a:gd name="T41" fmla="*/ 31 h 68"/>
                <a:gd name="T42" fmla="*/ 59 w 79"/>
                <a:gd name="T43" fmla="*/ 31 h 68"/>
                <a:gd name="T44" fmla="*/ 49 w 79"/>
                <a:gd name="T45" fmla="*/ 31 h 68"/>
                <a:gd name="T46" fmla="*/ 43 w 79"/>
                <a:gd name="T47" fmla="*/ 33 h 68"/>
                <a:gd name="T48" fmla="*/ 40 w 79"/>
                <a:gd name="T49" fmla="*/ 35 h 68"/>
                <a:gd name="T50" fmla="*/ 37 w 79"/>
                <a:gd name="T51" fmla="*/ 38 h 68"/>
                <a:gd name="T52" fmla="*/ 32 w 79"/>
                <a:gd name="T53" fmla="*/ 46 h 68"/>
                <a:gd name="T54" fmla="*/ 55 w 79"/>
                <a:gd name="T55" fmla="*/ 61 h 68"/>
                <a:gd name="T56" fmla="*/ 50 w 79"/>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68">
                  <a:moveTo>
                    <a:pt x="26" y="42"/>
                  </a:moveTo>
                  <a:cubicBezTo>
                    <a:pt x="36" y="28"/>
                    <a:pt x="36" y="28"/>
                    <a:pt x="36" y="28"/>
                  </a:cubicBezTo>
                  <a:cubicBezTo>
                    <a:pt x="38" y="25"/>
                    <a:pt x="39" y="22"/>
                    <a:pt x="39" y="20"/>
                  </a:cubicBezTo>
                  <a:cubicBezTo>
                    <a:pt x="40" y="18"/>
                    <a:pt x="40" y="16"/>
                    <a:pt x="39" y="14"/>
                  </a:cubicBezTo>
                  <a:cubicBezTo>
                    <a:pt x="38" y="12"/>
                    <a:pt x="37" y="11"/>
                    <a:pt x="35" y="10"/>
                  </a:cubicBezTo>
                  <a:cubicBezTo>
                    <a:pt x="33" y="8"/>
                    <a:pt x="30" y="8"/>
                    <a:pt x="28" y="9"/>
                  </a:cubicBezTo>
                  <a:cubicBezTo>
                    <a:pt x="25" y="9"/>
                    <a:pt x="22" y="12"/>
                    <a:pt x="20" y="15"/>
                  </a:cubicBezTo>
                  <a:cubicBezTo>
                    <a:pt x="10" y="32"/>
                    <a:pt x="10" y="32"/>
                    <a:pt x="10" y="32"/>
                  </a:cubicBezTo>
                  <a:lnTo>
                    <a:pt x="26" y="42"/>
                  </a:lnTo>
                  <a:close/>
                  <a:moveTo>
                    <a:pt x="50" y="68"/>
                  </a:moveTo>
                  <a:cubicBezTo>
                    <a:pt x="0" y="35"/>
                    <a:pt x="0" y="35"/>
                    <a:pt x="0" y="35"/>
                  </a:cubicBezTo>
                  <a:cubicBezTo>
                    <a:pt x="14" y="12"/>
                    <a:pt x="14" y="12"/>
                    <a:pt x="14" y="12"/>
                  </a:cubicBezTo>
                  <a:cubicBezTo>
                    <a:pt x="17" y="7"/>
                    <a:pt x="20" y="4"/>
                    <a:pt x="22" y="2"/>
                  </a:cubicBezTo>
                  <a:cubicBezTo>
                    <a:pt x="25" y="1"/>
                    <a:pt x="28" y="0"/>
                    <a:pt x="31" y="0"/>
                  </a:cubicBezTo>
                  <a:cubicBezTo>
                    <a:pt x="34" y="0"/>
                    <a:pt x="37" y="1"/>
                    <a:pt x="40" y="3"/>
                  </a:cubicBezTo>
                  <a:cubicBezTo>
                    <a:pt x="43" y="5"/>
                    <a:pt x="46" y="8"/>
                    <a:pt x="47" y="12"/>
                  </a:cubicBezTo>
                  <a:cubicBezTo>
                    <a:pt x="48" y="16"/>
                    <a:pt x="47" y="21"/>
                    <a:pt x="44" y="26"/>
                  </a:cubicBezTo>
                  <a:cubicBezTo>
                    <a:pt x="46" y="25"/>
                    <a:pt x="48" y="24"/>
                    <a:pt x="49" y="24"/>
                  </a:cubicBezTo>
                  <a:cubicBezTo>
                    <a:pt x="53" y="23"/>
                    <a:pt x="56" y="23"/>
                    <a:pt x="60" y="23"/>
                  </a:cubicBezTo>
                  <a:cubicBezTo>
                    <a:pt x="79" y="23"/>
                    <a:pt x="79" y="23"/>
                    <a:pt x="79" y="23"/>
                  </a:cubicBezTo>
                  <a:cubicBezTo>
                    <a:pt x="74" y="31"/>
                    <a:pt x="74" y="31"/>
                    <a:pt x="74" y="31"/>
                  </a:cubicBezTo>
                  <a:cubicBezTo>
                    <a:pt x="59" y="31"/>
                    <a:pt x="59" y="31"/>
                    <a:pt x="59" y="31"/>
                  </a:cubicBezTo>
                  <a:cubicBezTo>
                    <a:pt x="55" y="31"/>
                    <a:pt x="51" y="31"/>
                    <a:pt x="49" y="31"/>
                  </a:cubicBezTo>
                  <a:cubicBezTo>
                    <a:pt x="46" y="32"/>
                    <a:pt x="45" y="32"/>
                    <a:pt x="43" y="33"/>
                  </a:cubicBezTo>
                  <a:cubicBezTo>
                    <a:pt x="42" y="33"/>
                    <a:pt x="41" y="34"/>
                    <a:pt x="40" y="35"/>
                  </a:cubicBezTo>
                  <a:cubicBezTo>
                    <a:pt x="39" y="35"/>
                    <a:pt x="38" y="37"/>
                    <a:pt x="37" y="38"/>
                  </a:cubicBezTo>
                  <a:cubicBezTo>
                    <a:pt x="32" y="46"/>
                    <a:pt x="32" y="46"/>
                    <a:pt x="32" y="46"/>
                  </a:cubicBezTo>
                  <a:cubicBezTo>
                    <a:pt x="55" y="61"/>
                    <a:pt x="55" y="61"/>
                    <a:pt x="55" y="61"/>
                  </a:cubicBezTo>
                  <a:lnTo>
                    <a:pt x="5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8">
              <a:extLst>
                <a:ext uri="{FF2B5EF4-FFF2-40B4-BE49-F238E27FC236}">
                  <a16:creationId xmlns:a16="http://schemas.microsoft.com/office/drawing/2014/main" id="{302441D1-CBF6-4776-BCD8-DF6D6E127E4D}"/>
                </a:ext>
              </a:extLst>
            </p:cNvPr>
            <p:cNvSpPr>
              <a:spLocks/>
            </p:cNvSpPr>
            <p:nvPr/>
          </p:nvSpPr>
          <p:spPr bwMode="auto">
            <a:xfrm>
              <a:off x="3570288" y="2576513"/>
              <a:ext cx="96838" cy="95250"/>
            </a:xfrm>
            <a:custGeom>
              <a:avLst/>
              <a:gdLst>
                <a:gd name="T0" fmla="*/ 23 w 62"/>
                <a:gd name="T1" fmla="*/ 56 h 61"/>
                <a:gd name="T2" fmla="*/ 27 w 62"/>
                <a:gd name="T3" fmla="*/ 49 h 61"/>
                <a:gd name="T4" fmla="*/ 35 w 62"/>
                <a:gd name="T5" fmla="*/ 52 h 61"/>
                <a:gd name="T6" fmla="*/ 42 w 62"/>
                <a:gd name="T7" fmla="*/ 51 h 61"/>
                <a:gd name="T8" fmla="*/ 50 w 62"/>
                <a:gd name="T9" fmla="*/ 45 h 61"/>
                <a:gd name="T10" fmla="*/ 54 w 62"/>
                <a:gd name="T11" fmla="*/ 38 h 61"/>
                <a:gd name="T12" fmla="*/ 54 w 62"/>
                <a:gd name="T13" fmla="*/ 32 h 61"/>
                <a:gd name="T14" fmla="*/ 52 w 62"/>
                <a:gd name="T15" fmla="*/ 27 h 61"/>
                <a:gd name="T16" fmla="*/ 47 w 62"/>
                <a:gd name="T17" fmla="*/ 25 h 61"/>
                <a:gd name="T18" fmla="*/ 41 w 62"/>
                <a:gd name="T19" fmla="*/ 27 h 61"/>
                <a:gd name="T20" fmla="*/ 31 w 62"/>
                <a:gd name="T21" fmla="*/ 33 h 61"/>
                <a:gd name="T22" fmla="*/ 21 w 62"/>
                <a:gd name="T23" fmla="*/ 39 h 61"/>
                <a:gd name="T24" fmla="*/ 12 w 62"/>
                <a:gd name="T25" fmla="*/ 40 h 61"/>
                <a:gd name="T26" fmla="*/ 5 w 62"/>
                <a:gd name="T27" fmla="*/ 37 h 61"/>
                <a:gd name="T28" fmla="*/ 1 w 62"/>
                <a:gd name="T29" fmla="*/ 29 h 61"/>
                <a:gd name="T30" fmla="*/ 1 w 62"/>
                <a:gd name="T31" fmla="*/ 20 h 61"/>
                <a:gd name="T32" fmla="*/ 7 w 62"/>
                <a:gd name="T33" fmla="*/ 10 h 61"/>
                <a:gd name="T34" fmla="*/ 16 w 62"/>
                <a:gd name="T35" fmla="*/ 2 h 61"/>
                <a:gd name="T36" fmla="*/ 26 w 62"/>
                <a:gd name="T37" fmla="*/ 1 h 61"/>
                <a:gd name="T38" fmla="*/ 35 w 62"/>
                <a:gd name="T39" fmla="*/ 5 h 61"/>
                <a:gd name="T40" fmla="*/ 31 w 62"/>
                <a:gd name="T41" fmla="*/ 11 h 61"/>
                <a:gd name="T42" fmla="*/ 21 w 62"/>
                <a:gd name="T43" fmla="*/ 8 h 61"/>
                <a:gd name="T44" fmla="*/ 12 w 62"/>
                <a:gd name="T45" fmla="*/ 14 h 61"/>
                <a:gd name="T46" fmla="*/ 7 w 62"/>
                <a:gd name="T47" fmla="*/ 24 h 61"/>
                <a:gd name="T48" fmla="*/ 10 w 62"/>
                <a:gd name="T49" fmla="*/ 31 h 61"/>
                <a:gd name="T50" fmla="*/ 16 w 62"/>
                <a:gd name="T51" fmla="*/ 33 h 61"/>
                <a:gd name="T52" fmla="*/ 27 w 62"/>
                <a:gd name="T53" fmla="*/ 26 h 61"/>
                <a:gd name="T54" fmla="*/ 38 w 62"/>
                <a:gd name="T55" fmla="*/ 19 h 61"/>
                <a:gd name="T56" fmla="*/ 48 w 62"/>
                <a:gd name="T57" fmla="*/ 17 h 61"/>
                <a:gd name="T58" fmla="*/ 56 w 62"/>
                <a:gd name="T59" fmla="*/ 21 h 61"/>
                <a:gd name="T60" fmla="*/ 61 w 62"/>
                <a:gd name="T61" fmla="*/ 29 h 61"/>
                <a:gd name="T62" fmla="*/ 61 w 62"/>
                <a:gd name="T63" fmla="*/ 39 h 61"/>
                <a:gd name="T64" fmla="*/ 55 w 62"/>
                <a:gd name="T65" fmla="*/ 50 h 61"/>
                <a:gd name="T66" fmla="*/ 44 w 62"/>
                <a:gd name="T67" fmla="*/ 58 h 61"/>
                <a:gd name="T68" fmla="*/ 33 w 62"/>
                <a:gd name="T69" fmla="*/ 60 h 61"/>
                <a:gd name="T70" fmla="*/ 23 w 62"/>
                <a:gd name="T71"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1">
                  <a:moveTo>
                    <a:pt x="23" y="56"/>
                  </a:moveTo>
                  <a:cubicBezTo>
                    <a:pt x="27" y="49"/>
                    <a:pt x="27" y="49"/>
                    <a:pt x="27" y="49"/>
                  </a:cubicBezTo>
                  <a:cubicBezTo>
                    <a:pt x="30" y="51"/>
                    <a:pt x="32" y="52"/>
                    <a:pt x="35" y="52"/>
                  </a:cubicBezTo>
                  <a:cubicBezTo>
                    <a:pt x="37" y="53"/>
                    <a:pt x="39" y="52"/>
                    <a:pt x="42" y="51"/>
                  </a:cubicBezTo>
                  <a:cubicBezTo>
                    <a:pt x="45" y="50"/>
                    <a:pt x="47" y="48"/>
                    <a:pt x="50" y="45"/>
                  </a:cubicBezTo>
                  <a:cubicBezTo>
                    <a:pt x="52" y="43"/>
                    <a:pt x="53" y="40"/>
                    <a:pt x="54" y="38"/>
                  </a:cubicBezTo>
                  <a:cubicBezTo>
                    <a:pt x="55" y="36"/>
                    <a:pt x="55" y="34"/>
                    <a:pt x="54" y="32"/>
                  </a:cubicBezTo>
                  <a:cubicBezTo>
                    <a:pt x="54" y="30"/>
                    <a:pt x="53" y="28"/>
                    <a:pt x="52" y="27"/>
                  </a:cubicBezTo>
                  <a:cubicBezTo>
                    <a:pt x="50" y="26"/>
                    <a:pt x="49" y="25"/>
                    <a:pt x="47" y="25"/>
                  </a:cubicBezTo>
                  <a:cubicBezTo>
                    <a:pt x="45" y="25"/>
                    <a:pt x="43" y="25"/>
                    <a:pt x="41" y="27"/>
                  </a:cubicBezTo>
                  <a:cubicBezTo>
                    <a:pt x="39" y="28"/>
                    <a:pt x="36" y="30"/>
                    <a:pt x="31" y="33"/>
                  </a:cubicBezTo>
                  <a:cubicBezTo>
                    <a:pt x="27" y="36"/>
                    <a:pt x="23" y="38"/>
                    <a:pt x="21" y="39"/>
                  </a:cubicBezTo>
                  <a:cubicBezTo>
                    <a:pt x="18" y="40"/>
                    <a:pt x="15" y="41"/>
                    <a:pt x="12" y="40"/>
                  </a:cubicBezTo>
                  <a:cubicBezTo>
                    <a:pt x="10" y="40"/>
                    <a:pt x="7" y="39"/>
                    <a:pt x="5" y="37"/>
                  </a:cubicBezTo>
                  <a:cubicBezTo>
                    <a:pt x="3" y="35"/>
                    <a:pt x="1" y="33"/>
                    <a:pt x="1" y="29"/>
                  </a:cubicBezTo>
                  <a:cubicBezTo>
                    <a:pt x="0" y="26"/>
                    <a:pt x="0" y="23"/>
                    <a:pt x="1" y="20"/>
                  </a:cubicBezTo>
                  <a:cubicBezTo>
                    <a:pt x="2" y="16"/>
                    <a:pt x="4" y="13"/>
                    <a:pt x="7" y="10"/>
                  </a:cubicBezTo>
                  <a:cubicBezTo>
                    <a:pt x="10" y="6"/>
                    <a:pt x="13" y="4"/>
                    <a:pt x="16" y="2"/>
                  </a:cubicBezTo>
                  <a:cubicBezTo>
                    <a:pt x="19" y="1"/>
                    <a:pt x="23" y="0"/>
                    <a:pt x="26" y="1"/>
                  </a:cubicBezTo>
                  <a:cubicBezTo>
                    <a:pt x="29" y="1"/>
                    <a:pt x="32" y="2"/>
                    <a:pt x="35" y="5"/>
                  </a:cubicBezTo>
                  <a:cubicBezTo>
                    <a:pt x="31" y="11"/>
                    <a:pt x="31" y="11"/>
                    <a:pt x="31" y="11"/>
                  </a:cubicBezTo>
                  <a:cubicBezTo>
                    <a:pt x="27" y="9"/>
                    <a:pt x="24" y="8"/>
                    <a:pt x="21" y="8"/>
                  </a:cubicBezTo>
                  <a:cubicBezTo>
                    <a:pt x="18" y="9"/>
                    <a:pt x="15" y="11"/>
                    <a:pt x="12" y="14"/>
                  </a:cubicBezTo>
                  <a:cubicBezTo>
                    <a:pt x="9" y="18"/>
                    <a:pt x="7" y="21"/>
                    <a:pt x="7" y="24"/>
                  </a:cubicBezTo>
                  <a:cubicBezTo>
                    <a:pt x="7" y="27"/>
                    <a:pt x="8" y="29"/>
                    <a:pt x="10" y="31"/>
                  </a:cubicBezTo>
                  <a:cubicBezTo>
                    <a:pt x="12" y="32"/>
                    <a:pt x="13" y="33"/>
                    <a:pt x="16" y="33"/>
                  </a:cubicBezTo>
                  <a:cubicBezTo>
                    <a:pt x="18" y="32"/>
                    <a:pt x="21" y="30"/>
                    <a:pt x="27" y="26"/>
                  </a:cubicBezTo>
                  <a:cubicBezTo>
                    <a:pt x="32" y="22"/>
                    <a:pt x="36" y="20"/>
                    <a:pt x="38" y="19"/>
                  </a:cubicBezTo>
                  <a:cubicBezTo>
                    <a:pt x="42" y="17"/>
                    <a:pt x="45" y="16"/>
                    <a:pt x="48" y="17"/>
                  </a:cubicBezTo>
                  <a:cubicBezTo>
                    <a:pt x="51" y="17"/>
                    <a:pt x="54" y="18"/>
                    <a:pt x="56" y="21"/>
                  </a:cubicBezTo>
                  <a:cubicBezTo>
                    <a:pt x="59" y="23"/>
                    <a:pt x="60" y="25"/>
                    <a:pt x="61" y="29"/>
                  </a:cubicBezTo>
                  <a:cubicBezTo>
                    <a:pt x="62" y="32"/>
                    <a:pt x="62" y="35"/>
                    <a:pt x="61" y="39"/>
                  </a:cubicBezTo>
                  <a:cubicBezTo>
                    <a:pt x="60" y="43"/>
                    <a:pt x="58" y="46"/>
                    <a:pt x="55" y="50"/>
                  </a:cubicBezTo>
                  <a:cubicBezTo>
                    <a:pt x="52" y="54"/>
                    <a:pt x="48" y="57"/>
                    <a:pt x="44" y="58"/>
                  </a:cubicBezTo>
                  <a:cubicBezTo>
                    <a:pt x="41" y="60"/>
                    <a:pt x="37" y="61"/>
                    <a:pt x="33" y="60"/>
                  </a:cubicBezTo>
                  <a:cubicBezTo>
                    <a:pt x="30" y="60"/>
                    <a:pt x="26" y="58"/>
                    <a:pt x="23"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9">
              <a:extLst>
                <a:ext uri="{FF2B5EF4-FFF2-40B4-BE49-F238E27FC236}">
                  <a16:creationId xmlns:a16="http://schemas.microsoft.com/office/drawing/2014/main" id="{9B856C96-25FF-422F-B794-41E966DA00E4}"/>
                </a:ext>
              </a:extLst>
            </p:cNvPr>
            <p:cNvSpPr>
              <a:spLocks/>
            </p:cNvSpPr>
            <p:nvPr/>
          </p:nvSpPr>
          <p:spPr bwMode="auto">
            <a:xfrm>
              <a:off x="3638551" y="2527300"/>
              <a:ext cx="71438" cy="79375"/>
            </a:xfrm>
            <a:custGeom>
              <a:avLst/>
              <a:gdLst>
                <a:gd name="T0" fmla="*/ 39 w 45"/>
                <a:gd name="T1" fmla="*/ 50 h 50"/>
                <a:gd name="T2" fmla="*/ 0 w 45"/>
                <a:gd name="T3" fmla="*/ 5 h 50"/>
                <a:gd name="T4" fmla="*/ 6 w 45"/>
                <a:gd name="T5" fmla="*/ 0 h 50"/>
                <a:gd name="T6" fmla="*/ 45 w 45"/>
                <a:gd name="T7" fmla="*/ 45 h 50"/>
                <a:gd name="T8" fmla="*/ 39 w 45"/>
                <a:gd name="T9" fmla="*/ 50 h 50"/>
              </a:gdLst>
              <a:ahLst/>
              <a:cxnLst>
                <a:cxn ang="0">
                  <a:pos x="T0" y="T1"/>
                </a:cxn>
                <a:cxn ang="0">
                  <a:pos x="T2" y="T3"/>
                </a:cxn>
                <a:cxn ang="0">
                  <a:pos x="T4" y="T5"/>
                </a:cxn>
                <a:cxn ang="0">
                  <a:pos x="T6" y="T7"/>
                </a:cxn>
                <a:cxn ang="0">
                  <a:pos x="T8" y="T9"/>
                </a:cxn>
              </a:cxnLst>
              <a:rect l="0" t="0" r="r" b="b"/>
              <a:pathLst>
                <a:path w="45" h="50">
                  <a:moveTo>
                    <a:pt x="39" y="50"/>
                  </a:moveTo>
                  <a:lnTo>
                    <a:pt x="0" y="5"/>
                  </a:lnTo>
                  <a:lnTo>
                    <a:pt x="6" y="0"/>
                  </a:lnTo>
                  <a:lnTo>
                    <a:pt x="45" y="45"/>
                  </a:lnTo>
                  <a:lnTo>
                    <a:pt x="3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0">
              <a:extLst>
                <a:ext uri="{FF2B5EF4-FFF2-40B4-BE49-F238E27FC236}">
                  <a16:creationId xmlns:a16="http://schemas.microsoft.com/office/drawing/2014/main" id="{43CBCBA0-1886-42BE-B6E0-D38BB49B9FA7}"/>
                </a:ext>
              </a:extLst>
            </p:cNvPr>
            <p:cNvSpPr>
              <a:spLocks noEditPoints="1"/>
            </p:cNvSpPr>
            <p:nvPr/>
          </p:nvSpPr>
          <p:spPr bwMode="auto">
            <a:xfrm>
              <a:off x="3681413" y="2470150"/>
              <a:ext cx="100013" cy="106363"/>
            </a:xfrm>
            <a:custGeom>
              <a:avLst/>
              <a:gdLst>
                <a:gd name="T0" fmla="*/ 37 w 65"/>
                <a:gd name="T1" fmla="*/ 59 h 69"/>
                <a:gd name="T2" fmla="*/ 48 w 65"/>
                <a:gd name="T3" fmla="*/ 51 h 69"/>
                <a:gd name="T4" fmla="*/ 55 w 65"/>
                <a:gd name="T5" fmla="*/ 45 h 69"/>
                <a:gd name="T6" fmla="*/ 57 w 65"/>
                <a:gd name="T7" fmla="*/ 39 h 69"/>
                <a:gd name="T8" fmla="*/ 56 w 65"/>
                <a:gd name="T9" fmla="*/ 30 h 69"/>
                <a:gd name="T10" fmla="*/ 51 w 65"/>
                <a:gd name="T11" fmla="*/ 20 h 69"/>
                <a:gd name="T12" fmla="*/ 40 w 65"/>
                <a:gd name="T13" fmla="*/ 10 h 69"/>
                <a:gd name="T14" fmla="*/ 30 w 65"/>
                <a:gd name="T15" fmla="*/ 8 h 69"/>
                <a:gd name="T16" fmla="*/ 20 w 65"/>
                <a:gd name="T17" fmla="*/ 14 h 69"/>
                <a:gd name="T18" fmla="*/ 10 w 65"/>
                <a:gd name="T19" fmla="*/ 21 h 69"/>
                <a:gd name="T20" fmla="*/ 37 w 65"/>
                <a:gd name="T21" fmla="*/ 59 h 69"/>
                <a:gd name="T22" fmla="*/ 35 w 65"/>
                <a:gd name="T23" fmla="*/ 69 h 69"/>
                <a:gd name="T24" fmla="*/ 0 w 65"/>
                <a:gd name="T25" fmla="*/ 20 h 69"/>
                <a:gd name="T26" fmla="*/ 16 w 65"/>
                <a:gd name="T27" fmla="*/ 8 h 69"/>
                <a:gd name="T28" fmla="*/ 26 w 65"/>
                <a:gd name="T29" fmla="*/ 2 h 69"/>
                <a:gd name="T30" fmla="*/ 35 w 65"/>
                <a:gd name="T31" fmla="*/ 0 h 69"/>
                <a:gd name="T32" fmla="*/ 47 w 65"/>
                <a:gd name="T33" fmla="*/ 4 h 69"/>
                <a:gd name="T34" fmla="*/ 57 w 65"/>
                <a:gd name="T35" fmla="*/ 15 h 69"/>
                <a:gd name="T36" fmla="*/ 63 w 65"/>
                <a:gd name="T37" fmla="*/ 26 h 69"/>
                <a:gd name="T38" fmla="*/ 65 w 65"/>
                <a:gd name="T39" fmla="*/ 35 h 69"/>
                <a:gd name="T40" fmla="*/ 64 w 65"/>
                <a:gd name="T41" fmla="*/ 43 h 69"/>
                <a:gd name="T42" fmla="*/ 60 w 65"/>
                <a:gd name="T43" fmla="*/ 50 h 69"/>
                <a:gd name="T44" fmla="*/ 53 w 65"/>
                <a:gd name="T45" fmla="*/ 56 h 69"/>
                <a:gd name="T46" fmla="*/ 35 w 65"/>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9">
                  <a:moveTo>
                    <a:pt x="37" y="59"/>
                  </a:moveTo>
                  <a:cubicBezTo>
                    <a:pt x="48" y="51"/>
                    <a:pt x="48" y="51"/>
                    <a:pt x="48" y="51"/>
                  </a:cubicBezTo>
                  <a:cubicBezTo>
                    <a:pt x="51" y="49"/>
                    <a:pt x="53" y="47"/>
                    <a:pt x="55" y="45"/>
                  </a:cubicBezTo>
                  <a:cubicBezTo>
                    <a:pt x="56" y="43"/>
                    <a:pt x="57" y="41"/>
                    <a:pt x="57" y="39"/>
                  </a:cubicBezTo>
                  <a:cubicBezTo>
                    <a:pt x="58" y="36"/>
                    <a:pt x="57" y="33"/>
                    <a:pt x="56" y="30"/>
                  </a:cubicBezTo>
                  <a:cubicBezTo>
                    <a:pt x="55" y="27"/>
                    <a:pt x="53" y="23"/>
                    <a:pt x="51" y="20"/>
                  </a:cubicBezTo>
                  <a:cubicBezTo>
                    <a:pt x="47" y="14"/>
                    <a:pt x="43" y="11"/>
                    <a:pt x="40" y="10"/>
                  </a:cubicBezTo>
                  <a:cubicBezTo>
                    <a:pt x="36" y="8"/>
                    <a:pt x="33" y="8"/>
                    <a:pt x="30" y="8"/>
                  </a:cubicBezTo>
                  <a:cubicBezTo>
                    <a:pt x="27" y="9"/>
                    <a:pt x="24" y="11"/>
                    <a:pt x="20" y="14"/>
                  </a:cubicBezTo>
                  <a:cubicBezTo>
                    <a:pt x="10" y="21"/>
                    <a:pt x="10" y="21"/>
                    <a:pt x="10" y="21"/>
                  </a:cubicBezTo>
                  <a:lnTo>
                    <a:pt x="37" y="59"/>
                  </a:lnTo>
                  <a:close/>
                  <a:moveTo>
                    <a:pt x="35" y="69"/>
                  </a:moveTo>
                  <a:cubicBezTo>
                    <a:pt x="0" y="20"/>
                    <a:pt x="0" y="20"/>
                    <a:pt x="0" y="20"/>
                  </a:cubicBezTo>
                  <a:cubicBezTo>
                    <a:pt x="16" y="8"/>
                    <a:pt x="16" y="8"/>
                    <a:pt x="16" y="8"/>
                  </a:cubicBezTo>
                  <a:cubicBezTo>
                    <a:pt x="20" y="5"/>
                    <a:pt x="23" y="3"/>
                    <a:pt x="26" y="2"/>
                  </a:cubicBezTo>
                  <a:cubicBezTo>
                    <a:pt x="29" y="1"/>
                    <a:pt x="32" y="0"/>
                    <a:pt x="35" y="0"/>
                  </a:cubicBezTo>
                  <a:cubicBezTo>
                    <a:pt x="39" y="1"/>
                    <a:pt x="43" y="2"/>
                    <a:pt x="47" y="4"/>
                  </a:cubicBezTo>
                  <a:cubicBezTo>
                    <a:pt x="51" y="7"/>
                    <a:pt x="54" y="10"/>
                    <a:pt x="57" y="15"/>
                  </a:cubicBezTo>
                  <a:cubicBezTo>
                    <a:pt x="60" y="19"/>
                    <a:pt x="62" y="22"/>
                    <a:pt x="63" y="26"/>
                  </a:cubicBezTo>
                  <a:cubicBezTo>
                    <a:pt x="65" y="29"/>
                    <a:pt x="65" y="32"/>
                    <a:pt x="65" y="35"/>
                  </a:cubicBezTo>
                  <a:cubicBezTo>
                    <a:pt x="65" y="38"/>
                    <a:pt x="65" y="41"/>
                    <a:pt x="64" y="43"/>
                  </a:cubicBezTo>
                  <a:cubicBezTo>
                    <a:pt x="63" y="45"/>
                    <a:pt x="62" y="48"/>
                    <a:pt x="60" y="50"/>
                  </a:cubicBezTo>
                  <a:cubicBezTo>
                    <a:pt x="58" y="52"/>
                    <a:pt x="56" y="54"/>
                    <a:pt x="53" y="56"/>
                  </a:cubicBezTo>
                  <a:lnTo>
                    <a:pt x="3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1">
              <a:extLst>
                <a:ext uri="{FF2B5EF4-FFF2-40B4-BE49-F238E27FC236}">
                  <a16:creationId xmlns:a16="http://schemas.microsoft.com/office/drawing/2014/main" id="{C133E502-1282-4387-909D-2F8AB74C31DF}"/>
                </a:ext>
              </a:extLst>
            </p:cNvPr>
            <p:cNvSpPr>
              <a:spLocks noEditPoints="1"/>
            </p:cNvSpPr>
            <p:nvPr/>
          </p:nvSpPr>
          <p:spPr bwMode="auto">
            <a:xfrm>
              <a:off x="3808413" y="2417763"/>
              <a:ext cx="85725" cy="107950"/>
            </a:xfrm>
            <a:custGeom>
              <a:avLst/>
              <a:gdLst>
                <a:gd name="T0" fmla="*/ 9 w 55"/>
                <a:gd name="T1" fmla="*/ 39 h 69"/>
                <a:gd name="T2" fmla="*/ 28 w 55"/>
                <a:gd name="T3" fmla="*/ 30 h 69"/>
                <a:gd name="T4" fmla="*/ 16 w 55"/>
                <a:gd name="T5" fmla="*/ 18 h 69"/>
                <a:gd name="T6" fmla="*/ 7 w 55"/>
                <a:gd name="T7" fmla="*/ 8 h 69"/>
                <a:gd name="T8" fmla="*/ 8 w 55"/>
                <a:gd name="T9" fmla="*/ 20 h 69"/>
                <a:gd name="T10" fmla="*/ 9 w 55"/>
                <a:gd name="T11" fmla="*/ 39 h 69"/>
                <a:gd name="T12" fmla="*/ 4 w 55"/>
                <a:gd name="T13" fmla="*/ 69 h 69"/>
                <a:gd name="T14" fmla="*/ 0 w 55"/>
                <a:gd name="T15" fmla="*/ 4 h 69"/>
                <a:gd name="T16" fmla="*/ 8 w 55"/>
                <a:gd name="T17" fmla="*/ 0 h 69"/>
                <a:gd name="T18" fmla="*/ 55 w 55"/>
                <a:gd name="T19" fmla="*/ 46 h 69"/>
                <a:gd name="T20" fmla="*/ 47 w 55"/>
                <a:gd name="T21" fmla="*/ 49 h 69"/>
                <a:gd name="T22" fmla="*/ 33 w 55"/>
                <a:gd name="T23" fmla="*/ 35 h 69"/>
                <a:gd name="T24" fmla="*/ 10 w 55"/>
                <a:gd name="T25" fmla="*/ 46 h 69"/>
                <a:gd name="T26" fmla="*/ 11 w 55"/>
                <a:gd name="T27" fmla="*/ 65 h 69"/>
                <a:gd name="T28" fmla="*/ 4 w 55"/>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9">
                  <a:moveTo>
                    <a:pt x="9" y="39"/>
                  </a:moveTo>
                  <a:cubicBezTo>
                    <a:pt x="28" y="30"/>
                    <a:pt x="28" y="30"/>
                    <a:pt x="28" y="30"/>
                  </a:cubicBezTo>
                  <a:cubicBezTo>
                    <a:pt x="16" y="18"/>
                    <a:pt x="16" y="18"/>
                    <a:pt x="16" y="18"/>
                  </a:cubicBezTo>
                  <a:cubicBezTo>
                    <a:pt x="12" y="14"/>
                    <a:pt x="9" y="10"/>
                    <a:pt x="7" y="8"/>
                  </a:cubicBezTo>
                  <a:cubicBezTo>
                    <a:pt x="7" y="12"/>
                    <a:pt x="8" y="16"/>
                    <a:pt x="8" y="20"/>
                  </a:cubicBezTo>
                  <a:lnTo>
                    <a:pt x="9" y="39"/>
                  </a:lnTo>
                  <a:close/>
                  <a:moveTo>
                    <a:pt x="4" y="69"/>
                  </a:moveTo>
                  <a:cubicBezTo>
                    <a:pt x="0" y="4"/>
                    <a:pt x="0" y="4"/>
                    <a:pt x="0" y="4"/>
                  </a:cubicBezTo>
                  <a:cubicBezTo>
                    <a:pt x="8" y="0"/>
                    <a:pt x="8" y="0"/>
                    <a:pt x="8" y="0"/>
                  </a:cubicBezTo>
                  <a:cubicBezTo>
                    <a:pt x="55" y="46"/>
                    <a:pt x="55" y="46"/>
                    <a:pt x="55" y="46"/>
                  </a:cubicBezTo>
                  <a:cubicBezTo>
                    <a:pt x="47" y="49"/>
                    <a:pt x="47" y="49"/>
                    <a:pt x="47" y="49"/>
                  </a:cubicBezTo>
                  <a:cubicBezTo>
                    <a:pt x="33" y="35"/>
                    <a:pt x="33" y="35"/>
                    <a:pt x="33" y="35"/>
                  </a:cubicBezTo>
                  <a:cubicBezTo>
                    <a:pt x="10" y="46"/>
                    <a:pt x="10" y="46"/>
                    <a:pt x="10" y="46"/>
                  </a:cubicBezTo>
                  <a:cubicBezTo>
                    <a:pt x="11" y="65"/>
                    <a:pt x="11" y="65"/>
                    <a:pt x="11" y="65"/>
                  </a:cubicBezTo>
                  <a:lnTo>
                    <a:pt x="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2">
              <a:extLst>
                <a:ext uri="{FF2B5EF4-FFF2-40B4-BE49-F238E27FC236}">
                  <a16:creationId xmlns:a16="http://schemas.microsoft.com/office/drawing/2014/main" id="{769A1CC0-A034-474A-9FE2-0CBD1BC896E9}"/>
                </a:ext>
              </a:extLst>
            </p:cNvPr>
            <p:cNvSpPr>
              <a:spLocks noEditPoints="1"/>
            </p:cNvSpPr>
            <p:nvPr/>
          </p:nvSpPr>
          <p:spPr bwMode="auto">
            <a:xfrm>
              <a:off x="3887788" y="2378075"/>
              <a:ext cx="90488" cy="104775"/>
            </a:xfrm>
            <a:custGeom>
              <a:avLst/>
              <a:gdLst>
                <a:gd name="T0" fmla="*/ 23 w 58"/>
                <a:gd name="T1" fmla="*/ 57 h 67"/>
                <a:gd name="T2" fmla="*/ 35 w 58"/>
                <a:gd name="T3" fmla="*/ 54 h 67"/>
                <a:gd name="T4" fmla="*/ 44 w 58"/>
                <a:gd name="T5" fmla="*/ 50 h 67"/>
                <a:gd name="T6" fmla="*/ 48 w 58"/>
                <a:gd name="T7" fmla="*/ 46 h 67"/>
                <a:gd name="T8" fmla="*/ 50 w 58"/>
                <a:gd name="T9" fmla="*/ 37 h 67"/>
                <a:gd name="T10" fmla="*/ 49 w 58"/>
                <a:gd name="T11" fmla="*/ 25 h 67"/>
                <a:gd name="T12" fmla="*/ 42 w 58"/>
                <a:gd name="T13" fmla="*/ 12 h 67"/>
                <a:gd name="T14" fmla="*/ 33 w 58"/>
                <a:gd name="T15" fmla="*/ 7 h 67"/>
                <a:gd name="T16" fmla="*/ 22 w 58"/>
                <a:gd name="T17" fmla="*/ 9 h 67"/>
                <a:gd name="T18" fmla="*/ 10 w 58"/>
                <a:gd name="T19" fmla="*/ 13 h 67"/>
                <a:gd name="T20" fmla="*/ 23 w 58"/>
                <a:gd name="T21" fmla="*/ 57 h 67"/>
                <a:gd name="T22" fmla="*/ 17 w 58"/>
                <a:gd name="T23" fmla="*/ 67 h 67"/>
                <a:gd name="T24" fmla="*/ 0 w 58"/>
                <a:gd name="T25" fmla="*/ 8 h 67"/>
                <a:gd name="T26" fmla="*/ 20 w 58"/>
                <a:gd name="T27" fmla="*/ 2 h 67"/>
                <a:gd name="T28" fmla="*/ 31 w 58"/>
                <a:gd name="T29" fmla="*/ 0 h 67"/>
                <a:gd name="T30" fmla="*/ 41 w 58"/>
                <a:gd name="T31" fmla="*/ 2 h 67"/>
                <a:gd name="T32" fmla="*/ 50 w 58"/>
                <a:gd name="T33" fmla="*/ 10 h 67"/>
                <a:gd name="T34" fmla="*/ 57 w 58"/>
                <a:gd name="T35" fmla="*/ 23 h 67"/>
                <a:gd name="T36" fmla="*/ 58 w 58"/>
                <a:gd name="T37" fmla="*/ 35 h 67"/>
                <a:gd name="T38" fmla="*/ 57 w 58"/>
                <a:gd name="T39" fmla="*/ 45 h 67"/>
                <a:gd name="T40" fmla="*/ 53 w 58"/>
                <a:gd name="T41" fmla="*/ 52 h 67"/>
                <a:gd name="T42" fmla="*/ 47 w 58"/>
                <a:gd name="T43" fmla="*/ 57 h 67"/>
                <a:gd name="T44" fmla="*/ 38 w 58"/>
                <a:gd name="T45" fmla="*/ 60 h 67"/>
                <a:gd name="T46" fmla="*/ 17 w 58"/>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7">
                  <a:moveTo>
                    <a:pt x="23" y="57"/>
                  </a:moveTo>
                  <a:cubicBezTo>
                    <a:pt x="35" y="54"/>
                    <a:pt x="35" y="54"/>
                    <a:pt x="35" y="54"/>
                  </a:cubicBezTo>
                  <a:cubicBezTo>
                    <a:pt x="39" y="53"/>
                    <a:pt x="42" y="51"/>
                    <a:pt x="44" y="50"/>
                  </a:cubicBezTo>
                  <a:cubicBezTo>
                    <a:pt x="46" y="49"/>
                    <a:pt x="47" y="47"/>
                    <a:pt x="48" y="46"/>
                  </a:cubicBezTo>
                  <a:cubicBezTo>
                    <a:pt x="49" y="43"/>
                    <a:pt x="50" y="40"/>
                    <a:pt x="50" y="37"/>
                  </a:cubicBezTo>
                  <a:cubicBezTo>
                    <a:pt x="50" y="34"/>
                    <a:pt x="50" y="30"/>
                    <a:pt x="49" y="25"/>
                  </a:cubicBezTo>
                  <a:cubicBezTo>
                    <a:pt x="47" y="19"/>
                    <a:pt x="45" y="15"/>
                    <a:pt x="42" y="12"/>
                  </a:cubicBezTo>
                  <a:cubicBezTo>
                    <a:pt x="39" y="9"/>
                    <a:pt x="36" y="8"/>
                    <a:pt x="33" y="7"/>
                  </a:cubicBezTo>
                  <a:cubicBezTo>
                    <a:pt x="30" y="7"/>
                    <a:pt x="27" y="8"/>
                    <a:pt x="22" y="9"/>
                  </a:cubicBezTo>
                  <a:cubicBezTo>
                    <a:pt x="10" y="13"/>
                    <a:pt x="10" y="13"/>
                    <a:pt x="10" y="13"/>
                  </a:cubicBezTo>
                  <a:lnTo>
                    <a:pt x="23" y="57"/>
                  </a:lnTo>
                  <a:close/>
                  <a:moveTo>
                    <a:pt x="17" y="67"/>
                  </a:moveTo>
                  <a:cubicBezTo>
                    <a:pt x="0" y="8"/>
                    <a:pt x="0" y="8"/>
                    <a:pt x="0" y="8"/>
                  </a:cubicBezTo>
                  <a:cubicBezTo>
                    <a:pt x="20" y="2"/>
                    <a:pt x="20" y="2"/>
                    <a:pt x="20" y="2"/>
                  </a:cubicBezTo>
                  <a:cubicBezTo>
                    <a:pt x="25" y="1"/>
                    <a:pt x="28" y="0"/>
                    <a:pt x="31" y="0"/>
                  </a:cubicBezTo>
                  <a:cubicBezTo>
                    <a:pt x="34" y="0"/>
                    <a:pt x="38" y="0"/>
                    <a:pt x="41" y="2"/>
                  </a:cubicBezTo>
                  <a:cubicBezTo>
                    <a:pt x="44" y="4"/>
                    <a:pt x="48" y="6"/>
                    <a:pt x="50" y="10"/>
                  </a:cubicBezTo>
                  <a:cubicBezTo>
                    <a:pt x="53" y="13"/>
                    <a:pt x="55" y="18"/>
                    <a:pt x="57" y="23"/>
                  </a:cubicBezTo>
                  <a:cubicBezTo>
                    <a:pt x="58" y="28"/>
                    <a:pt x="58" y="32"/>
                    <a:pt x="58" y="35"/>
                  </a:cubicBezTo>
                  <a:cubicBezTo>
                    <a:pt x="58" y="39"/>
                    <a:pt x="58" y="42"/>
                    <a:pt x="57" y="45"/>
                  </a:cubicBezTo>
                  <a:cubicBezTo>
                    <a:pt x="56" y="48"/>
                    <a:pt x="55" y="50"/>
                    <a:pt x="53" y="52"/>
                  </a:cubicBezTo>
                  <a:cubicBezTo>
                    <a:pt x="52" y="54"/>
                    <a:pt x="50" y="55"/>
                    <a:pt x="47" y="57"/>
                  </a:cubicBezTo>
                  <a:cubicBezTo>
                    <a:pt x="44" y="58"/>
                    <a:pt x="41" y="59"/>
                    <a:pt x="38" y="60"/>
                  </a:cubicBezTo>
                  <a:lnTo>
                    <a:pt x="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3">
              <a:extLst>
                <a:ext uri="{FF2B5EF4-FFF2-40B4-BE49-F238E27FC236}">
                  <a16:creationId xmlns:a16="http://schemas.microsoft.com/office/drawing/2014/main" id="{4133232F-CEB4-4A5D-8DDC-3E060B39C501}"/>
                </a:ext>
              </a:extLst>
            </p:cNvPr>
            <p:cNvSpPr>
              <a:spLocks noEditPoints="1"/>
            </p:cNvSpPr>
            <p:nvPr/>
          </p:nvSpPr>
          <p:spPr bwMode="auto">
            <a:xfrm>
              <a:off x="4035426" y="2354263"/>
              <a:ext cx="73025" cy="96838"/>
            </a:xfrm>
            <a:custGeom>
              <a:avLst/>
              <a:gdLst>
                <a:gd name="T0" fmla="*/ 10 w 47"/>
                <a:gd name="T1" fmla="*/ 30 h 62"/>
                <a:gd name="T2" fmla="*/ 25 w 47"/>
                <a:gd name="T3" fmla="*/ 29 h 62"/>
                <a:gd name="T4" fmla="*/ 36 w 47"/>
                <a:gd name="T5" fmla="*/ 25 h 62"/>
                <a:gd name="T6" fmla="*/ 39 w 47"/>
                <a:gd name="T7" fmla="*/ 17 h 62"/>
                <a:gd name="T8" fmla="*/ 36 w 47"/>
                <a:gd name="T9" fmla="*/ 10 h 62"/>
                <a:gd name="T10" fmla="*/ 31 w 47"/>
                <a:gd name="T11" fmla="*/ 7 h 62"/>
                <a:gd name="T12" fmla="*/ 24 w 47"/>
                <a:gd name="T13" fmla="*/ 7 h 62"/>
                <a:gd name="T14" fmla="*/ 8 w 47"/>
                <a:gd name="T15" fmla="*/ 8 h 62"/>
                <a:gd name="T16" fmla="*/ 10 w 47"/>
                <a:gd name="T17" fmla="*/ 30 h 62"/>
                <a:gd name="T18" fmla="*/ 4 w 47"/>
                <a:gd name="T19" fmla="*/ 62 h 62"/>
                <a:gd name="T20" fmla="*/ 0 w 47"/>
                <a:gd name="T21" fmla="*/ 2 h 62"/>
                <a:gd name="T22" fmla="*/ 23 w 47"/>
                <a:gd name="T23" fmla="*/ 0 h 62"/>
                <a:gd name="T24" fmla="*/ 32 w 47"/>
                <a:gd name="T25" fmla="*/ 0 h 62"/>
                <a:gd name="T26" fmla="*/ 39 w 47"/>
                <a:gd name="T27" fmla="*/ 2 h 62"/>
                <a:gd name="T28" fmla="*/ 45 w 47"/>
                <a:gd name="T29" fmla="*/ 8 h 62"/>
                <a:gd name="T30" fmla="*/ 47 w 47"/>
                <a:gd name="T31" fmla="*/ 16 h 62"/>
                <a:gd name="T32" fmla="*/ 43 w 47"/>
                <a:gd name="T33" fmla="*/ 30 h 62"/>
                <a:gd name="T34" fmla="*/ 26 w 47"/>
                <a:gd name="T35" fmla="*/ 36 h 62"/>
                <a:gd name="T36" fmla="*/ 10 w 47"/>
                <a:gd name="T37" fmla="*/ 37 h 62"/>
                <a:gd name="T38" fmla="*/ 12 w 47"/>
                <a:gd name="T39" fmla="*/ 62 h 62"/>
                <a:gd name="T40" fmla="*/ 4 w 47"/>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2">
                  <a:moveTo>
                    <a:pt x="10" y="30"/>
                  </a:moveTo>
                  <a:cubicBezTo>
                    <a:pt x="25" y="29"/>
                    <a:pt x="25" y="29"/>
                    <a:pt x="25" y="29"/>
                  </a:cubicBezTo>
                  <a:cubicBezTo>
                    <a:pt x="31" y="29"/>
                    <a:pt x="34" y="27"/>
                    <a:pt x="36" y="25"/>
                  </a:cubicBezTo>
                  <a:cubicBezTo>
                    <a:pt x="38" y="23"/>
                    <a:pt x="39" y="20"/>
                    <a:pt x="39" y="17"/>
                  </a:cubicBezTo>
                  <a:cubicBezTo>
                    <a:pt x="39" y="14"/>
                    <a:pt x="38" y="12"/>
                    <a:pt x="36" y="10"/>
                  </a:cubicBezTo>
                  <a:cubicBezTo>
                    <a:pt x="35" y="9"/>
                    <a:pt x="33" y="8"/>
                    <a:pt x="31" y="7"/>
                  </a:cubicBezTo>
                  <a:cubicBezTo>
                    <a:pt x="30" y="7"/>
                    <a:pt x="27" y="7"/>
                    <a:pt x="24" y="7"/>
                  </a:cubicBezTo>
                  <a:cubicBezTo>
                    <a:pt x="8" y="8"/>
                    <a:pt x="8" y="8"/>
                    <a:pt x="8" y="8"/>
                  </a:cubicBezTo>
                  <a:lnTo>
                    <a:pt x="10" y="30"/>
                  </a:lnTo>
                  <a:close/>
                  <a:moveTo>
                    <a:pt x="4" y="62"/>
                  </a:moveTo>
                  <a:cubicBezTo>
                    <a:pt x="0" y="2"/>
                    <a:pt x="0" y="2"/>
                    <a:pt x="0" y="2"/>
                  </a:cubicBezTo>
                  <a:cubicBezTo>
                    <a:pt x="23" y="0"/>
                    <a:pt x="23" y="0"/>
                    <a:pt x="23" y="0"/>
                  </a:cubicBezTo>
                  <a:cubicBezTo>
                    <a:pt x="27" y="0"/>
                    <a:pt x="30" y="0"/>
                    <a:pt x="32" y="0"/>
                  </a:cubicBezTo>
                  <a:cubicBezTo>
                    <a:pt x="35" y="0"/>
                    <a:pt x="37" y="1"/>
                    <a:pt x="39" y="2"/>
                  </a:cubicBezTo>
                  <a:cubicBezTo>
                    <a:pt x="41" y="4"/>
                    <a:pt x="43" y="5"/>
                    <a:pt x="45" y="8"/>
                  </a:cubicBezTo>
                  <a:cubicBezTo>
                    <a:pt x="46" y="10"/>
                    <a:pt x="47" y="13"/>
                    <a:pt x="47" y="16"/>
                  </a:cubicBezTo>
                  <a:cubicBezTo>
                    <a:pt x="47" y="21"/>
                    <a:pt x="46" y="26"/>
                    <a:pt x="43" y="30"/>
                  </a:cubicBezTo>
                  <a:cubicBezTo>
                    <a:pt x="40" y="33"/>
                    <a:pt x="34" y="36"/>
                    <a:pt x="26" y="36"/>
                  </a:cubicBezTo>
                  <a:cubicBezTo>
                    <a:pt x="10" y="37"/>
                    <a:pt x="10" y="37"/>
                    <a:pt x="10" y="37"/>
                  </a:cubicBezTo>
                  <a:cubicBezTo>
                    <a:pt x="12" y="62"/>
                    <a:pt x="12" y="62"/>
                    <a:pt x="12" y="62"/>
                  </a:cubicBezTo>
                  <a:lnTo>
                    <a:pt x="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4">
              <a:extLst>
                <a:ext uri="{FF2B5EF4-FFF2-40B4-BE49-F238E27FC236}">
                  <a16:creationId xmlns:a16="http://schemas.microsoft.com/office/drawing/2014/main" id="{B21CF5FA-9920-48DE-A250-78024EF2EECF}"/>
                </a:ext>
              </a:extLst>
            </p:cNvPr>
            <p:cNvSpPr>
              <a:spLocks/>
            </p:cNvSpPr>
            <p:nvPr/>
          </p:nvSpPr>
          <p:spPr bwMode="auto">
            <a:xfrm>
              <a:off x="4140201" y="2354263"/>
              <a:ext cx="79375" cy="103188"/>
            </a:xfrm>
            <a:custGeom>
              <a:avLst/>
              <a:gdLst>
                <a:gd name="T0" fmla="*/ 0 w 50"/>
                <a:gd name="T1" fmla="*/ 59 h 65"/>
                <a:gd name="T2" fmla="*/ 8 w 50"/>
                <a:gd name="T3" fmla="*/ 0 h 65"/>
                <a:gd name="T4" fmla="*/ 50 w 50"/>
                <a:gd name="T5" fmla="*/ 5 h 65"/>
                <a:gd name="T6" fmla="*/ 49 w 50"/>
                <a:gd name="T7" fmla="*/ 12 h 65"/>
                <a:gd name="T8" fmla="*/ 15 w 50"/>
                <a:gd name="T9" fmla="*/ 8 h 65"/>
                <a:gd name="T10" fmla="*/ 12 w 50"/>
                <a:gd name="T11" fmla="*/ 27 h 65"/>
                <a:gd name="T12" fmla="*/ 45 w 50"/>
                <a:gd name="T13" fmla="*/ 30 h 65"/>
                <a:gd name="T14" fmla="*/ 44 w 50"/>
                <a:gd name="T15" fmla="*/ 37 h 65"/>
                <a:gd name="T16" fmla="*/ 12 w 50"/>
                <a:gd name="T17" fmla="*/ 33 h 65"/>
                <a:gd name="T18" fmla="*/ 9 w 50"/>
                <a:gd name="T19" fmla="*/ 53 h 65"/>
                <a:gd name="T20" fmla="*/ 45 w 50"/>
                <a:gd name="T21" fmla="*/ 58 h 65"/>
                <a:gd name="T22" fmla="*/ 44 w 50"/>
                <a:gd name="T23" fmla="*/ 65 h 65"/>
                <a:gd name="T24" fmla="*/ 0 w 50"/>
                <a:gd name="T2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5">
                  <a:moveTo>
                    <a:pt x="0" y="59"/>
                  </a:moveTo>
                  <a:lnTo>
                    <a:pt x="8" y="0"/>
                  </a:lnTo>
                  <a:lnTo>
                    <a:pt x="50" y="5"/>
                  </a:lnTo>
                  <a:lnTo>
                    <a:pt x="49" y="12"/>
                  </a:lnTo>
                  <a:lnTo>
                    <a:pt x="15" y="8"/>
                  </a:lnTo>
                  <a:lnTo>
                    <a:pt x="12" y="27"/>
                  </a:lnTo>
                  <a:lnTo>
                    <a:pt x="45" y="30"/>
                  </a:lnTo>
                  <a:lnTo>
                    <a:pt x="44" y="37"/>
                  </a:lnTo>
                  <a:lnTo>
                    <a:pt x="12" y="33"/>
                  </a:lnTo>
                  <a:lnTo>
                    <a:pt x="9" y="53"/>
                  </a:lnTo>
                  <a:lnTo>
                    <a:pt x="45" y="58"/>
                  </a:lnTo>
                  <a:lnTo>
                    <a:pt x="44" y="65"/>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5">
              <a:extLst>
                <a:ext uri="{FF2B5EF4-FFF2-40B4-BE49-F238E27FC236}">
                  <a16:creationId xmlns:a16="http://schemas.microsoft.com/office/drawing/2014/main" id="{98B43654-7ACA-4235-8A4B-F6D817709A37}"/>
                </a:ext>
              </a:extLst>
            </p:cNvPr>
            <p:cNvSpPr>
              <a:spLocks noEditPoints="1"/>
            </p:cNvSpPr>
            <p:nvPr/>
          </p:nvSpPr>
          <p:spPr bwMode="auto">
            <a:xfrm>
              <a:off x="4237038" y="2370138"/>
              <a:ext cx="93663" cy="115888"/>
            </a:xfrm>
            <a:custGeom>
              <a:avLst/>
              <a:gdLst>
                <a:gd name="T0" fmla="*/ 17 w 60"/>
                <a:gd name="T1" fmla="*/ 29 h 74"/>
                <a:gd name="T2" fmla="*/ 34 w 60"/>
                <a:gd name="T3" fmla="*/ 33 h 74"/>
                <a:gd name="T4" fmla="*/ 42 w 60"/>
                <a:gd name="T5" fmla="*/ 35 h 74"/>
                <a:gd name="T6" fmla="*/ 48 w 60"/>
                <a:gd name="T7" fmla="*/ 32 h 74"/>
                <a:gd name="T8" fmla="*/ 51 w 60"/>
                <a:gd name="T9" fmla="*/ 28 h 74"/>
                <a:gd name="T10" fmla="*/ 50 w 60"/>
                <a:gd name="T11" fmla="*/ 20 h 74"/>
                <a:gd name="T12" fmla="*/ 41 w 60"/>
                <a:gd name="T13" fmla="*/ 14 h 74"/>
                <a:gd name="T14" fmla="*/ 23 w 60"/>
                <a:gd name="T15" fmla="*/ 9 h 74"/>
                <a:gd name="T16" fmla="*/ 17 w 60"/>
                <a:gd name="T17" fmla="*/ 29 h 74"/>
                <a:gd name="T18" fmla="*/ 0 w 60"/>
                <a:gd name="T19" fmla="*/ 59 h 74"/>
                <a:gd name="T20" fmla="*/ 17 w 60"/>
                <a:gd name="T21" fmla="*/ 0 h 74"/>
                <a:gd name="T22" fmla="*/ 43 w 60"/>
                <a:gd name="T23" fmla="*/ 8 h 74"/>
                <a:gd name="T24" fmla="*/ 54 w 60"/>
                <a:gd name="T25" fmla="*/ 13 h 74"/>
                <a:gd name="T26" fmla="*/ 59 w 60"/>
                <a:gd name="T27" fmla="*/ 20 h 74"/>
                <a:gd name="T28" fmla="*/ 59 w 60"/>
                <a:gd name="T29" fmla="*/ 30 h 74"/>
                <a:gd name="T30" fmla="*/ 52 w 60"/>
                <a:gd name="T31" fmla="*/ 39 h 74"/>
                <a:gd name="T32" fmla="*/ 38 w 60"/>
                <a:gd name="T33" fmla="*/ 41 h 74"/>
                <a:gd name="T34" fmla="*/ 42 w 60"/>
                <a:gd name="T35" fmla="*/ 45 h 74"/>
                <a:gd name="T36" fmla="*/ 46 w 60"/>
                <a:gd name="T37" fmla="*/ 55 h 74"/>
                <a:gd name="T38" fmla="*/ 51 w 60"/>
                <a:gd name="T39" fmla="*/ 74 h 74"/>
                <a:gd name="T40" fmla="*/ 42 w 60"/>
                <a:gd name="T41" fmla="*/ 71 h 74"/>
                <a:gd name="T42" fmla="*/ 38 w 60"/>
                <a:gd name="T43" fmla="*/ 57 h 74"/>
                <a:gd name="T44" fmla="*/ 34 w 60"/>
                <a:gd name="T45" fmla="*/ 47 h 74"/>
                <a:gd name="T46" fmla="*/ 32 w 60"/>
                <a:gd name="T47" fmla="*/ 42 h 74"/>
                <a:gd name="T48" fmla="*/ 29 w 60"/>
                <a:gd name="T49" fmla="*/ 39 h 74"/>
                <a:gd name="T50" fmla="*/ 24 w 60"/>
                <a:gd name="T51" fmla="*/ 38 h 74"/>
                <a:gd name="T52" fmla="*/ 15 w 60"/>
                <a:gd name="T53" fmla="*/ 35 h 74"/>
                <a:gd name="T54" fmla="*/ 8 w 60"/>
                <a:gd name="T55" fmla="*/ 61 h 74"/>
                <a:gd name="T56" fmla="*/ 0 w 60"/>
                <a:gd name="T57"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4">
                  <a:moveTo>
                    <a:pt x="17" y="29"/>
                  </a:moveTo>
                  <a:cubicBezTo>
                    <a:pt x="34" y="33"/>
                    <a:pt x="34" y="33"/>
                    <a:pt x="34" y="33"/>
                  </a:cubicBezTo>
                  <a:cubicBezTo>
                    <a:pt x="37" y="34"/>
                    <a:pt x="40" y="35"/>
                    <a:pt x="42" y="35"/>
                  </a:cubicBezTo>
                  <a:cubicBezTo>
                    <a:pt x="45" y="34"/>
                    <a:pt x="46" y="34"/>
                    <a:pt x="48" y="32"/>
                  </a:cubicBezTo>
                  <a:cubicBezTo>
                    <a:pt x="49" y="31"/>
                    <a:pt x="50" y="29"/>
                    <a:pt x="51" y="28"/>
                  </a:cubicBezTo>
                  <a:cubicBezTo>
                    <a:pt x="52" y="25"/>
                    <a:pt x="51" y="22"/>
                    <a:pt x="50" y="20"/>
                  </a:cubicBezTo>
                  <a:cubicBezTo>
                    <a:pt x="48" y="18"/>
                    <a:pt x="45" y="16"/>
                    <a:pt x="41" y="14"/>
                  </a:cubicBezTo>
                  <a:cubicBezTo>
                    <a:pt x="23" y="9"/>
                    <a:pt x="23" y="9"/>
                    <a:pt x="23" y="9"/>
                  </a:cubicBezTo>
                  <a:lnTo>
                    <a:pt x="17" y="29"/>
                  </a:lnTo>
                  <a:close/>
                  <a:moveTo>
                    <a:pt x="0" y="59"/>
                  </a:moveTo>
                  <a:cubicBezTo>
                    <a:pt x="17" y="0"/>
                    <a:pt x="17" y="0"/>
                    <a:pt x="17" y="0"/>
                  </a:cubicBezTo>
                  <a:cubicBezTo>
                    <a:pt x="43" y="8"/>
                    <a:pt x="43" y="8"/>
                    <a:pt x="43" y="8"/>
                  </a:cubicBezTo>
                  <a:cubicBezTo>
                    <a:pt x="48" y="9"/>
                    <a:pt x="52" y="11"/>
                    <a:pt x="54" y="13"/>
                  </a:cubicBezTo>
                  <a:cubicBezTo>
                    <a:pt x="56" y="15"/>
                    <a:pt x="58" y="17"/>
                    <a:pt x="59" y="20"/>
                  </a:cubicBezTo>
                  <a:cubicBezTo>
                    <a:pt x="60" y="23"/>
                    <a:pt x="60" y="27"/>
                    <a:pt x="59" y="30"/>
                  </a:cubicBezTo>
                  <a:cubicBezTo>
                    <a:pt x="58" y="34"/>
                    <a:pt x="55" y="37"/>
                    <a:pt x="52" y="39"/>
                  </a:cubicBezTo>
                  <a:cubicBezTo>
                    <a:pt x="48" y="41"/>
                    <a:pt x="44" y="42"/>
                    <a:pt x="38" y="41"/>
                  </a:cubicBezTo>
                  <a:cubicBezTo>
                    <a:pt x="40" y="43"/>
                    <a:pt x="41" y="44"/>
                    <a:pt x="42" y="45"/>
                  </a:cubicBezTo>
                  <a:cubicBezTo>
                    <a:pt x="43" y="48"/>
                    <a:pt x="45" y="51"/>
                    <a:pt x="46" y="55"/>
                  </a:cubicBezTo>
                  <a:cubicBezTo>
                    <a:pt x="51" y="74"/>
                    <a:pt x="51" y="74"/>
                    <a:pt x="51" y="74"/>
                  </a:cubicBezTo>
                  <a:cubicBezTo>
                    <a:pt x="42" y="71"/>
                    <a:pt x="42" y="71"/>
                    <a:pt x="42" y="71"/>
                  </a:cubicBezTo>
                  <a:cubicBezTo>
                    <a:pt x="38" y="57"/>
                    <a:pt x="38" y="57"/>
                    <a:pt x="38" y="57"/>
                  </a:cubicBezTo>
                  <a:cubicBezTo>
                    <a:pt x="36" y="52"/>
                    <a:pt x="35" y="49"/>
                    <a:pt x="34" y="47"/>
                  </a:cubicBezTo>
                  <a:cubicBezTo>
                    <a:pt x="33" y="45"/>
                    <a:pt x="33" y="43"/>
                    <a:pt x="32" y="42"/>
                  </a:cubicBezTo>
                  <a:cubicBezTo>
                    <a:pt x="31" y="41"/>
                    <a:pt x="30" y="40"/>
                    <a:pt x="29" y="39"/>
                  </a:cubicBezTo>
                  <a:cubicBezTo>
                    <a:pt x="28" y="39"/>
                    <a:pt x="26" y="38"/>
                    <a:pt x="24" y="38"/>
                  </a:cubicBezTo>
                  <a:cubicBezTo>
                    <a:pt x="15" y="35"/>
                    <a:pt x="15" y="35"/>
                    <a:pt x="15" y="35"/>
                  </a:cubicBezTo>
                  <a:cubicBezTo>
                    <a:pt x="8" y="61"/>
                    <a:pt x="8" y="61"/>
                    <a:pt x="8" y="61"/>
                  </a:cubicBez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26">
              <a:extLst>
                <a:ext uri="{FF2B5EF4-FFF2-40B4-BE49-F238E27FC236}">
                  <a16:creationId xmlns:a16="http://schemas.microsoft.com/office/drawing/2014/main" id="{684887E9-8D58-4C59-A287-4434EEBC7D4F}"/>
                </a:ext>
              </a:extLst>
            </p:cNvPr>
            <p:cNvSpPr>
              <a:spLocks/>
            </p:cNvSpPr>
            <p:nvPr/>
          </p:nvSpPr>
          <p:spPr bwMode="auto">
            <a:xfrm>
              <a:off x="4348163" y="2406650"/>
              <a:ext cx="95250" cy="107950"/>
            </a:xfrm>
            <a:custGeom>
              <a:avLst/>
              <a:gdLst>
                <a:gd name="T0" fmla="*/ 54 w 61"/>
                <a:gd name="T1" fmla="*/ 16 h 69"/>
                <a:gd name="T2" fmla="*/ 61 w 61"/>
                <a:gd name="T3" fmla="*/ 19 h 69"/>
                <a:gd name="T4" fmla="*/ 47 w 61"/>
                <a:gd name="T5" fmla="*/ 51 h 69"/>
                <a:gd name="T6" fmla="*/ 39 w 61"/>
                <a:gd name="T7" fmla="*/ 64 h 69"/>
                <a:gd name="T8" fmla="*/ 29 w 61"/>
                <a:gd name="T9" fmla="*/ 69 h 69"/>
                <a:gd name="T10" fmla="*/ 15 w 61"/>
                <a:gd name="T11" fmla="*/ 66 h 69"/>
                <a:gd name="T12" fmla="*/ 3 w 61"/>
                <a:gd name="T13" fmla="*/ 58 h 69"/>
                <a:gd name="T14" fmla="*/ 0 w 61"/>
                <a:gd name="T15" fmla="*/ 47 h 69"/>
                <a:gd name="T16" fmla="*/ 4 w 61"/>
                <a:gd name="T17" fmla="*/ 32 h 69"/>
                <a:gd name="T18" fmla="*/ 18 w 61"/>
                <a:gd name="T19" fmla="*/ 0 h 69"/>
                <a:gd name="T20" fmla="*/ 25 w 61"/>
                <a:gd name="T21" fmla="*/ 3 h 69"/>
                <a:gd name="T22" fmla="*/ 11 w 61"/>
                <a:gd name="T23" fmla="*/ 35 h 69"/>
                <a:gd name="T24" fmla="*/ 8 w 61"/>
                <a:gd name="T25" fmla="*/ 46 h 69"/>
                <a:gd name="T26" fmla="*/ 10 w 61"/>
                <a:gd name="T27" fmla="*/ 54 h 69"/>
                <a:gd name="T28" fmla="*/ 17 w 61"/>
                <a:gd name="T29" fmla="*/ 59 h 69"/>
                <a:gd name="T30" fmla="*/ 30 w 61"/>
                <a:gd name="T31" fmla="*/ 61 h 69"/>
                <a:gd name="T32" fmla="*/ 40 w 61"/>
                <a:gd name="T33" fmla="*/ 48 h 69"/>
                <a:gd name="T34" fmla="*/ 54 w 61"/>
                <a:gd name="T3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9">
                  <a:moveTo>
                    <a:pt x="54" y="16"/>
                  </a:moveTo>
                  <a:cubicBezTo>
                    <a:pt x="61" y="19"/>
                    <a:pt x="61" y="19"/>
                    <a:pt x="61" y="19"/>
                  </a:cubicBezTo>
                  <a:cubicBezTo>
                    <a:pt x="47" y="51"/>
                    <a:pt x="47" y="51"/>
                    <a:pt x="47" y="51"/>
                  </a:cubicBezTo>
                  <a:cubicBezTo>
                    <a:pt x="45" y="57"/>
                    <a:pt x="42" y="61"/>
                    <a:pt x="39" y="64"/>
                  </a:cubicBezTo>
                  <a:cubicBezTo>
                    <a:pt x="37" y="67"/>
                    <a:pt x="33" y="68"/>
                    <a:pt x="29" y="69"/>
                  </a:cubicBezTo>
                  <a:cubicBezTo>
                    <a:pt x="25" y="69"/>
                    <a:pt x="20" y="69"/>
                    <a:pt x="15" y="66"/>
                  </a:cubicBezTo>
                  <a:cubicBezTo>
                    <a:pt x="10" y="64"/>
                    <a:pt x="6" y="61"/>
                    <a:pt x="3" y="58"/>
                  </a:cubicBezTo>
                  <a:cubicBezTo>
                    <a:pt x="1" y="55"/>
                    <a:pt x="0" y="51"/>
                    <a:pt x="0" y="47"/>
                  </a:cubicBezTo>
                  <a:cubicBezTo>
                    <a:pt x="0" y="43"/>
                    <a:pt x="1" y="38"/>
                    <a:pt x="4" y="32"/>
                  </a:cubicBezTo>
                  <a:cubicBezTo>
                    <a:pt x="18" y="0"/>
                    <a:pt x="18" y="0"/>
                    <a:pt x="18" y="0"/>
                  </a:cubicBezTo>
                  <a:cubicBezTo>
                    <a:pt x="25" y="3"/>
                    <a:pt x="25" y="3"/>
                    <a:pt x="25" y="3"/>
                  </a:cubicBezTo>
                  <a:cubicBezTo>
                    <a:pt x="11" y="35"/>
                    <a:pt x="11" y="35"/>
                    <a:pt x="11" y="35"/>
                  </a:cubicBezTo>
                  <a:cubicBezTo>
                    <a:pt x="9" y="40"/>
                    <a:pt x="8" y="44"/>
                    <a:pt x="8" y="46"/>
                  </a:cubicBezTo>
                  <a:cubicBezTo>
                    <a:pt x="7" y="49"/>
                    <a:pt x="8" y="52"/>
                    <a:pt x="10" y="54"/>
                  </a:cubicBezTo>
                  <a:cubicBezTo>
                    <a:pt x="11" y="56"/>
                    <a:pt x="14" y="58"/>
                    <a:pt x="17" y="59"/>
                  </a:cubicBezTo>
                  <a:cubicBezTo>
                    <a:pt x="22" y="62"/>
                    <a:pt x="27" y="62"/>
                    <a:pt x="30" y="61"/>
                  </a:cubicBezTo>
                  <a:cubicBezTo>
                    <a:pt x="33" y="59"/>
                    <a:pt x="37" y="55"/>
                    <a:pt x="40" y="48"/>
                  </a:cubicBezTo>
                  <a:lnTo>
                    <a:pt x="5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7">
              <a:extLst>
                <a:ext uri="{FF2B5EF4-FFF2-40B4-BE49-F238E27FC236}">
                  <a16:creationId xmlns:a16="http://schemas.microsoft.com/office/drawing/2014/main" id="{01DA03AD-0A14-4919-A95B-E3AAB467422F}"/>
                </a:ext>
              </a:extLst>
            </p:cNvPr>
            <p:cNvSpPr>
              <a:spLocks noEditPoints="1"/>
            </p:cNvSpPr>
            <p:nvPr/>
          </p:nvSpPr>
          <p:spPr bwMode="auto">
            <a:xfrm>
              <a:off x="4424363" y="2476500"/>
              <a:ext cx="95250" cy="106363"/>
            </a:xfrm>
            <a:custGeom>
              <a:avLst/>
              <a:gdLst>
                <a:gd name="T0" fmla="*/ 29 w 61"/>
                <a:gd name="T1" fmla="*/ 26 h 69"/>
                <a:gd name="T2" fmla="*/ 45 w 61"/>
                <a:gd name="T3" fmla="*/ 38 h 69"/>
                <a:gd name="T4" fmla="*/ 50 w 61"/>
                <a:gd name="T5" fmla="*/ 21 h 69"/>
                <a:gd name="T6" fmla="*/ 54 w 61"/>
                <a:gd name="T7" fmla="*/ 8 h 69"/>
                <a:gd name="T8" fmla="*/ 44 w 61"/>
                <a:gd name="T9" fmla="*/ 15 h 69"/>
                <a:gd name="T10" fmla="*/ 29 w 61"/>
                <a:gd name="T11" fmla="*/ 26 h 69"/>
                <a:gd name="T12" fmla="*/ 0 w 61"/>
                <a:gd name="T13" fmla="*/ 36 h 69"/>
                <a:gd name="T14" fmla="*/ 54 w 61"/>
                <a:gd name="T15" fmla="*/ 0 h 69"/>
                <a:gd name="T16" fmla="*/ 61 w 61"/>
                <a:gd name="T17" fmla="*/ 5 h 69"/>
                <a:gd name="T18" fmla="*/ 46 w 61"/>
                <a:gd name="T19" fmla="*/ 69 h 69"/>
                <a:gd name="T20" fmla="*/ 38 w 61"/>
                <a:gd name="T21" fmla="*/ 64 h 69"/>
                <a:gd name="T22" fmla="*/ 43 w 61"/>
                <a:gd name="T23" fmla="*/ 45 h 69"/>
                <a:gd name="T24" fmla="*/ 23 w 61"/>
                <a:gd name="T25" fmla="*/ 30 h 69"/>
                <a:gd name="T26" fmla="*/ 7 w 61"/>
                <a:gd name="T27" fmla="*/ 41 h 69"/>
                <a:gd name="T28" fmla="*/ 0 w 61"/>
                <a:gd name="T2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9">
                  <a:moveTo>
                    <a:pt x="29" y="26"/>
                  </a:moveTo>
                  <a:cubicBezTo>
                    <a:pt x="45" y="38"/>
                    <a:pt x="45" y="38"/>
                    <a:pt x="45" y="38"/>
                  </a:cubicBezTo>
                  <a:cubicBezTo>
                    <a:pt x="50" y="21"/>
                    <a:pt x="50" y="21"/>
                    <a:pt x="50" y="21"/>
                  </a:cubicBezTo>
                  <a:cubicBezTo>
                    <a:pt x="51" y="15"/>
                    <a:pt x="53" y="11"/>
                    <a:pt x="54" y="8"/>
                  </a:cubicBezTo>
                  <a:cubicBezTo>
                    <a:pt x="51" y="11"/>
                    <a:pt x="48" y="13"/>
                    <a:pt x="44" y="15"/>
                  </a:cubicBezTo>
                  <a:lnTo>
                    <a:pt x="29" y="26"/>
                  </a:lnTo>
                  <a:close/>
                  <a:moveTo>
                    <a:pt x="0" y="36"/>
                  </a:moveTo>
                  <a:cubicBezTo>
                    <a:pt x="54" y="0"/>
                    <a:pt x="54" y="0"/>
                    <a:pt x="54" y="0"/>
                  </a:cubicBezTo>
                  <a:cubicBezTo>
                    <a:pt x="61" y="5"/>
                    <a:pt x="61" y="5"/>
                    <a:pt x="61" y="5"/>
                  </a:cubicBezTo>
                  <a:cubicBezTo>
                    <a:pt x="46" y="69"/>
                    <a:pt x="46" y="69"/>
                    <a:pt x="46" y="69"/>
                  </a:cubicBezTo>
                  <a:cubicBezTo>
                    <a:pt x="38" y="64"/>
                    <a:pt x="38" y="64"/>
                    <a:pt x="38" y="64"/>
                  </a:cubicBezTo>
                  <a:cubicBezTo>
                    <a:pt x="43" y="45"/>
                    <a:pt x="43" y="45"/>
                    <a:pt x="43" y="45"/>
                  </a:cubicBezTo>
                  <a:cubicBezTo>
                    <a:pt x="23" y="30"/>
                    <a:pt x="23" y="30"/>
                    <a:pt x="23" y="30"/>
                  </a:cubicBezTo>
                  <a:cubicBezTo>
                    <a:pt x="7" y="41"/>
                    <a:pt x="7" y="41"/>
                    <a:pt x="7" y="41"/>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8">
              <a:extLst>
                <a:ext uri="{FF2B5EF4-FFF2-40B4-BE49-F238E27FC236}">
                  <a16:creationId xmlns:a16="http://schemas.microsoft.com/office/drawing/2014/main" id="{AF7A8AAA-4DDA-4BBD-BF7A-BD150B4A54D2}"/>
                </a:ext>
              </a:extLst>
            </p:cNvPr>
            <p:cNvSpPr>
              <a:spLocks/>
            </p:cNvSpPr>
            <p:nvPr/>
          </p:nvSpPr>
          <p:spPr bwMode="auto">
            <a:xfrm>
              <a:off x="4511676" y="2528888"/>
              <a:ext cx="119063" cy="120650"/>
            </a:xfrm>
            <a:custGeom>
              <a:avLst/>
              <a:gdLst>
                <a:gd name="T0" fmla="*/ 0 w 75"/>
                <a:gd name="T1" fmla="*/ 43 h 76"/>
                <a:gd name="T2" fmla="*/ 42 w 75"/>
                <a:gd name="T3" fmla="*/ 0 h 76"/>
                <a:gd name="T4" fmla="*/ 47 w 75"/>
                <a:gd name="T5" fmla="*/ 6 h 76"/>
                <a:gd name="T6" fmla="*/ 38 w 75"/>
                <a:gd name="T7" fmla="*/ 61 h 76"/>
                <a:gd name="T8" fmla="*/ 70 w 75"/>
                <a:gd name="T9" fmla="*/ 27 h 76"/>
                <a:gd name="T10" fmla="*/ 75 w 75"/>
                <a:gd name="T11" fmla="*/ 32 h 76"/>
                <a:gd name="T12" fmla="*/ 34 w 75"/>
                <a:gd name="T13" fmla="*/ 76 h 76"/>
                <a:gd name="T14" fmla="*/ 28 w 75"/>
                <a:gd name="T15" fmla="*/ 70 h 76"/>
                <a:gd name="T16" fmla="*/ 39 w 75"/>
                <a:gd name="T17" fmla="*/ 15 h 76"/>
                <a:gd name="T18" fmla="*/ 6 w 75"/>
                <a:gd name="T19" fmla="*/ 48 h 76"/>
                <a:gd name="T20" fmla="*/ 0 w 75"/>
                <a:gd name="T2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6">
                  <a:moveTo>
                    <a:pt x="0" y="43"/>
                  </a:moveTo>
                  <a:lnTo>
                    <a:pt x="42" y="0"/>
                  </a:lnTo>
                  <a:lnTo>
                    <a:pt x="47" y="6"/>
                  </a:lnTo>
                  <a:lnTo>
                    <a:pt x="38" y="61"/>
                  </a:lnTo>
                  <a:lnTo>
                    <a:pt x="70" y="27"/>
                  </a:lnTo>
                  <a:lnTo>
                    <a:pt x="75" y="32"/>
                  </a:lnTo>
                  <a:lnTo>
                    <a:pt x="34" y="76"/>
                  </a:lnTo>
                  <a:lnTo>
                    <a:pt x="28" y="70"/>
                  </a:lnTo>
                  <a:lnTo>
                    <a:pt x="39" y="15"/>
                  </a:lnTo>
                  <a:lnTo>
                    <a:pt x="6" y="48"/>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9">
              <a:extLst>
                <a:ext uri="{FF2B5EF4-FFF2-40B4-BE49-F238E27FC236}">
                  <a16:creationId xmlns:a16="http://schemas.microsoft.com/office/drawing/2014/main" id="{EB0B0208-E874-44EF-8589-98C14CA5D93E}"/>
                </a:ext>
              </a:extLst>
            </p:cNvPr>
            <p:cNvSpPr>
              <a:spLocks noEditPoints="1"/>
            </p:cNvSpPr>
            <p:nvPr/>
          </p:nvSpPr>
          <p:spPr bwMode="auto">
            <a:xfrm>
              <a:off x="4579938" y="2636838"/>
              <a:ext cx="103188" cy="100013"/>
            </a:xfrm>
            <a:custGeom>
              <a:avLst/>
              <a:gdLst>
                <a:gd name="T0" fmla="*/ 30 w 67"/>
                <a:gd name="T1" fmla="*/ 17 h 64"/>
                <a:gd name="T2" fmla="*/ 43 w 67"/>
                <a:gd name="T3" fmla="*/ 34 h 64"/>
                <a:gd name="T4" fmla="*/ 52 w 67"/>
                <a:gd name="T5" fmla="*/ 18 h 64"/>
                <a:gd name="T6" fmla="*/ 59 w 67"/>
                <a:gd name="T7" fmla="*/ 7 h 64"/>
                <a:gd name="T8" fmla="*/ 48 w 67"/>
                <a:gd name="T9" fmla="*/ 12 h 64"/>
                <a:gd name="T10" fmla="*/ 30 w 67"/>
                <a:gd name="T11" fmla="*/ 17 h 64"/>
                <a:gd name="T12" fmla="*/ 0 w 67"/>
                <a:gd name="T13" fmla="*/ 19 h 64"/>
                <a:gd name="T14" fmla="*/ 62 w 67"/>
                <a:gd name="T15" fmla="*/ 0 h 64"/>
                <a:gd name="T16" fmla="*/ 67 w 67"/>
                <a:gd name="T17" fmla="*/ 7 h 64"/>
                <a:gd name="T18" fmla="*/ 35 w 67"/>
                <a:gd name="T19" fmla="*/ 64 h 64"/>
                <a:gd name="T20" fmla="*/ 29 w 67"/>
                <a:gd name="T21" fmla="*/ 56 h 64"/>
                <a:gd name="T22" fmla="*/ 39 w 67"/>
                <a:gd name="T23" fmla="*/ 39 h 64"/>
                <a:gd name="T24" fmla="*/ 24 w 67"/>
                <a:gd name="T25" fmla="*/ 19 h 64"/>
                <a:gd name="T26" fmla="*/ 5 w 67"/>
                <a:gd name="T27" fmla="*/ 26 h 64"/>
                <a:gd name="T28" fmla="*/ 0 w 67"/>
                <a:gd name="T2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4">
                  <a:moveTo>
                    <a:pt x="30" y="17"/>
                  </a:moveTo>
                  <a:cubicBezTo>
                    <a:pt x="43" y="34"/>
                    <a:pt x="43" y="34"/>
                    <a:pt x="43" y="34"/>
                  </a:cubicBezTo>
                  <a:cubicBezTo>
                    <a:pt x="52" y="18"/>
                    <a:pt x="52" y="18"/>
                    <a:pt x="52" y="18"/>
                  </a:cubicBezTo>
                  <a:cubicBezTo>
                    <a:pt x="55" y="13"/>
                    <a:pt x="57" y="10"/>
                    <a:pt x="59" y="7"/>
                  </a:cubicBezTo>
                  <a:cubicBezTo>
                    <a:pt x="56" y="9"/>
                    <a:pt x="52" y="10"/>
                    <a:pt x="48" y="12"/>
                  </a:cubicBezTo>
                  <a:lnTo>
                    <a:pt x="30" y="17"/>
                  </a:lnTo>
                  <a:close/>
                  <a:moveTo>
                    <a:pt x="0" y="19"/>
                  </a:moveTo>
                  <a:cubicBezTo>
                    <a:pt x="62" y="0"/>
                    <a:pt x="62" y="0"/>
                    <a:pt x="62" y="0"/>
                  </a:cubicBezTo>
                  <a:cubicBezTo>
                    <a:pt x="67" y="7"/>
                    <a:pt x="67" y="7"/>
                    <a:pt x="67" y="7"/>
                  </a:cubicBezTo>
                  <a:cubicBezTo>
                    <a:pt x="35" y="64"/>
                    <a:pt x="35" y="64"/>
                    <a:pt x="35" y="64"/>
                  </a:cubicBezTo>
                  <a:cubicBezTo>
                    <a:pt x="29" y="56"/>
                    <a:pt x="29" y="56"/>
                    <a:pt x="29" y="56"/>
                  </a:cubicBezTo>
                  <a:cubicBezTo>
                    <a:pt x="39" y="39"/>
                    <a:pt x="39" y="39"/>
                    <a:pt x="39" y="39"/>
                  </a:cubicBezTo>
                  <a:cubicBezTo>
                    <a:pt x="24" y="19"/>
                    <a:pt x="24" y="19"/>
                    <a:pt x="24" y="19"/>
                  </a:cubicBezTo>
                  <a:cubicBezTo>
                    <a:pt x="5" y="26"/>
                    <a:pt x="5" y="26"/>
                    <a:pt x="5" y="26"/>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30">
              <a:extLst>
                <a:ext uri="{FF2B5EF4-FFF2-40B4-BE49-F238E27FC236}">
                  <a16:creationId xmlns:a16="http://schemas.microsoft.com/office/drawing/2014/main" id="{59195AB1-614B-490A-A9A2-56EBA2303EFC}"/>
                </a:ext>
              </a:extLst>
            </p:cNvPr>
            <p:cNvSpPr>
              <a:spLocks/>
            </p:cNvSpPr>
            <p:nvPr/>
          </p:nvSpPr>
          <p:spPr bwMode="auto">
            <a:xfrm>
              <a:off x="4656138" y="2740025"/>
              <a:ext cx="106363" cy="95250"/>
            </a:xfrm>
            <a:custGeom>
              <a:avLst/>
              <a:gdLst>
                <a:gd name="T0" fmla="*/ 66 w 69"/>
                <a:gd name="T1" fmla="*/ 36 h 62"/>
                <a:gd name="T2" fmla="*/ 69 w 69"/>
                <a:gd name="T3" fmla="*/ 44 h 62"/>
                <a:gd name="T4" fmla="*/ 38 w 69"/>
                <a:gd name="T5" fmla="*/ 58 h 62"/>
                <a:gd name="T6" fmla="*/ 24 w 69"/>
                <a:gd name="T7" fmla="*/ 62 h 62"/>
                <a:gd name="T8" fmla="*/ 13 w 69"/>
                <a:gd name="T9" fmla="*/ 59 h 62"/>
                <a:gd name="T10" fmla="*/ 4 w 69"/>
                <a:gd name="T11" fmla="*/ 47 h 62"/>
                <a:gd name="T12" fmla="*/ 1 w 69"/>
                <a:gd name="T13" fmla="*/ 33 h 62"/>
                <a:gd name="T14" fmla="*/ 5 w 69"/>
                <a:gd name="T15" fmla="*/ 22 h 62"/>
                <a:gd name="T16" fmla="*/ 18 w 69"/>
                <a:gd name="T17" fmla="*/ 14 h 62"/>
                <a:gd name="T18" fmla="*/ 50 w 69"/>
                <a:gd name="T19" fmla="*/ 0 h 62"/>
                <a:gd name="T20" fmla="*/ 53 w 69"/>
                <a:gd name="T21" fmla="*/ 7 h 62"/>
                <a:gd name="T22" fmla="*/ 22 w 69"/>
                <a:gd name="T23" fmla="*/ 21 h 62"/>
                <a:gd name="T24" fmla="*/ 12 w 69"/>
                <a:gd name="T25" fmla="*/ 28 h 62"/>
                <a:gd name="T26" fmla="*/ 8 w 69"/>
                <a:gd name="T27" fmla="*/ 34 h 62"/>
                <a:gd name="T28" fmla="*/ 10 w 69"/>
                <a:gd name="T29" fmla="*/ 43 h 62"/>
                <a:gd name="T30" fmla="*/ 19 w 69"/>
                <a:gd name="T31" fmla="*/ 53 h 62"/>
                <a:gd name="T32" fmla="*/ 34 w 69"/>
                <a:gd name="T33" fmla="*/ 50 h 62"/>
                <a:gd name="T34" fmla="*/ 66 w 69"/>
                <a:gd name="T3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2">
                  <a:moveTo>
                    <a:pt x="66" y="36"/>
                  </a:moveTo>
                  <a:cubicBezTo>
                    <a:pt x="69" y="44"/>
                    <a:pt x="69" y="44"/>
                    <a:pt x="69" y="44"/>
                  </a:cubicBezTo>
                  <a:cubicBezTo>
                    <a:pt x="38" y="58"/>
                    <a:pt x="38" y="58"/>
                    <a:pt x="38" y="58"/>
                  </a:cubicBezTo>
                  <a:cubicBezTo>
                    <a:pt x="32" y="60"/>
                    <a:pt x="27" y="62"/>
                    <a:pt x="24" y="62"/>
                  </a:cubicBezTo>
                  <a:cubicBezTo>
                    <a:pt x="20" y="62"/>
                    <a:pt x="16" y="61"/>
                    <a:pt x="13" y="59"/>
                  </a:cubicBezTo>
                  <a:cubicBezTo>
                    <a:pt x="9" y="56"/>
                    <a:pt x="6" y="52"/>
                    <a:pt x="4" y="47"/>
                  </a:cubicBezTo>
                  <a:cubicBezTo>
                    <a:pt x="1" y="42"/>
                    <a:pt x="0" y="37"/>
                    <a:pt x="1" y="33"/>
                  </a:cubicBezTo>
                  <a:cubicBezTo>
                    <a:pt x="1" y="29"/>
                    <a:pt x="3" y="25"/>
                    <a:pt x="5" y="22"/>
                  </a:cubicBezTo>
                  <a:cubicBezTo>
                    <a:pt x="8" y="19"/>
                    <a:pt x="12" y="17"/>
                    <a:pt x="18" y="14"/>
                  </a:cubicBezTo>
                  <a:cubicBezTo>
                    <a:pt x="50" y="0"/>
                    <a:pt x="50" y="0"/>
                    <a:pt x="50" y="0"/>
                  </a:cubicBezTo>
                  <a:cubicBezTo>
                    <a:pt x="53" y="7"/>
                    <a:pt x="53" y="7"/>
                    <a:pt x="53" y="7"/>
                  </a:cubicBezTo>
                  <a:cubicBezTo>
                    <a:pt x="22" y="21"/>
                    <a:pt x="22" y="21"/>
                    <a:pt x="22" y="21"/>
                  </a:cubicBezTo>
                  <a:cubicBezTo>
                    <a:pt x="17" y="24"/>
                    <a:pt x="13" y="26"/>
                    <a:pt x="12" y="28"/>
                  </a:cubicBezTo>
                  <a:cubicBezTo>
                    <a:pt x="10" y="29"/>
                    <a:pt x="9" y="32"/>
                    <a:pt x="8" y="34"/>
                  </a:cubicBezTo>
                  <a:cubicBezTo>
                    <a:pt x="8" y="37"/>
                    <a:pt x="9" y="40"/>
                    <a:pt x="10" y="43"/>
                  </a:cubicBezTo>
                  <a:cubicBezTo>
                    <a:pt x="12" y="49"/>
                    <a:pt x="15" y="52"/>
                    <a:pt x="19" y="53"/>
                  </a:cubicBezTo>
                  <a:cubicBezTo>
                    <a:pt x="22" y="54"/>
                    <a:pt x="27" y="54"/>
                    <a:pt x="34" y="50"/>
                  </a:cubicBezTo>
                  <a:lnTo>
                    <a:pt x="6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31">
              <a:extLst>
                <a:ext uri="{FF2B5EF4-FFF2-40B4-BE49-F238E27FC236}">
                  <a16:creationId xmlns:a16="http://schemas.microsoft.com/office/drawing/2014/main" id="{3B2737CF-4BB2-4968-A108-EC9C305F5414}"/>
                </a:ext>
              </a:extLst>
            </p:cNvPr>
            <p:cNvSpPr>
              <a:spLocks/>
            </p:cNvSpPr>
            <p:nvPr/>
          </p:nvSpPr>
          <p:spPr bwMode="auto">
            <a:xfrm>
              <a:off x="4687888" y="2849563"/>
              <a:ext cx="111125" cy="98425"/>
            </a:xfrm>
            <a:custGeom>
              <a:avLst/>
              <a:gdLst>
                <a:gd name="T0" fmla="*/ 0 w 70"/>
                <a:gd name="T1" fmla="*/ 17 h 62"/>
                <a:gd name="T2" fmla="*/ 57 w 70"/>
                <a:gd name="T3" fmla="*/ 0 h 62"/>
                <a:gd name="T4" fmla="*/ 60 w 70"/>
                <a:gd name="T5" fmla="*/ 8 h 62"/>
                <a:gd name="T6" fmla="*/ 24 w 70"/>
                <a:gd name="T7" fmla="*/ 51 h 62"/>
                <a:gd name="T8" fmla="*/ 68 w 70"/>
                <a:gd name="T9" fmla="*/ 39 h 62"/>
                <a:gd name="T10" fmla="*/ 70 w 70"/>
                <a:gd name="T11" fmla="*/ 45 h 62"/>
                <a:gd name="T12" fmla="*/ 13 w 70"/>
                <a:gd name="T13" fmla="*/ 62 h 62"/>
                <a:gd name="T14" fmla="*/ 11 w 70"/>
                <a:gd name="T15" fmla="*/ 54 h 62"/>
                <a:gd name="T16" fmla="*/ 47 w 70"/>
                <a:gd name="T17" fmla="*/ 11 h 62"/>
                <a:gd name="T18" fmla="*/ 2 w 70"/>
                <a:gd name="T19" fmla="*/ 24 h 62"/>
                <a:gd name="T20" fmla="*/ 0 w 70"/>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2">
                  <a:moveTo>
                    <a:pt x="0" y="17"/>
                  </a:moveTo>
                  <a:lnTo>
                    <a:pt x="57" y="0"/>
                  </a:lnTo>
                  <a:lnTo>
                    <a:pt x="60" y="8"/>
                  </a:lnTo>
                  <a:lnTo>
                    <a:pt x="24" y="51"/>
                  </a:lnTo>
                  <a:lnTo>
                    <a:pt x="68" y="39"/>
                  </a:lnTo>
                  <a:lnTo>
                    <a:pt x="70" y="45"/>
                  </a:lnTo>
                  <a:lnTo>
                    <a:pt x="13" y="62"/>
                  </a:lnTo>
                  <a:lnTo>
                    <a:pt x="11" y="54"/>
                  </a:lnTo>
                  <a:lnTo>
                    <a:pt x="47" y="11"/>
                  </a:lnTo>
                  <a:lnTo>
                    <a:pt x="2" y="24"/>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32">
              <a:extLst>
                <a:ext uri="{FF2B5EF4-FFF2-40B4-BE49-F238E27FC236}">
                  <a16:creationId xmlns:a16="http://schemas.microsoft.com/office/drawing/2014/main" id="{E0DAEBD1-9EE9-40ED-A836-882A888161EE}"/>
                </a:ext>
              </a:extLst>
            </p:cNvPr>
            <p:cNvSpPr>
              <a:spLocks/>
            </p:cNvSpPr>
            <p:nvPr/>
          </p:nvSpPr>
          <p:spPr bwMode="auto">
            <a:xfrm>
              <a:off x="4713288" y="2968625"/>
              <a:ext cx="95250" cy="26988"/>
            </a:xfrm>
            <a:custGeom>
              <a:avLst/>
              <a:gdLst>
                <a:gd name="T0" fmla="*/ 0 w 60"/>
                <a:gd name="T1" fmla="*/ 9 h 17"/>
                <a:gd name="T2" fmla="*/ 59 w 60"/>
                <a:gd name="T3" fmla="*/ 0 h 17"/>
                <a:gd name="T4" fmla="*/ 60 w 60"/>
                <a:gd name="T5" fmla="*/ 8 h 17"/>
                <a:gd name="T6" fmla="*/ 1 w 60"/>
                <a:gd name="T7" fmla="*/ 17 h 17"/>
                <a:gd name="T8" fmla="*/ 0 w 60"/>
                <a:gd name="T9" fmla="*/ 9 h 17"/>
              </a:gdLst>
              <a:ahLst/>
              <a:cxnLst>
                <a:cxn ang="0">
                  <a:pos x="T0" y="T1"/>
                </a:cxn>
                <a:cxn ang="0">
                  <a:pos x="T2" y="T3"/>
                </a:cxn>
                <a:cxn ang="0">
                  <a:pos x="T4" y="T5"/>
                </a:cxn>
                <a:cxn ang="0">
                  <a:pos x="T6" y="T7"/>
                </a:cxn>
                <a:cxn ang="0">
                  <a:pos x="T8" y="T9"/>
                </a:cxn>
              </a:cxnLst>
              <a:rect l="0" t="0" r="r" b="b"/>
              <a:pathLst>
                <a:path w="60" h="17">
                  <a:moveTo>
                    <a:pt x="0" y="9"/>
                  </a:moveTo>
                  <a:lnTo>
                    <a:pt x="59" y="0"/>
                  </a:lnTo>
                  <a:lnTo>
                    <a:pt x="60" y="8"/>
                  </a:lnTo>
                  <a:lnTo>
                    <a:pt x="1"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33">
              <a:extLst>
                <a:ext uri="{FF2B5EF4-FFF2-40B4-BE49-F238E27FC236}">
                  <a16:creationId xmlns:a16="http://schemas.microsoft.com/office/drawing/2014/main" id="{F04E237B-D417-40C9-B62E-2FAA673B3D78}"/>
                </a:ext>
              </a:extLst>
            </p:cNvPr>
            <p:cNvSpPr>
              <a:spLocks noEditPoints="1"/>
            </p:cNvSpPr>
            <p:nvPr/>
          </p:nvSpPr>
          <p:spPr bwMode="auto">
            <a:xfrm>
              <a:off x="4719638" y="3019425"/>
              <a:ext cx="98425" cy="92075"/>
            </a:xfrm>
            <a:custGeom>
              <a:avLst/>
              <a:gdLst>
                <a:gd name="T0" fmla="*/ 30 w 63"/>
                <a:gd name="T1" fmla="*/ 9 h 59"/>
                <a:gd name="T2" fmla="*/ 13 w 63"/>
                <a:gd name="T3" fmla="*/ 15 h 59"/>
                <a:gd name="T4" fmla="*/ 7 w 63"/>
                <a:gd name="T5" fmla="*/ 30 h 59"/>
                <a:gd name="T6" fmla="*/ 14 w 63"/>
                <a:gd name="T7" fmla="*/ 45 h 59"/>
                <a:gd name="T8" fmla="*/ 32 w 63"/>
                <a:gd name="T9" fmla="*/ 50 h 59"/>
                <a:gd name="T10" fmla="*/ 45 w 63"/>
                <a:gd name="T11" fmla="*/ 48 h 59"/>
                <a:gd name="T12" fmla="*/ 53 w 63"/>
                <a:gd name="T13" fmla="*/ 40 h 59"/>
                <a:gd name="T14" fmla="*/ 56 w 63"/>
                <a:gd name="T15" fmla="*/ 29 h 59"/>
                <a:gd name="T16" fmla="*/ 49 w 63"/>
                <a:gd name="T17" fmla="*/ 14 h 59"/>
                <a:gd name="T18" fmla="*/ 30 w 63"/>
                <a:gd name="T19" fmla="*/ 9 h 59"/>
                <a:gd name="T20" fmla="*/ 29 w 63"/>
                <a:gd name="T21" fmla="*/ 1 h 59"/>
                <a:gd name="T22" fmla="*/ 53 w 63"/>
                <a:gd name="T23" fmla="*/ 8 h 59"/>
                <a:gd name="T24" fmla="*/ 62 w 63"/>
                <a:gd name="T25" fmla="*/ 29 h 59"/>
                <a:gd name="T26" fmla="*/ 59 w 63"/>
                <a:gd name="T27" fmla="*/ 44 h 59"/>
                <a:gd name="T28" fmla="*/ 48 w 63"/>
                <a:gd name="T29" fmla="*/ 55 h 59"/>
                <a:gd name="T30" fmla="*/ 32 w 63"/>
                <a:gd name="T31" fmla="*/ 59 h 59"/>
                <a:gd name="T32" fmla="*/ 16 w 63"/>
                <a:gd name="T33" fmla="*/ 56 h 59"/>
                <a:gd name="T34" fmla="*/ 4 w 63"/>
                <a:gd name="T35" fmla="*/ 45 h 59"/>
                <a:gd name="T36" fmla="*/ 0 w 63"/>
                <a:gd name="T37" fmla="*/ 31 h 59"/>
                <a:gd name="T38" fmla="*/ 4 w 63"/>
                <a:gd name="T39" fmla="*/ 15 h 59"/>
                <a:gd name="T40" fmla="*/ 15 w 63"/>
                <a:gd name="T41" fmla="*/ 5 h 59"/>
                <a:gd name="T42" fmla="*/ 29 w 63"/>
                <a:gd name="T4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59">
                  <a:moveTo>
                    <a:pt x="30" y="9"/>
                  </a:moveTo>
                  <a:cubicBezTo>
                    <a:pt x="22" y="9"/>
                    <a:pt x="17" y="11"/>
                    <a:pt x="13" y="15"/>
                  </a:cubicBezTo>
                  <a:cubicBezTo>
                    <a:pt x="9" y="20"/>
                    <a:pt x="7" y="25"/>
                    <a:pt x="7" y="30"/>
                  </a:cubicBezTo>
                  <a:cubicBezTo>
                    <a:pt x="7" y="37"/>
                    <a:pt x="9" y="41"/>
                    <a:pt x="14" y="45"/>
                  </a:cubicBezTo>
                  <a:cubicBezTo>
                    <a:pt x="18" y="49"/>
                    <a:pt x="24" y="51"/>
                    <a:pt x="32" y="50"/>
                  </a:cubicBezTo>
                  <a:cubicBezTo>
                    <a:pt x="37" y="50"/>
                    <a:pt x="41" y="49"/>
                    <a:pt x="45" y="48"/>
                  </a:cubicBezTo>
                  <a:cubicBezTo>
                    <a:pt x="48" y="46"/>
                    <a:pt x="51" y="43"/>
                    <a:pt x="53" y="40"/>
                  </a:cubicBezTo>
                  <a:cubicBezTo>
                    <a:pt x="55" y="37"/>
                    <a:pt x="56" y="33"/>
                    <a:pt x="56" y="29"/>
                  </a:cubicBezTo>
                  <a:cubicBezTo>
                    <a:pt x="55" y="23"/>
                    <a:pt x="53" y="18"/>
                    <a:pt x="49" y="14"/>
                  </a:cubicBezTo>
                  <a:cubicBezTo>
                    <a:pt x="45" y="10"/>
                    <a:pt x="39" y="9"/>
                    <a:pt x="30" y="9"/>
                  </a:cubicBezTo>
                  <a:moveTo>
                    <a:pt x="29" y="1"/>
                  </a:moveTo>
                  <a:cubicBezTo>
                    <a:pt x="39" y="0"/>
                    <a:pt x="47" y="3"/>
                    <a:pt x="53" y="8"/>
                  </a:cubicBezTo>
                  <a:cubicBezTo>
                    <a:pt x="59" y="13"/>
                    <a:pt x="62" y="20"/>
                    <a:pt x="62" y="29"/>
                  </a:cubicBezTo>
                  <a:cubicBezTo>
                    <a:pt x="63" y="34"/>
                    <a:pt x="62" y="39"/>
                    <a:pt x="59" y="44"/>
                  </a:cubicBezTo>
                  <a:cubicBezTo>
                    <a:pt x="57" y="49"/>
                    <a:pt x="53" y="52"/>
                    <a:pt x="48" y="55"/>
                  </a:cubicBezTo>
                  <a:cubicBezTo>
                    <a:pt x="44" y="57"/>
                    <a:pt x="38" y="59"/>
                    <a:pt x="32" y="59"/>
                  </a:cubicBezTo>
                  <a:cubicBezTo>
                    <a:pt x="26" y="59"/>
                    <a:pt x="21" y="58"/>
                    <a:pt x="16" y="56"/>
                  </a:cubicBezTo>
                  <a:cubicBezTo>
                    <a:pt x="11" y="53"/>
                    <a:pt x="7" y="50"/>
                    <a:pt x="4" y="45"/>
                  </a:cubicBezTo>
                  <a:cubicBezTo>
                    <a:pt x="2" y="41"/>
                    <a:pt x="0" y="36"/>
                    <a:pt x="0" y="31"/>
                  </a:cubicBezTo>
                  <a:cubicBezTo>
                    <a:pt x="0" y="25"/>
                    <a:pt x="1" y="20"/>
                    <a:pt x="4" y="15"/>
                  </a:cubicBezTo>
                  <a:cubicBezTo>
                    <a:pt x="6" y="11"/>
                    <a:pt x="10" y="7"/>
                    <a:pt x="15" y="5"/>
                  </a:cubicBezTo>
                  <a:cubicBezTo>
                    <a:pt x="19" y="2"/>
                    <a:pt x="24" y="1"/>
                    <a:pt x="2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34">
              <a:extLst>
                <a:ext uri="{FF2B5EF4-FFF2-40B4-BE49-F238E27FC236}">
                  <a16:creationId xmlns:a16="http://schemas.microsoft.com/office/drawing/2014/main" id="{96A28567-6C49-424F-8B3F-71ACFE4A0E51}"/>
                </a:ext>
              </a:extLst>
            </p:cNvPr>
            <p:cNvSpPr>
              <a:spLocks/>
            </p:cNvSpPr>
            <p:nvPr/>
          </p:nvSpPr>
          <p:spPr bwMode="auto">
            <a:xfrm>
              <a:off x="4706938" y="3140075"/>
              <a:ext cx="104775" cy="88900"/>
            </a:xfrm>
            <a:custGeom>
              <a:avLst/>
              <a:gdLst>
                <a:gd name="T0" fmla="*/ 8 w 66"/>
                <a:gd name="T1" fmla="*/ 0 h 56"/>
                <a:gd name="T2" fmla="*/ 66 w 66"/>
                <a:gd name="T3" fmla="*/ 10 h 56"/>
                <a:gd name="T4" fmla="*/ 65 w 66"/>
                <a:gd name="T5" fmla="*/ 17 h 56"/>
                <a:gd name="T6" fmla="*/ 14 w 66"/>
                <a:gd name="T7" fmla="*/ 41 h 56"/>
                <a:gd name="T8" fmla="*/ 60 w 66"/>
                <a:gd name="T9" fmla="*/ 48 h 56"/>
                <a:gd name="T10" fmla="*/ 59 w 66"/>
                <a:gd name="T11" fmla="*/ 56 h 56"/>
                <a:gd name="T12" fmla="*/ 0 w 66"/>
                <a:gd name="T13" fmla="*/ 46 h 56"/>
                <a:gd name="T14" fmla="*/ 2 w 66"/>
                <a:gd name="T15" fmla="*/ 38 h 56"/>
                <a:gd name="T16" fmla="*/ 52 w 66"/>
                <a:gd name="T17" fmla="*/ 15 h 56"/>
                <a:gd name="T18" fmla="*/ 7 w 66"/>
                <a:gd name="T19" fmla="*/ 8 h 56"/>
                <a:gd name="T20" fmla="*/ 8 w 6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6">
                  <a:moveTo>
                    <a:pt x="8" y="0"/>
                  </a:moveTo>
                  <a:lnTo>
                    <a:pt x="66" y="10"/>
                  </a:lnTo>
                  <a:lnTo>
                    <a:pt x="65" y="17"/>
                  </a:lnTo>
                  <a:lnTo>
                    <a:pt x="14" y="41"/>
                  </a:lnTo>
                  <a:lnTo>
                    <a:pt x="60" y="48"/>
                  </a:lnTo>
                  <a:lnTo>
                    <a:pt x="59" y="56"/>
                  </a:lnTo>
                  <a:lnTo>
                    <a:pt x="0" y="46"/>
                  </a:lnTo>
                  <a:lnTo>
                    <a:pt x="2" y="38"/>
                  </a:lnTo>
                  <a:lnTo>
                    <a:pt x="52" y="15"/>
                  </a:lnTo>
                  <a:lnTo>
                    <a:pt x="7"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35">
              <a:extLst>
                <a:ext uri="{FF2B5EF4-FFF2-40B4-BE49-F238E27FC236}">
                  <a16:creationId xmlns:a16="http://schemas.microsoft.com/office/drawing/2014/main" id="{14F3551B-6F99-4EE0-881A-5118EBE856C9}"/>
                </a:ext>
              </a:extLst>
            </p:cNvPr>
            <p:cNvSpPr>
              <a:spLocks/>
            </p:cNvSpPr>
            <p:nvPr/>
          </p:nvSpPr>
          <p:spPr bwMode="auto">
            <a:xfrm>
              <a:off x="3475038" y="3327400"/>
              <a:ext cx="66675" cy="60325"/>
            </a:xfrm>
            <a:custGeom>
              <a:avLst/>
              <a:gdLst>
                <a:gd name="T0" fmla="*/ 0 w 42"/>
                <a:gd name="T1" fmla="*/ 14 h 38"/>
                <a:gd name="T2" fmla="*/ 31 w 42"/>
                <a:gd name="T3" fmla="*/ 0 h 38"/>
                <a:gd name="T4" fmla="*/ 42 w 42"/>
                <a:gd name="T5" fmla="*/ 22 h 38"/>
                <a:gd name="T6" fmla="*/ 38 w 42"/>
                <a:gd name="T7" fmla="*/ 24 h 38"/>
                <a:gd name="T8" fmla="*/ 30 w 42"/>
                <a:gd name="T9" fmla="*/ 5 h 38"/>
                <a:gd name="T10" fmla="*/ 20 w 42"/>
                <a:gd name="T11" fmla="*/ 10 h 38"/>
                <a:gd name="T12" fmla="*/ 29 w 42"/>
                <a:gd name="T13" fmla="*/ 27 h 38"/>
                <a:gd name="T14" fmla="*/ 25 w 42"/>
                <a:gd name="T15" fmla="*/ 29 h 38"/>
                <a:gd name="T16" fmla="*/ 17 w 42"/>
                <a:gd name="T17" fmla="*/ 12 h 38"/>
                <a:gd name="T18" fmla="*/ 6 w 42"/>
                <a:gd name="T19" fmla="*/ 17 h 38"/>
                <a:gd name="T20" fmla="*/ 15 w 42"/>
                <a:gd name="T21" fmla="*/ 36 h 38"/>
                <a:gd name="T22" fmla="*/ 12 w 42"/>
                <a:gd name="T23" fmla="*/ 38 h 38"/>
                <a:gd name="T24" fmla="*/ 0 w 42"/>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8">
                  <a:moveTo>
                    <a:pt x="0" y="14"/>
                  </a:moveTo>
                  <a:lnTo>
                    <a:pt x="31" y="0"/>
                  </a:lnTo>
                  <a:lnTo>
                    <a:pt x="42" y="22"/>
                  </a:lnTo>
                  <a:lnTo>
                    <a:pt x="38" y="24"/>
                  </a:lnTo>
                  <a:lnTo>
                    <a:pt x="30" y="5"/>
                  </a:lnTo>
                  <a:lnTo>
                    <a:pt x="20" y="10"/>
                  </a:lnTo>
                  <a:lnTo>
                    <a:pt x="29" y="27"/>
                  </a:lnTo>
                  <a:lnTo>
                    <a:pt x="25" y="29"/>
                  </a:lnTo>
                  <a:lnTo>
                    <a:pt x="17" y="12"/>
                  </a:lnTo>
                  <a:lnTo>
                    <a:pt x="6" y="17"/>
                  </a:lnTo>
                  <a:lnTo>
                    <a:pt x="15" y="36"/>
                  </a:lnTo>
                  <a:lnTo>
                    <a:pt x="12" y="3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6">
              <a:extLst>
                <a:ext uri="{FF2B5EF4-FFF2-40B4-BE49-F238E27FC236}">
                  <a16:creationId xmlns:a16="http://schemas.microsoft.com/office/drawing/2014/main" id="{8DA32DA2-43C5-43CB-9E8E-224463242DC6}"/>
                </a:ext>
              </a:extLst>
            </p:cNvPr>
            <p:cNvSpPr>
              <a:spLocks noEditPoints="1"/>
            </p:cNvSpPr>
            <p:nvPr/>
          </p:nvSpPr>
          <p:spPr bwMode="auto">
            <a:xfrm>
              <a:off x="3505201" y="3375025"/>
              <a:ext cx="61913" cy="58738"/>
            </a:xfrm>
            <a:custGeom>
              <a:avLst/>
              <a:gdLst>
                <a:gd name="T0" fmla="*/ 6 w 40"/>
                <a:gd name="T1" fmla="*/ 20 h 38"/>
                <a:gd name="T2" fmla="*/ 10 w 40"/>
                <a:gd name="T3" fmla="*/ 27 h 38"/>
                <a:gd name="T4" fmla="*/ 13 w 40"/>
                <a:gd name="T5" fmla="*/ 31 h 38"/>
                <a:gd name="T6" fmla="*/ 16 w 40"/>
                <a:gd name="T7" fmla="*/ 33 h 38"/>
                <a:gd name="T8" fmla="*/ 21 w 40"/>
                <a:gd name="T9" fmla="*/ 32 h 38"/>
                <a:gd name="T10" fmla="*/ 28 w 40"/>
                <a:gd name="T11" fmla="*/ 30 h 38"/>
                <a:gd name="T12" fmla="*/ 34 w 40"/>
                <a:gd name="T13" fmla="*/ 24 h 38"/>
                <a:gd name="T14" fmla="*/ 35 w 40"/>
                <a:gd name="T15" fmla="*/ 18 h 38"/>
                <a:gd name="T16" fmla="*/ 32 w 40"/>
                <a:gd name="T17" fmla="*/ 12 h 38"/>
                <a:gd name="T18" fmla="*/ 28 w 40"/>
                <a:gd name="T19" fmla="*/ 6 h 38"/>
                <a:gd name="T20" fmla="*/ 6 w 40"/>
                <a:gd name="T21" fmla="*/ 20 h 38"/>
                <a:gd name="T22" fmla="*/ 0 w 40"/>
                <a:gd name="T23" fmla="*/ 19 h 38"/>
                <a:gd name="T24" fmla="*/ 30 w 40"/>
                <a:gd name="T25" fmla="*/ 0 h 38"/>
                <a:gd name="T26" fmla="*/ 36 w 40"/>
                <a:gd name="T27" fmla="*/ 10 h 38"/>
                <a:gd name="T28" fmla="*/ 39 w 40"/>
                <a:gd name="T29" fmla="*/ 16 h 38"/>
                <a:gd name="T30" fmla="*/ 39 w 40"/>
                <a:gd name="T31" fmla="*/ 21 h 38"/>
                <a:gd name="T32" fmla="*/ 36 w 40"/>
                <a:gd name="T33" fmla="*/ 28 h 38"/>
                <a:gd name="T34" fmla="*/ 30 w 40"/>
                <a:gd name="T35" fmla="*/ 34 h 38"/>
                <a:gd name="T36" fmla="*/ 24 w 40"/>
                <a:gd name="T37" fmla="*/ 37 h 38"/>
                <a:gd name="T38" fmla="*/ 18 w 40"/>
                <a:gd name="T39" fmla="*/ 37 h 38"/>
                <a:gd name="T40" fmla="*/ 14 w 40"/>
                <a:gd name="T41" fmla="*/ 36 h 38"/>
                <a:gd name="T42" fmla="*/ 10 w 40"/>
                <a:gd name="T43" fmla="*/ 34 h 38"/>
                <a:gd name="T44" fmla="*/ 7 w 40"/>
                <a:gd name="T45" fmla="*/ 29 h 38"/>
                <a:gd name="T46" fmla="*/ 0 w 40"/>
                <a:gd name="T4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8">
                  <a:moveTo>
                    <a:pt x="6" y="20"/>
                  </a:moveTo>
                  <a:cubicBezTo>
                    <a:pt x="10" y="27"/>
                    <a:pt x="10" y="27"/>
                    <a:pt x="10" y="27"/>
                  </a:cubicBezTo>
                  <a:cubicBezTo>
                    <a:pt x="11" y="29"/>
                    <a:pt x="12" y="30"/>
                    <a:pt x="13" y="31"/>
                  </a:cubicBezTo>
                  <a:cubicBezTo>
                    <a:pt x="14" y="32"/>
                    <a:pt x="15" y="32"/>
                    <a:pt x="16" y="33"/>
                  </a:cubicBezTo>
                  <a:cubicBezTo>
                    <a:pt x="18" y="33"/>
                    <a:pt x="20" y="33"/>
                    <a:pt x="21" y="32"/>
                  </a:cubicBezTo>
                  <a:cubicBezTo>
                    <a:pt x="23" y="32"/>
                    <a:pt x="25" y="31"/>
                    <a:pt x="28" y="30"/>
                  </a:cubicBezTo>
                  <a:cubicBezTo>
                    <a:pt x="31" y="28"/>
                    <a:pt x="33" y="26"/>
                    <a:pt x="34" y="24"/>
                  </a:cubicBezTo>
                  <a:cubicBezTo>
                    <a:pt x="35" y="22"/>
                    <a:pt x="35" y="20"/>
                    <a:pt x="35" y="18"/>
                  </a:cubicBezTo>
                  <a:cubicBezTo>
                    <a:pt x="35" y="16"/>
                    <a:pt x="34" y="15"/>
                    <a:pt x="32" y="12"/>
                  </a:cubicBezTo>
                  <a:cubicBezTo>
                    <a:pt x="28" y="6"/>
                    <a:pt x="28" y="6"/>
                    <a:pt x="28" y="6"/>
                  </a:cubicBezTo>
                  <a:lnTo>
                    <a:pt x="6" y="20"/>
                  </a:lnTo>
                  <a:close/>
                  <a:moveTo>
                    <a:pt x="0" y="19"/>
                  </a:moveTo>
                  <a:cubicBezTo>
                    <a:pt x="30" y="0"/>
                    <a:pt x="30" y="0"/>
                    <a:pt x="30" y="0"/>
                  </a:cubicBezTo>
                  <a:cubicBezTo>
                    <a:pt x="36" y="10"/>
                    <a:pt x="36" y="10"/>
                    <a:pt x="36" y="10"/>
                  </a:cubicBezTo>
                  <a:cubicBezTo>
                    <a:pt x="37" y="13"/>
                    <a:pt x="38" y="14"/>
                    <a:pt x="39" y="16"/>
                  </a:cubicBezTo>
                  <a:cubicBezTo>
                    <a:pt x="39" y="18"/>
                    <a:pt x="40" y="20"/>
                    <a:pt x="39" y="21"/>
                  </a:cubicBezTo>
                  <a:cubicBezTo>
                    <a:pt x="39" y="24"/>
                    <a:pt x="38" y="26"/>
                    <a:pt x="36" y="28"/>
                  </a:cubicBezTo>
                  <a:cubicBezTo>
                    <a:pt x="35" y="30"/>
                    <a:pt x="33" y="32"/>
                    <a:pt x="30" y="34"/>
                  </a:cubicBezTo>
                  <a:cubicBezTo>
                    <a:pt x="28" y="35"/>
                    <a:pt x="26" y="36"/>
                    <a:pt x="24" y="37"/>
                  </a:cubicBezTo>
                  <a:cubicBezTo>
                    <a:pt x="22" y="37"/>
                    <a:pt x="20" y="38"/>
                    <a:pt x="18" y="37"/>
                  </a:cubicBezTo>
                  <a:cubicBezTo>
                    <a:pt x="16" y="37"/>
                    <a:pt x="15" y="37"/>
                    <a:pt x="14" y="36"/>
                  </a:cubicBezTo>
                  <a:cubicBezTo>
                    <a:pt x="12" y="36"/>
                    <a:pt x="11" y="35"/>
                    <a:pt x="10" y="34"/>
                  </a:cubicBezTo>
                  <a:cubicBezTo>
                    <a:pt x="9" y="33"/>
                    <a:pt x="8" y="31"/>
                    <a:pt x="7" y="29"/>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7">
              <a:extLst>
                <a:ext uri="{FF2B5EF4-FFF2-40B4-BE49-F238E27FC236}">
                  <a16:creationId xmlns:a16="http://schemas.microsoft.com/office/drawing/2014/main" id="{EFC2545E-757D-4B68-BDDE-89766CCBC35D}"/>
                </a:ext>
              </a:extLst>
            </p:cNvPr>
            <p:cNvSpPr>
              <a:spLocks/>
            </p:cNvSpPr>
            <p:nvPr/>
          </p:nvSpPr>
          <p:spPr bwMode="auto">
            <a:xfrm>
              <a:off x="3546476" y="3424238"/>
              <a:ext cx="61913" cy="61913"/>
            </a:xfrm>
            <a:custGeom>
              <a:avLst/>
              <a:gdLst>
                <a:gd name="T0" fmla="*/ 37 w 40"/>
                <a:gd name="T1" fmla="*/ 18 h 39"/>
                <a:gd name="T2" fmla="*/ 40 w 40"/>
                <a:gd name="T3" fmla="*/ 21 h 39"/>
                <a:gd name="T4" fmla="*/ 24 w 40"/>
                <a:gd name="T5" fmla="*/ 34 h 39"/>
                <a:gd name="T6" fmla="*/ 17 w 40"/>
                <a:gd name="T7" fmla="*/ 38 h 39"/>
                <a:gd name="T8" fmla="*/ 10 w 40"/>
                <a:gd name="T9" fmla="*/ 38 h 39"/>
                <a:gd name="T10" fmla="*/ 4 w 40"/>
                <a:gd name="T11" fmla="*/ 33 h 39"/>
                <a:gd name="T12" fmla="*/ 0 w 40"/>
                <a:gd name="T13" fmla="*/ 25 h 39"/>
                <a:gd name="T14" fmla="*/ 1 w 40"/>
                <a:gd name="T15" fmla="*/ 19 h 39"/>
                <a:gd name="T16" fmla="*/ 7 w 40"/>
                <a:gd name="T17" fmla="*/ 12 h 39"/>
                <a:gd name="T18" fmla="*/ 23 w 40"/>
                <a:gd name="T19" fmla="*/ 0 h 39"/>
                <a:gd name="T20" fmla="*/ 26 w 40"/>
                <a:gd name="T21" fmla="*/ 3 h 39"/>
                <a:gd name="T22" fmla="*/ 10 w 40"/>
                <a:gd name="T23" fmla="*/ 16 h 39"/>
                <a:gd name="T24" fmla="*/ 5 w 40"/>
                <a:gd name="T25" fmla="*/ 21 h 39"/>
                <a:gd name="T26" fmla="*/ 5 w 40"/>
                <a:gd name="T27" fmla="*/ 25 h 39"/>
                <a:gd name="T28" fmla="*/ 7 w 40"/>
                <a:gd name="T29" fmla="*/ 30 h 39"/>
                <a:gd name="T30" fmla="*/ 13 w 40"/>
                <a:gd name="T31" fmla="*/ 34 h 39"/>
                <a:gd name="T32" fmla="*/ 21 w 40"/>
                <a:gd name="T33" fmla="*/ 30 h 39"/>
                <a:gd name="T34" fmla="*/ 37 w 40"/>
                <a:gd name="T3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37" y="18"/>
                  </a:moveTo>
                  <a:cubicBezTo>
                    <a:pt x="40" y="21"/>
                    <a:pt x="40" y="21"/>
                    <a:pt x="40" y="21"/>
                  </a:cubicBezTo>
                  <a:cubicBezTo>
                    <a:pt x="24" y="34"/>
                    <a:pt x="24" y="34"/>
                    <a:pt x="24" y="34"/>
                  </a:cubicBezTo>
                  <a:cubicBezTo>
                    <a:pt x="22" y="36"/>
                    <a:pt x="19" y="37"/>
                    <a:pt x="17" y="38"/>
                  </a:cubicBezTo>
                  <a:cubicBezTo>
                    <a:pt x="15" y="39"/>
                    <a:pt x="13" y="39"/>
                    <a:pt x="10" y="38"/>
                  </a:cubicBezTo>
                  <a:cubicBezTo>
                    <a:pt x="8" y="37"/>
                    <a:pt x="6" y="35"/>
                    <a:pt x="4" y="33"/>
                  </a:cubicBezTo>
                  <a:cubicBezTo>
                    <a:pt x="2" y="30"/>
                    <a:pt x="1" y="28"/>
                    <a:pt x="0" y="25"/>
                  </a:cubicBezTo>
                  <a:cubicBezTo>
                    <a:pt x="0" y="23"/>
                    <a:pt x="0" y="21"/>
                    <a:pt x="1" y="19"/>
                  </a:cubicBezTo>
                  <a:cubicBezTo>
                    <a:pt x="2" y="17"/>
                    <a:pt x="4" y="14"/>
                    <a:pt x="7" y="12"/>
                  </a:cubicBezTo>
                  <a:cubicBezTo>
                    <a:pt x="23" y="0"/>
                    <a:pt x="23" y="0"/>
                    <a:pt x="23" y="0"/>
                  </a:cubicBezTo>
                  <a:cubicBezTo>
                    <a:pt x="26" y="3"/>
                    <a:pt x="26" y="3"/>
                    <a:pt x="26" y="3"/>
                  </a:cubicBezTo>
                  <a:cubicBezTo>
                    <a:pt x="10" y="16"/>
                    <a:pt x="10" y="16"/>
                    <a:pt x="10" y="16"/>
                  </a:cubicBezTo>
                  <a:cubicBezTo>
                    <a:pt x="8" y="18"/>
                    <a:pt x="6" y="19"/>
                    <a:pt x="5" y="21"/>
                  </a:cubicBezTo>
                  <a:cubicBezTo>
                    <a:pt x="5" y="22"/>
                    <a:pt x="4" y="23"/>
                    <a:pt x="5" y="25"/>
                  </a:cubicBezTo>
                  <a:cubicBezTo>
                    <a:pt x="5" y="27"/>
                    <a:pt x="6" y="28"/>
                    <a:pt x="7" y="30"/>
                  </a:cubicBezTo>
                  <a:cubicBezTo>
                    <a:pt x="9" y="32"/>
                    <a:pt x="11" y="34"/>
                    <a:pt x="13" y="34"/>
                  </a:cubicBezTo>
                  <a:cubicBezTo>
                    <a:pt x="15" y="34"/>
                    <a:pt x="18" y="33"/>
                    <a:pt x="21" y="30"/>
                  </a:cubicBezTo>
                  <a:lnTo>
                    <a:pt x="3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38">
              <a:extLst>
                <a:ext uri="{FF2B5EF4-FFF2-40B4-BE49-F238E27FC236}">
                  <a16:creationId xmlns:a16="http://schemas.microsoft.com/office/drawing/2014/main" id="{3B9E1550-E610-4BA8-8FA9-AFD7AE98AACB}"/>
                </a:ext>
              </a:extLst>
            </p:cNvPr>
            <p:cNvSpPr>
              <a:spLocks/>
            </p:cNvSpPr>
            <p:nvPr/>
          </p:nvSpPr>
          <p:spPr bwMode="auto">
            <a:xfrm>
              <a:off x="3589338" y="3479800"/>
              <a:ext cx="55563" cy="55563"/>
            </a:xfrm>
            <a:custGeom>
              <a:avLst/>
              <a:gdLst>
                <a:gd name="T0" fmla="*/ 21 w 36"/>
                <a:gd name="T1" fmla="*/ 29 h 36"/>
                <a:gd name="T2" fmla="*/ 23 w 36"/>
                <a:gd name="T3" fmla="*/ 33 h 36"/>
                <a:gd name="T4" fmla="*/ 13 w 36"/>
                <a:gd name="T5" fmla="*/ 35 h 36"/>
                <a:gd name="T6" fmla="*/ 5 w 36"/>
                <a:gd name="T7" fmla="*/ 30 h 36"/>
                <a:gd name="T8" fmla="*/ 0 w 36"/>
                <a:gd name="T9" fmla="*/ 22 h 36"/>
                <a:gd name="T10" fmla="*/ 1 w 36"/>
                <a:gd name="T11" fmla="*/ 14 h 36"/>
                <a:gd name="T12" fmla="*/ 7 w 36"/>
                <a:gd name="T13" fmla="*/ 6 h 36"/>
                <a:gd name="T14" fmla="*/ 15 w 36"/>
                <a:gd name="T15" fmla="*/ 1 h 36"/>
                <a:gd name="T16" fmla="*/ 24 w 36"/>
                <a:gd name="T17" fmla="*/ 1 h 36"/>
                <a:gd name="T18" fmla="*/ 31 w 36"/>
                <a:gd name="T19" fmla="*/ 6 h 36"/>
                <a:gd name="T20" fmla="*/ 35 w 36"/>
                <a:gd name="T21" fmla="*/ 14 h 36"/>
                <a:gd name="T22" fmla="*/ 33 w 36"/>
                <a:gd name="T23" fmla="*/ 23 h 36"/>
                <a:gd name="T24" fmla="*/ 29 w 36"/>
                <a:gd name="T25" fmla="*/ 20 h 36"/>
                <a:gd name="T26" fmla="*/ 31 w 36"/>
                <a:gd name="T27" fmla="*/ 14 h 36"/>
                <a:gd name="T28" fmla="*/ 28 w 36"/>
                <a:gd name="T29" fmla="*/ 8 h 36"/>
                <a:gd name="T30" fmla="*/ 22 w 36"/>
                <a:gd name="T31" fmla="*/ 5 h 36"/>
                <a:gd name="T32" fmla="*/ 16 w 36"/>
                <a:gd name="T33" fmla="*/ 5 h 36"/>
                <a:gd name="T34" fmla="*/ 10 w 36"/>
                <a:gd name="T35" fmla="*/ 9 h 36"/>
                <a:gd name="T36" fmla="*/ 5 w 36"/>
                <a:gd name="T37" fmla="*/ 16 h 36"/>
                <a:gd name="T38" fmla="*/ 5 w 36"/>
                <a:gd name="T39" fmla="*/ 22 h 36"/>
                <a:gd name="T40" fmla="*/ 7 w 36"/>
                <a:gd name="T41" fmla="*/ 27 h 36"/>
                <a:gd name="T42" fmla="*/ 14 w 36"/>
                <a:gd name="T43" fmla="*/ 31 h 36"/>
                <a:gd name="T44" fmla="*/ 21 w 36"/>
                <a:gd name="T45"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6">
                  <a:moveTo>
                    <a:pt x="21" y="29"/>
                  </a:moveTo>
                  <a:cubicBezTo>
                    <a:pt x="23" y="33"/>
                    <a:pt x="23" y="33"/>
                    <a:pt x="23" y="33"/>
                  </a:cubicBezTo>
                  <a:cubicBezTo>
                    <a:pt x="20" y="35"/>
                    <a:pt x="16" y="36"/>
                    <a:pt x="13" y="35"/>
                  </a:cubicBezTo>
                  <a:cubicBezTo>
                    <a:pt x="10" y="35"/>
                    <a:pt x="7" y="33"/>
                    <a:pt x="5" y="30"/>
                  </a:cubicBezTo>
                  <a:cubicBezTo>
                    <a:pt x="2" y="28"/>
                    <a:pt x="1" y="25"/>
                    <a:pt x="0" y="22"/>
                  </a:cubicBezTo>
                  <a:cubicBezTo>
                    <a:pt x="0" y="19"/>
                    <a:pt x="0" y="16"/>
                    <a:pt x="1" y="14"/>
                  </a:cubicBezTo>
                  <a:cubicBezTo>
                    <a:pt x="3" y="11"/>
                    <a:pt x="5" y="8"/>
                    <a:pt x="7" y="6"/>
                  </a:cubicBezTo>
                  <a:cubicBezTo>
                    <a:pt x="10" y="3"/>
                    <a:pt x="12" y="2"/>
                    <a:pt x="15" y="1"/>
                  </a:cubicBezTo>
                  <a:cubicBezTo>
                    <a:pt x="18" y="0"/>
                    <a:pt x="21" y="0"/>
                    <a:pt x="24" y="1"/>
                  </a:cubicBezTo>
                  <a:cubicBezTo>
                    <a:pt x="27" y="2"/>
                    <a:pt x="29" y="3"/>
                    <a:pt x="31" y="6"/>
                  </a:cubicBezTo>
                  <a:cubicBezTo>
                    <a:pt x="34" y="8"/>
                    <a:pt x="35" y="11"/>
                    <a:pt x="35" y="14"/>
                  </a:cubicBezTo>
                  <a:cubicBezTo>
                    <a:pt x="36" y="17"/>
                    <a:pt x="35" y="20"/>
                    <a:pt x="33" y="23"/>
                  </a:cubicBezTo>
                  <a:cubicBezTo>
                    <a:pt x="29" y="20"/>
                    <a:pt x="29" y="20"/>
                    <a:pt x="29" y="20"/>
                  </a:cubicBezTo>
                  <a:cubicBezTo>
                    <a:pt x="31" y="18"/>
                    <a:pt x="31" y="16"/>
                    <a:pt x="31" y="14"/>
                  </a:cubicBezTo>
                  <a:cubicBezTo>
                    <a:pt x="31" y="12"/>
                    <a:pt x="30" y="10"/>
                    <a:pt x="28" y="8"/>
                  </a:cubicBezTo>
                  <a:cubicBezTo>
                    <a:pt x="26" y="6"/>
                    <a:pt x="24" y="5"/>
                    <a:pt x="22" y="5"/>
                  </a:cubicBezTo>
                  <a:cubicBezTo>
                    <a:pt x="20" y="4"/>
                    <a:pt x="18" y="4"/>
                    <a:pt x="16" y="5"/>
                  </a:cubicBezTo>
                  <a:cubicBezTo>
                    <a:pt x="14" y="6"/>
                    <a:pt x="12" y="8"/>
                    <a:pt x="10" y="9"/>
                  </a:cubicBezTo>
                  <a:cubicBezTo>
                    <a:pt x="8" y="11"/>
                    <a:pt x="6" y="13"/>
                    <a:pt x="5" y="16"/>
                  </a:cubicBezTo>
                  <a:cubicBezTo>
                    <a:pt x="4" y="18"/>
                    <a:pt x="4" y="20"/>
                    <a:pt x="5" y="22"/>
                  </a:cubicBezTo>
                  <a:cubicBezTo>
                    <a:pt x="5" y="24"/>
                    <a:pt x="6" y="26"/>
                    <a:pt x="7" y="27"/>
                  </a:cubicBezTo>
                  <a:cubicBezTo>
                    <a:pt x="9" y="29"/>
                    <a:pt x="11" y="30"/>
                    <a:pt x="14" y="31"/>
                  </a:cubicBezTo>
                  <a:cubicBezTo>
                    <a:pt x="16" y="31"/>
                    <a:pt x="18" y="30"/>
                    <a:pt x="21"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9">
              <a:extLst>
                <a:ext uri="{FF2B5EF4-FFF2-40B4-BE49-F238E27FC236}">
                  <a16:creationId xmlns:a16="http://schemas.microsoft.com/office/drawing/2014/main" id="{8FCAB7E5-A7D7-435A-BDF9-F119682B6503}"/>
                </a:ext>
              </a:extLst>
            </p:cNvPr>
            <p:cNvSpPr>
              <a:spLocks noEditPoints="1"/>
            </p:cNvSpPr>
            <p:nvPr/>
          </p:nvSpPr>
          <p:spPr bwMode="auto">
            <a:xfrm>
              <a:off x="3621088" y="3522663"/>
              <a:ext cx="58738" cy="63500"/>
            </a:xfrm>
            <a:custGeom>
              <a:avLst/>
              <a:gdLst>
                <a:gd name="T0" fmla="*/ 17 w 37"/>
                <a:gd name="T1" fmla="*/ 14 h 40"/>
                <a:gd name="T2" fmla="*/ 26 w 37"/>
                <a:gd name="T3" fmla="*/ 22 h 40"/>
                <a:gd name="T4" fmla="*/ 30 w 37"/>
                <a:gd name="T5" fmla="*/ 12 h 40"/>
                <a:gd name="T6" fmla="*/ 33 w 37"/>
                <a:gd name="T7" fmla="*/ 5 h 40"/>
                <a:gd name="T8" fmla="*/ 27 w 37"/>
                <a:gd name="T9" fmla="*/ 9 h 40"/>
                <a:gd name="T10" fmla="*/ 17 w 37"/>
                <a:gd name="T11" fmla="*/ 14 h 40"/>
                <a:gd name="T12" fmla="*/ 0 w 37"/>
                <a:gd name="T13" fmla="*/ 18 h 40"/>
                <a:gd name="T14" fmla="*/ 33 w 37"/>
                <a:gd name="T15" fmla="*/ 0 h 40"/>
                <a:gd name="T16" fmla="*/ 37 w 37"/>
                <a:gd name="T17" fmla="*/ 4 h 40"/>
                <a:gd name="T18" fmla="*/ 25 w 37"/>
                <a:gd name="T19" fmla="*/ 40 h 40"/>
                <a:gd name="T20" fmla="*/ 21 w 37"/>
                <a:gd name="T21" fmla="*/ 36 h 40"/>
                <a:gd name="T22" fmla="*/ 25 w 37"/>
                <a:gd name="T23" fmla="*/ 25 h 40"/>
                <a:gd name="T24" fmla="*/ 14 w 37"/>
                <a:gd name="T25" fmla="*/ 16 h 40"/>
                <a:gd name="T26" fmla="*/ 4 w 37"/>
                <a:gd name="T27" fmla="*/ 21 h 40"/>
                <a:gd name="T28" fmla="*/ 0 w 37"/>
                <a:gd name="T2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0">
                  <a:moveTo>
                    <a:pt x="17" y="14"/>
                  </a:moveTo>
                  <a:cubicBezTo>
                    <a:pt x="26" y="22"/>
                    <a:pt x="26" y="22"/>
                    <a:pt x="26" y="22"/>
                  </a:cubicBezTo>
                  <a:cubicBezTo>
                    <a:pt x="30" y="12"/>
                    <a:pt x="30" y="12"/>
                    <a:pt x="30" y="12"/>
                  </a:cubicBezTo>
                  <a:cubicBezTo>
                    <a:pt x="31" y="9"/>
                    <a:pt x="32" y="7"/>
                    <a:pt x="33" y="5"/>
                  </a:cubicBezTo>
                  <a:cubicBezTo>
                    <a:pt x="31" y="6"/>
                    <a:pt x="29" y="7"/>
                    <a:pt x="27" y="9"/>
                  </a:cubicBezTo>
                  <a:lnTo>
                    <a:pt x="17" y="14"/>
                  </a:lnTo>
                  <a:close/>
                  <a:moveTo>
                    <a:pt x="0" y="18"/>
                  </a:moveTo>
                  <a:cubicBezTo>
                    <a:pt x="33" y="0"/>
                    <a:pt x="33" y="0"/>
                    <a:pt x="33" y="0"/>
                  </a:cubicBezTo>
                  <a:cubicBezTo>
                    <a:pt x="37" y="4"/>
                    <a:pt x="37" y="4"/>
                    <a:pt x="37" y="4"/>
                  </a:cubicBezTo>
                  <a:cubicBezTo>
                    <a:pt x="25" y="40"/>
                    <a:pt x="25" y="40"/>
                    <a:pt x="25" y="40"/>
                  </a:cubicBezTo>
                  <a:cubicBezTo>
                    <a:pt x="21" y="36"/>
                    <a:pt x="21" y="36"/>
                    <a:pt x="21" y="36"/>
                  </a:cubicBezTo>
                  <a:cubicBezTo>
                    <a:pt x="25" y="25"/>
                    <a:pt x="25" y="25"/>
                    <a:pt x="25" y="25"/>
                  </a:cubicBezTo>
                  <a:cubicBezTo>
                    <a:pt x="14" y="16"/>
                    <a:pt x="14" y="16"/>
                    <a:pt x="14" y="16"/>
                  </a:cubicBezTo>
                  <a:cubicBezTo>
                    <a:pt x="4" y="21"/>
                    <a:pt x="4" y="21"/>
                    <a:pt x="4" y="21"/>
                  </a:cubicBez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40">
              <a:extLst>
                <a:ext uri="{FF2B5EF4-FFF2-40B4-BE49-F238E27FC236}">
                  <a16:creationId xmlns:a16="http://schemas.microsoft.com/office/drawing/2014/main" id="{3E1BE694-7D1D-4DF0-A167-B80661970216}"/>
                </a:ext>
              </a:extLst>
            </p:cNvPr>
            <p:cNvSpPr>
              <a:spLocks/>
            </p:cNvSpPr>
            <p:nvPr/>
          </p:nvSpPr>
          <p:spPr bwMode="auto">
            <a:xfrm>
              <a:off x="3681413" y="3543300"/>
              <a:ext cx="52388" cy="57150"/>
            </a:xfrm>
            <a:custGeom>
              <a:avLst/>
              <a:gdLst>
                <a:gd name="T0" fmla="*/ 0 w 33"/>
                <a:gd name="T1" fmla="*/ 34 h 36"/>
                <a:gd name="T2" fmla="*/ 18 w 33"/>
                <a:gd name="T3" fmla="*/ 10 h 36"/>
                <a:gd name="T4" fmla="*/ 9 w 33"/>
                <a:gd name="T5" fmla="*/ 3 h 36"/>
                <a:gd name="T6" fmla="*/ 11 w 33"/>
                <a:gd name="T7" fmla="*/ 0 h 36"/>
                <a:gd name="T8" fmla="*/ 33 w 33"/>
                <a:gd name="T9" fmla="*/ 17 h 36"/>
                <a:gd name="T10" fmla="*/ 30 w 33"/>
                <a:gd name="T11" fmla="*/ 20 h 36"/>
                <a:gd name="T12" fmla="*/ 21 w 33"/>
                <a:gd name="T13" fmla="*/ 13 h 36"/>
                <a:gd name="T14" fmla="*/ 3 w 33"/>
                <a:gd name="T15" fmla="*/ 36 h 36"/>
                <a:gd name="T16" fmla="*/ 0 w 33"/>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0" y="34"/>
                  </a:moveTo>
                  <a:lnTo>
                    <a:pt x="18" y="10"/>
                  </a:lnTo>
                  <a:lnTo>
                    <a:pt x="9" y="3"/>
                  </a:lnTo>
                  <a:lnTo>
                    <a:pt x="11" y="0"/>
                  </a:lnTo>
                  <a:lnTo>
                    <a:pt x="33" y="17"/>
                  </a:lnTo>
                  <a:lnTo>
                    <a:pt x="30" y="20"/>
                  </a:lnTo>
                  <a:lnTo>
                    <a:pt x="21" y="13"/>
                  </a:lnTo>
                  <a:lnTo>
                    <a:pt x="3" y="36"/>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41">
              <a:extLst>
                <a:ext uri="{FF2B5EF4-FFF2-40B4-BE49-F238E27FC236}">
                  <a16:creationId xmlns:a16="http://schemas.microsoft.com/office/drawing/2014/main" id="{A3398250-A989-4D32-90C8-5C0FA7DA8706}"/>
                </a:ext>
              </a:extLst>
            </p:cNvPr>
            <p:cNvSpPr>
              <a:spLocks/>
            </p:cNvSpPr>
            <p:nvPr/>
          </p:nvSpPr>
          <p:spPr bwMode="auto">
            <a:xfrm>
              <a:off x="3722688" y="3582988"/>
              <a:ext cx="65088" cy="69850"/>
            </a:xfrm>
            <a:custGeom>
              <a:avLst/>
              <a:gdLst>
                <a:gd name="T0" fmla="*/ 0 w 41"/>
                <a:gd name="T1" fmla="*/ 29 h 44"/>
                <a:gd name="T2" fmla="*/ 19 w 41"/>
                <a:gd name="T3" fmla="*/ 0 h 44"/>
                <a:gd name="T4" fmla="*/ 23 w 41"/>
                <a:gd name="T5" fmla="*/ 3 h 44"/>
                <a:gd name="T6" fmla="*/ 15 w 41"/>
                <a:gd name="T7" fmla="*/ 14 h 44"/>
                <a:gd name="T8" fmla="*/ 29 w 41"/>
                <a:gd name="T9" fmla="*/ 24 h 44"/>
                <a:gd name="T10" fmla="*/ 37 w 41"/>
                <a:gd name="T11" fmla="*/ 12 h 44"/>
                <a:gd name="T12" fmla="*/ 41 w 41"/>
                <a:gd name="T13" fmla="*/ 14 h 44"/>
                <a:gd name="T14" fmla="*/ 23 w 41"/>
                <a:gd name="T15" fmla="*/ 44 h 44"/>
                <a:gd name="T16" fmla="*/ 19 w 41"/>
                <a:gd name="T17" fmla="*/ 41 h 44"/>
                <a:gd name="T18" fmla="*/ 28 w 41"/>
                <a:gd name="T19" fmla="*/ 28 h 44"/>
                <a:gd name="T20" fmla="*/ 13 w 41"/>
                <a:gd name="T21" fmla="*/ 18 h 44"/>
                <a:gd name="T22" fmla="*/ 4 w 41"/>
                <a:gd name="T23" fmla="*/ 31 h 44"/>
                <a:gd name="T24" fmla="*/ 0 w 41"/>
                <a:gd name="T2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4">
                  <a:moveTo>
                    <a:pt x="0" y="29"/>
                  </a:moveTo>
                  <a:lnTo>
                    <a:pt x="19" y="0"/>
                  </a:lnTo>
                  <a:lnTo>
                    <a:pt x="23" y="3"/>
                  </a:lnTo>
                  <a:lnTo>
                    <a:pt x="15" y="14"/>
                  </a:lnTo>
                  <a:lnTo>
                    <a:pt x="29" y="24"/>
                  </a:lnTo>
                  <a:lnTo>
                    <a:pt x="37" y="12"/>
                  </a:lnTo>
                  <a:lnTo>
                    <a:pt x="41" y="14"/>
                  </a:lnTo>
                  <a:lnTo>
                    <a:pt x="23" y="44"/>
                  </a:lnTo>
                  <a:lnTo>
                    <a:pt x="19" y="41"/>
                  </a:lnTo>
                  <a:lnTo>
                    <a:pt x="28" y="28"/>
                  </a:lnTo>
                  <a:lnTo>
                    <a:pt x="13" y="18"/>
                  </a:lnTo>
                  <a:lnTo>
                    <a:pt x="4" y="31"/>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42">
              <a:extLst>
                <a:ext uri="{FF2B5EF4-FFF2-40B4-BE49-F238E27FC236}">
                  <a16:creationId xmlns:a16="http://schemas.microsoft.com/office/drawing/2014/main" id="{A56593EF-AD23-4DBE-BFA9-31F073277787}"/>
                </a:ext>
              </a:extLst>
            </p:cNvPr>
            <p:cNvSpPr>
              <a:spLocks/>
            </p:cNvSpPr>
            <p:nvPr/>
          </p:nvSpPr>
          <p:spPr bwMode="auto">
            <a:xfrm>
              <a:off x="3783013" y="3613150"/>
              <a:ext cx="58738" cy="61913"/>
            </a:xfrm>
            <a:custGeom>
              <a:avLst/>
              <a:gdLst>
                <a:gd name="T0" fmla="*/ 33 w 37"/>
                <a:gd name="T1" fmla="*/ 10 h 40"/>
                <a:gd name="T2" fmla="*/ 37 w 37"/>
                <a:gd name="T3" fmla="*/ 12 h 40"/>
                <a:gd name="T4" fmla="*/ 28 w 37"/>
                <a:gd name="T5" fmla="*/ 31 h 40"/>
                <a:gd name="T6" fmla="*/ 23 w 37"/>
                <a:gd name="T7" fmla="*/ 37 h 40"/>
                <a:gd name="T8" fmla="*/ 17 w 37"/>
                <a:gd name="T9" fmla="*/ 40 h 40"/>
                <a:gd name="T10" fmla="*/ 9 w 37"/>
                <a:gd name="T11" fmla="*/ 38 h 40"/>
                <a:gd name="T12" fmla="*/ 2 w 37"/>
                <a:gd name="T13" fmla="*/ 33 h 40"/>
                <a:gd name="T14" fmla="*/ 1 w 37"/>
                <a:gd name="T15" fmla="*/ 26 h 40"/>
                <a:gd name="T16" fmla="*/ 3 w 37"/>
                <a:gd name="T17" fmla="*/ 18 h 40"/>
                <a:gd name="T18" fmla="*/ 13 w 37"/>
                <a:gd name="T19" fmla="*/ 0 h 40"/>
                <a:gd name="T20" fmla="*/ 17 w 37"/>
                <a:gd name="T21" fmla="*/ 2 h 40"/>
                <a:gd name="T22" fmla="*/ 8 w 37"/>
                <a:gd name="T23" fmla="*/ 20 h 40"/>
                <a:gd name="T24" fmla="*/ 5 w 37"/>
                <a:gd name="T25" fmla="*/ 26 h 40"/>
                <a:gd name="T26" fmla="*/ 6 w 37"/>
                <a:gd name="T27" fmla="*/ 31 h 40"/>
                <a:gd name="T28" fmla="*/ 10 w 37"/>
                <a:gd name="T29" fmla="*/ 34 h 40"/>
                <a:gd name="T30" fmla="*/ 18 w 37"/>
                <a:gd name="T31" fmla="*/ 35 h 40"/>
                <a:gd name="T32" fmla="*/ 24 w 37"/>
                <a:gd name="T33" fmla="*/ 28 h 40"/>
                <a:gd name="T34" fmla="*/ 33 w 37"/>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3" y="10"/>
                  </a:moveTo>
                  <a:cubicBezTo>
                    <a:pt x="37" y="12"/>
                    <a:pt x="37" y="12"/>
                    <a:pt x="37" y="12"/>
                  </a:cubicBezTo>
                  <a:cubicBezTo>
                    <a:pt x="28" y="31"/>
                    <a:pt x="28" y="31"/>
                    <a:pt x="28" y="31"/>
                  </a:cubicBezTo>
                  <a:cubicBezTo>
                    <a:pt x="26" y="34"/>
                    <a:pt x="25" y="36"/>
                    <a:pt x="23" y="37"/>
                  </a:cubicBezTo>
                  <a:cubicBezTo>
                    <a:pt x="21" y="39"/>
                    <a:pt x="19" y="40"/>
                    <a:pt x="17" y="40"/>
                  </a:cubicBezTo>
                  <a:cubicBezTo>
                    <a:pt x="14" y="40"/>
                    <a:pt x="12" y="40"/>
                    <a:pt x="9" y="38"/>
                  </a:cubicBezTo>
                  <a:cubicBezTo>
                    <a:pt x="6" y="37"/>
                    <a:pt x="4" y="35"/>
                    <a:pt x="2" y="33"/>
                  </a:cubicBezTo>
                  <a:cubicBezTo>
                    <a:pt x="1" y="31"/>
                    <a:pt x="0" y="29"/>
                    <a:pt x="1" y="26"/>
                  </a:cubicBezTo>
                  <a:cubicBezTo>
                    <a:pt x="1" y="24"/>
                    <a:pt x="2" y="21"/>
                    <a:pt x="3" y="18"/>
                  </a:cubicBezTo>
                  <a:cubicBezTo>
                    <a:pt x="13" y="0"/>
                    <a:pt x="13" y="0"/>
                    <a:pt x="13" y="0"/>
                  </a:cubicBezTo>
                  <a:cubicBezTo>
                    <a:pt x="17" y="2"/>
                    <a:pt x="17" y="2"/>
                    <a:pt x="17" y="2"/>
                  </a:cubicBezTo>
                  <a:cubicBezTo>
                    <a:pt x="8" y="20"/>
                    <a:pt x="8" y="20"/>
                    <a:pt x="8" y="20"/>
                  </a:cubicBezTo>
                  <a:cubicBezTo>
                    <a:pt x="6" y="23"/>
                    <a:pt x="5" y="25"/>
                    <a:pt x="5" y="26"/>
                  </a:cubicBezTo>
                  <a:cubicBezTo>
                    <a:pt x="5" y="28"/>
                    <a:pt x="5" y="29"/>
                    <a:pt x="6" y="31"/>
                  </a:cubicBezTo>
                  <a:cubicBezTo>
                    <a:pt x="7" y="32"/>
                    <a:pt x="9" y="33"/>
                    <a:pt x="10" y="34"/>
                  </a:cubicBezTo>
                  <a:cubicBezTo>
                    <a:pt x="13" y="36"/>
                    <a:pt x="16" y="36"/>
                    <a:pt x="18" y="35"/>
                  </a:cubicBezTo>
                  <a:cubicBezTo>
                    <a:pt x="20" y="35"/>
                    <a:pt x="22" y="32"/>
                    <a:pt x="24" y="28"/>
                  </a:cubicBezTo>
                  <a:lnTo>
                    <a:pt x="3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43">
              <a:extLst>
                <a:ext uri="{FF2B5EF4-FFF2-40B4-BE49-F238E27FC236}">
                  <a16:creationId xmlns:a16="http://schemas.microsoft.com/office/drawing/2014/main" id="{1DE99FE3-D9E1-4DBA-B6B5-99651357548D}"/>
                </a:ext>
              </a:extLst>
            </p:cNvPr>
            <p:cNvSpPr>
              <a:spLocks/>
            </p:cNvSpPr>
            <p:nvPr/>
          </p:nvSpPr>
          <p:spPr bwMode="auto">
            <a:xfrm>
              <a:off x="3838576" y="3640138"/>
              <a:ext cx="25400" cy="52388"/>
            </a:xfrm>
            <a:custGeom>
              <a:avLst/>
              <a:gdLst>
                <a:gd name="T0" fmla="*/ 0 w 16"/>
                <a:gd name="T1" fmla="*/ 31 h 33"/>
                <a:gd name="T2" fmla="*/ 12 w 16"/>
                <a:gd name="T3" fmla="*/ 0 h 33"/>
                <a:gd name="T4" fmla="*/ 16 w 16"/>
                <a:gd name="T5" fmla="*/ 1 h 33"/>
                <a:gd name="T6" fmla="*/ 4 w 16"/>
                <a:gd name="T7" fmla="*/ 33 h 33"/>
                <a:gd name="T8" fmla="*/ 0 w 16"/>
                <a:gd name="T9" fmla="*/ 31 h 33"/>
              </a:gdLst>
              <a:ahLst/>
              <a:cxnLst>
                <a:cxn ang="0">
                  <a:pos x="T0" y="T1"/>
                </a:cxn>
                <a:cxn ang="0">
                  <a:pos x="T2" y="T3"/>
                </a:cxn>
                <a:cxn ang="0">
                  <a:pos x="T4" y="T5"/>
                </a:cxn>
                <a:cxn ang="0">
                  <a:pos x="T6" y="T7"/>
                </a:cxn>
                <a:cxn ang="0">
                  <a:pos x="T8" y="T9"/>
                </a:cxn>
              </a:cxnLst>
              <a:rect l="0" t="0" r="r" b="b"/>
              <a:pathLst>
                <a:path w="16" h="33">
                  <a:moveTo>
                    <a:pt x="0" y="31"/>
                  </a:moveTo>
                  <a:lnTo>
                    <a:pt x="12" y="0"/>
                  </a:lnTo>
                  <a:lnTo>
                    <a:pt x="16" y="1"/>
                  </a:lnTo>
                  <a:lnTo>
                    <a:pt x="4"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44">
              <a:extLst>
                <a:ext uri="{FF2B5EF4-FFF2-40B4-BE49-F238E27FC236}">
                  <a16:creationId xmlns:a16="http://schemas.microsoft.com/office/drawing/2014/main" id="{D837A490-4090-4BB8-9754-B314DA23DDA0}"/>
                </a:ext>
              </a:extLst>
            </p:cNvPr>
            <p:cNvSpPr>
              <a:spLocks/>
            </p:cNvSpPr>
            <p:nvPr/>
          </p:nvSpPr>
          <p:spPr bwMode="auto">
            <a:xfrm>
              <a:off x="3870326" y="3654425"/>
              <a:ext cx="52388" cy="57150"/>
            </a:xfrm>
            <a:custGeom>
              <a:avLst/>
              <a:gdLst>
                <a:gd name="T0" fmla="*/ 25 w 33"/>
                <a:gd name="T1" fmla="*/ 27 h 37"/>
                <a:gd name="T2" fmla="*/ 29 w 33"/>
                <a:gd name="T3" fmla="*/ 29 h 37"/>
                <a:gd name="T4" fmla="*/ 21 w 33"/>
                <a:gd name="T5" fmla="*/ 36 h 37"/>
                <a:gd name="T6" fmla="*/ 11 w 33"/>
                <a:gd name="T7" fmla="*/ 36 h 37"/>
                <a:gd name="T8" fmla="*/ 3 w 33"/>
                <a:gd name="T9" fmla="*/ 31 h 37"/>
                <a:gd name="T10" fmla="*/ 0 w 33"/>
                <a:gd name="T11" fmla="*/ 22 h 37"/>
                <a:gd name="T12" fmla="*/ 1 w 33"/>
                <a:gd name="T13" fmla="*/ 13 h 37"/>
                <a:gd name="T14" fmla="*/ 7 w 33"/>
                <a:gd name="T15" fmla="*/ 5 h 37"/>
                <a:gd name="T16" fmla="*/ 14 w 33"/>
                <a:gd name="T17" fmla="*/ 1 h 37"/>
                <a:gd name="T18" fmla="*/ 23 w 33"/>
                <a:gd name="T19" fmla="*/ 1 h 37"/>
                <a:gd name="T20" fmla="*/ 30 w 33"/>
                <a:gd name="T21" fmla="*/ 7 h 37"/>
                <a:gd name="T22" fmla="*/ 33 w 33"/>
                <a:gd name="T23" fmla="*/ 16 h 37"/>
                <a:gd name="T24" fmla="*/ 28 w 33"/>
                <a:gd name="T25" fmla="*/ 15 h 37"/>
                <a:gd name="T26" fmla="*/ 26 w 33"/>
                <a:gd name="T27" fmla="*/ 9 h 37"/>
                <a:gd name="T28" fmla="*/ 22 w 33"/>
                <a:gd name="T29" fmla="*/ 5 h 37"/>
                <a:gd name="T30" fmla="*/ 14 w 33"/>
                <a:gd name="T31" fmla="*/ 5 h 37"/>
                <a:gd name="T32" fmla="*/ 9 w 33"/>
                <a:gd name="T33" fmla="*/ 8 h 37"/>
                <a:gd name="T34" fmla="*/ 6 w 33"/>
                <a:gd name="T35" fmla="*/ 14 h 37"/>
                <a:gd name="T36" fmla="*/ 5 w 33"/>
                <a:gd name="T37" fmla="*/ 22 h 37"/>
                <a:gd name="T38" fmla="*/ 7 w 33"/>
                <a:gd name="T39" fmla="*/ 28 h 37"/>
                <a:gd name="T40" fmla="*/ 12 w 33"/>
                <a:gd name="T41" fmla="*/ 32 h 37"/>
                <a:gd name="T42" fmla="*/ 19 w 33"/>
                <a:gd name="T43" fmla="*/ 32 h 37"/>
                <a:gd name="T44" fmla="*/ 25 w 33"/>
                <a:gd name="T4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37">
                  <a:moveTo>
                    <a:pt x="25" y="27"/>
                  </a:moveTo>
                  <a:cubicBezTo>
                    <a:pt x="29" y="29"/>
                    <a:pt x="29" y="29"/>
                    <a:pt x="29" y="29"/>
                  </a:cubicBezTo>
                  <a:cubicBezTo>
                    <a:pt x="26" y="33"/>
                    <a:pt x="24" y="35"/>
                    <a:pt x="21" y="36"/>
                  </a:cubicBezTo>
                  <a:cubicBezTo>
                    <a:pt x="18" y="37"/>
                    <a:pt x="14" y="37"/>
                    <a:pt x="11" y="36"/>
                  </a:cubicBezTo>
                  <a:cubicBezTo>
                    <a:pt x="7" y="35"/>
                    <a:pt x="5" y="33"/>
                    <a:pt x="3" y="31"/>
                  </a:cubicBezTo>
                  <a:cubicBezTo>
                    <a:pt x="1" y="28"/>
                    <a:pt x="0" y="26"/>
                    <a:pt x="0" y="22"/>
                  </a:cubicBezTo>
                  <a:cubicBezTo>
                    <a:pt x="0" y="19"/>
                    <a:pt x="0" y="16"/>
                    <a:pt x="1" y="13"/>
                  </a:cubicBezTo>
                  <a:cubicBezTo>
                    <a:pt x="3" y="9"/>
                    <a:pt x="4" y="7"/>
                    <a:pt x="7" y="5"/>
                  </a:cubicBezTo>
                  <a:cubicBezTo>
                    <a:pt x="9" y="2"/>
                    <a:pt x="11" y="1"/>
                    <a:pt x="14" y="1"/>
                  </a:cubicBezTo>
                  <a:cubicBezTo>
                    <a:pt x="17" y="0"/>
                    <a:pt x="20" y="0"/>
                    <a:pt x="23" y="1"/>
                  </a:cubicBezTo>
                  <a:cubicBezTo>
                    <a:pt x="26" y="3"/>
                    <a:pt x="29" y="4"/>
                    <a:pt x="30" y="7"/>
                  </a:cubicBezTo>
                  <a:cubicBezTo>
                    <a:pt x="32" y="9"/>
                    <a:pt x="33" y="12"/>
                    <a:pt x="33" y="16"/>
                  </a:cubicBezTo>
                  <a:cubicBezTo>
                    <a:pt x="28" y="15"/>
                    <a:pt x="28" y="15"/>
                    <a:pt x="28" y="15"/>
                  </a:cubicBezTo>
                  <a:cubicBezTo>
                    <a:pt x="28" y="12"/>
                    <a:pt x="28" y="10"/>
                    <a:pt x="26" y="9"/>
                  </a:cubicBezTo>
                  <a:cubicBezTo>
                    <a:pt x="25" y="7"/>
                    <a:pt x="24" y="6"/>
                    <a:pt x="22" y="5"/>
                  </a:cubicBezTo>
                  <a:cubicBezTo>
                    <a:pt x="19" y="4"/>
                    <a:pt x="17" y="4"/>
                    <a:pt x="14" y="5"/>
                  </a:cubicBezTo>
                  <a:cubicBezTo>
                    <a:pt x="12" y="5"/>
                    <a:pt x="11" y="7"/>
                    <a:pt x="9" y="8"/>
                  </a:cubicBezTo>
                  <a:cubicBezTo>
                    <a:pt x="8" y="10"/>
                    <a:pt x="7" y="12"/>
                    <a:pt x="6" y="14"/>
                  </a:cubicBezTo>
                  <a:cubicBezTo>
                    <a:pt x="5" y="17"/>
                    <a:pt x="5" y="20"/>
                    <a:pt x="5" y="22"/>
                  </a:cubicBezTo>
                  <a:cubicBezTo>
                    <a:pt x="5" y="25"/>
                    <a:pt x="5" y="27"/>
                    <a:pt x="7" y="28"/>
                  </a:cubicBezTo>
                  <a:cubicBezTo>
                    <a:pt x="8" y="30"/>
                    <a:pt x="10" y="31"/>
                    <a:pt x="12" y="32"/>
                  </a:cubicBezTo>
                  <a:cubicBezTo>
                    <a:pt x="14" y="33"/>
                    <a:pt x="17" y="33"/>
                    <a:pt x="19" y="32"/>
                  </a:cubicBezTo>
                  <a:cubicBezTo>
                    <a:pt x="21" y="31"/>
                    <a:pt x="23" y="29"/>
                    <a:pt x="25"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45">
              <a:extLst>
                <a:ext uri="{FF2B5EF4-FFF2-40B4-BE49-F238E27FC236}">
                  <a16:creationId xmlns:a16="http://schemas.microsoft.com/office/drawing/2014/main" id="{4B0AB383-FBE5-42B4-9FB7-A739871D43D5}"/>
                </a:ext>
              </a:extLst>
            </p:cNvPr>
            <p:cNvSpPr>
              <a:spLocks/>
            </p:cNvSpPr>
            <p:nvPr/>
          </p:nvSpPr>
          <p:spPr bwMode="auto">
            <a:xfrm>
              <a:off x="3946526" y="3668713"/>
              <a:ext cx="49213" cy="58738"/>
            </a:xfrm>
            <a:custGeom>
              <a:avLst/>
              <a:gdLst>
                <a:gd name="T0" fmla="*/ 4 w 31"/>
                <a:gd name="T1" fmla="*/ 37 h 38"/>
                <a:gd name="T2" fmla="*/ 0 w 31"/>
                <a:gd name="T3" fmla="*/ 0 h 38"/>
                <a:gd name="T4" fmla="*/ 4 w 31"/>
                <a:gd name="T5" fmla="*/ 1 h 38"/>
                <a:gd name="T6" fmla="*/ 7 w 31"/>
                <a:gd name="T7" fmla="*/ 28 h 38"/>
                <a:gd name="T8" fmla="*/ 7 w 31"/>
                <a:gd name="T9" fmla="*/ 34 h 38"/>
                <a:gd name="T10" fmla="*/ 11 w 31"/>
                <a:gd name="T11" fmla="*/ 29 h 38"/>
                <a:gd name="T12" fmla="*/ 26 w 31"/>
                <a:gd name="T13" fmla="*/ 6 h 38"/>
                <a:gd name="T14" fmla="*/ 31 w 31"/>
                <a:gd name="T15" fmla="*/ 7 h 38"/>
                <a:gd name="T16" fmla="*/ 9 w 31"/>
                <a:gd name="T17" fmla="*/ 38 h 38"/>
                <a:gd name="T18" fmla="*/ 4 w 31"/>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4" y="37"/>
                  </a:moveTo>
                  <a:cubicBezTo>
                    <a:pt x="0" y="0"/>
                    <a:pt x="0" y="0"/>
                    <a:pt x="0" y="0"/>
                  </a:cubicBezTo>
                  <a:cubicBezTo>
                    <a:pt x="4" y="1"/>
                    <a:pt x="4" y="1"/>
                    <a:pt x="4" y="1"/>
                  </a:cubicBezTo>
                  <a:cubicBezTo>
                    <a:pt x="7" y="28"/>
                    <a:pt x="7" y="28"/>
                    <a:pt x="7" y="28"/>
                  </a:cubicBezTo>
                  <a:cubicBezTo>
                    <a:pt x="7" y="30"/>
                    <a:pt x="7" y="32"/>
                    <a:pt x="7" y="34"/>
                  </a:cubicBezTo>
                  <a:cubicBezTo>
                    <a:pt x="8" y="32"/>
                    <a:pt x="10" y="31"/>
                    <a:pt x="11" y="29"/>
                  </a:cubicBezTo>
                  <a:cubicBezTo>
                    <a:pt x="26" y="6"/>
                    <a:pt x="26" y="6"/>
                    <a:pt x="26" y="6"/>
                  </a:cubicBezTo>
                  <a:cubicBezTo>
                    <a:pt x="31" y="7"/>
                    <a:pt x="31" y="7"/>
                    <a:pt x="31" y="7"/>
                  </a:cubicBezTo>
                  <a:cubicBezTo>
                    <a:pt x="9" y="38"/>
                    <a:pt x="9" y="38"/>
                    <a:pt x="9" y="38"/>
                  </a:cubicBez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46">
              <a:extLst>
                <a:ext uri="{FF2B5EF4-FFF2-40B4-BE49-F238E27FC236}">
                  <a16:creationId xmlns:a16="http://schemas.microsoft.com/office/drawing/2014/main" id="{27F249E2-4C43-4CE8-93D6-FA4C93E416F1}"/>
                </a:ext>
              </a:extLst>
            </p:cNvPr>
            <p:cNvSpPr>
              <a:spLocks/>
            </p:cNvSpPr>
            <p:nvPr/>
          </p:nvSpPr>
          <p:spPr bwMode="auto">
            <a:xfrm>
              <a:off x="3998913" y="3679825"/>
              <a:ext cx="14288" cy="55563"/>
            </a:xfrm>
            <a:custGeom>
              <a:avLst/>
              <a:gdLst>
                <a:gd name="T0" fmla="*/ 0 w 9"/>
                <a:gd name="T1" fmla="*/ 35 h 35"/>
                <a:gd name="T2" fmla="*/ 5 w 9"/>
                <a:gd name="T3" fmla="*/ 0 h 35"/>
                <a:gd name="T4" fmla="*/ 9 w 9"/>
                <a:gd name="T5" fmla="*/ 1 h 35"/>
                <a:gd name="T6" fmla="*/ 5 w 9"/>
                <a:gd name="T7" fmla="*/ 35 h 35"/>
                <a:gd name="T8" fmla="*/ 0 w 9"/>
                <a:gd name="T9" fmla="*/ 35 h 35"/>
              </a:gdLst>
              <a:ahLst/>
              <a:cxnLst>
                <a:cxn ang="0">
                  <a:pos x="T0" y="T1"/>
                </a:cxn>
                <a:cxn ang="0">
                  <a:pos x="T2" y="T3"/>
                </a:cxn>
                <a:cxn ang="0">
                  <a:pos x="T4" y="T5"/>
                </a:cxn>
                <a:cxn ang="0">
                  <a:pos x="T6" y="T7"/>
                </a:cxn>
                <a:cxn ang="0">
                  <a:pos x="T8" y="T9"/>
                </a:cxn>
              </a:cxnLst>
              <a:rect l="0" t="0" r="r" b="b"/>
              <a:pathLst>
                <a:path w="9" h="35">
                  <a:moveTo>
                    <a:pt x="0" y="35"/>
                  </a:moveTo>
                  <a:lnTo>
                    <a:pt x="5" y="0"/>
                  </a:lnTo>
                  <a:lnTo>
                    <a:pt x="9" y="1"/>
                  </a:lnTo>
                  <a:lnTo>
                    <a:pt x="5"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47">
              <a:extLst>
                <a:ext uri="{FF2B5EF4-FFF2-40B4-BE49-F238E27FC236}">
                  <a16:creationId xmlns:a16="http://schemas.microsoft.com/office/drawing/2014/main" id="{7E83A8AE-CAE3-4327-BE66-C5256743B19D}"/>
                </a:ext>
              </a:extLst>
            </p:cNvPr>
            <p:cNvSpPr>
              <a:spLocks/>
            </p:cNvSpPr>
            <p:nvPr/>
          </p:nvSpPr>
          <p:spPr bwMode="auto">
            <a:xfrm>
              <a:off x="4027488" y="3683000"/>
              <a:ext cx="46038" cy="58738"/>
            </a:xfrm>
            <a:custGeom>
              <a:avLst/>
              <a:gdLst>
                <a:gd name="T0" fmla="*/ 9 w 29"/>
                <a:gd name="T1" fmla="*/ 36 h 37"/>
                <a:gd name="T2" fmla="*/ 12 w 29"/>
                <a:gd name="T3" fmla="*/ 5 h 37"/>
                <a:gd name="T4" fmla="*/ 0 w 29"/>
                <a:gd name="T5" fmla="*/ 4 h 37"/>
                <a:gd name="T6" fmla="*/ 1 w 29"/>
                <a:gd name="T7" fmla="*/ 0 h 37"/>
                <a:gd name="T8" fmla="*/ 29 w 29"/>
                <a:gd name="T9" fmla="*/ 3 h 37"/>
                <a:gd name="T10" fmla="*/ 28 w 29"/>
                <a:gd name="T11" fmla="*/ 7 h 37"/>
                <a:gd name="T12" fmla="*/ 17 w 29"/>
                <a:gd name="T13" fmla="*/ 6 h 37"/>
                <a:gd name="T14" fmla="*/ 14 w 29"/>
                <a:gd name="T15" fmla="*/ 37 h 37"/>
                <a:gd name="T16" fmla="*/ 9 w 29"/>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7">
                  <a:moveTo>
                    <a:pt x="9" y="36"/>
                  </a:moveTo>
                  <a:lnTo>
                    <a:pt x="12" y="5"/>
                  </a:lnTo>
                  <a:lnTo>
                    <a:pt x="0" y="4"/>
                  </a:lnTo>
                  <a:lnTo>
                    <a:pt x="1" y="0"/>
                  </a:lnTo>
                  <a:lnTo>
                    <a:pt x="29" y="3"/>
                  </a:lnTo>
                  <a:lnTo>
                    <a:pt x="28" y="7"/>
                  </a:lnTo>
                  <a:lnTo>
                    <a:pt x="17" y="6"/>
                  </a:lnTo>
                  <a:lnTo>
                    <a:pt x="14" y="37"/>
                  </a:lnTo>
                  <a:lnTo>
                    <a:pt x="9"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48">
              <a:extLst>
                <a:ext uri="{FF2B5EF4-FFF2-40B4-BE49-F238E27FC236}">
                  <a16:creationId xmlns:a16="http://schemas.microsoft.com/office/drawing/2014/main" id="{DA004D78-DC52-4AD4-9E73-F423645DBD91}"/>
                </a:ext>
              </a:extLst>
            </p:cNvPr>
            <p:cNvSpPr>
              <a:spLocks noEditPoints="1"/>
            </p:cNvSpPr>
            <p:nvPr/>
          </p:nvSpPr>
          <p:spPr bwMode="auto">
            <a:xfrm>
              <a:off x="4073526" y="3687763"/>
              <a:ext cx="50800" cy="57150"/>
            </a:xfrm>
            <a:custGeom>
              <a:avLst/>
              <a:gdLst>
                <a:gd name="T0" fmla="*/ 11 w 33"/>
                <a:gd name="T1" fmla="*/ 20 h 36"/>
                <a:gd name="T2" fmla="*/ 23 w 33"/>
                <a:gd name="T3" fmla="*/ 21 h 36"/>
                <a:gd name="T4" fmla="*/ 19 w 33"/>
                <a:gd name="T5" fmla="*/ 11 h 36"/>
                <a:gd name="T6" fmla="*/ 17 w 33"/>
                <a:gd name="T7" fmla="*/ 4 h 36"/>
                <a:gd name="T8" fmla="*/ 15 w 33"/>
                <a:gd name="T9" fmla="*/ 10 h 36"/>
                <a:gd name="T10" fmla="*/ 11 w 33"/>
                <a:gd name="T11" fmla="*/ 20 h 36"/>
                <a:gd name="T12" fmla="*/ 0 w 33"/>
                <a:gd name="T13" fmla="*/ 35 h 36"/>
                <a:gd name="T14" fmla="*/ 15 w 33"/>
                <a:gd name="T15" fmla="*/ 0 h 36"/>
                <a:gd name="T16" fmla="*/ 20 w 33"/>
                <a:gd name="T17" fmla="*/ 0 h 36"/>
                <a:gd name="T18" fmla="*/ 33 w 33"/>
                <a:gd name="T19" fmla="*/ 36 h 36"/>
                <a:gd name="T20" fmla="*/ 28 w 33"/>
                <a:gd name="T21" fmla="*/ 35 h 36"/>
                <a:gd name="T22" fmla="*/ 24 w 33"/>
                <a:gd name="T23" fmla="*/ 25 h 36"/>
                <a:gd name="T24" fmla="*/ 9 w 33"/>
                <a:gd name="T25" fmla="*/ 24 h 36"/>
                <a:gd name="T26" fmla="*/ 5 w 33"/>
                <a:gd name="T27" fmla="*/ 35 h 36"/>
                <a:gd name="T28" fmla="*/ 0 w 33"/>
                <a:gd name="T29"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6">
                  <a:moveTo>
                    <a:pt x="11" y="20"/>
                  </a:moveTo>
                  <a:cubicBezTo>
                    <a:pt x="23" y="21"/>
                    <a:pt x="23" y="21"/>
                    <a:pt x="23" y="21"/>
                  </a:cubicBezTo>
                  <a:cubicBezTo>
                    <a:pt x="19" y="11"/>
                    <a:pt x="19" y="11"/>
                    <a:pt x="19" y="11"/>
                  </a:cubicBezTo>
                  <a:cubicBezTo>
                    <a:pt x="18" y="8"/>
                    <a:pt x="18" y="6"/>
                    <a:pt x="17" y="4"/>
                  </a:cubicBezTo>
                  <a:cubicBezTo>
                    <a:pt x="17" y="6"/>
                    <a:pt x="16" y="8"/>
                    <a:pt x="15" y="10"/>
                  </a:cubicBezTo>
                  <a:lnTo>
                    <a:pt x="11" y="20"/>
                  </a:lnTo>
                  <a:close/>
                  <a:moveTo>
                    <a:pt x="0" y="35"/>
                  </a:moveTo>
                  <a:cubicBezTo>
                    <a:pt x="15" y="0"/>
                    <a:pt x="15" y="0"/>
                    <a:pt x="15" y="0"/>
                  </a:cubicBezTo>
                  <a:cubicBezTo>
                    <a:pt x="20" y="0"/>
                    <a:pt x="20" y="0"/>
                    <a:pt x="20" y="0"/>
                  </a:cubicBezTo>
                  <a:cubicBezTo>
                    <a:pt x="33" y="36"/>
                    <a:pt x="33" y="36"/>
                    <a:pt x="33" y="36"/>
                  </a:cubicBezTo>
                  <a:cubicBezTo>
                    <a:pt x="28" y="35"/>
                    <a:pt x="28" y="35"/>
                    <a:pt x="28" y="35"/>
                  </a:cubicBezTo>
                  <a:cubicBezTo>
                    <a:pt x="24" y="25"/>
                    <a:pt x="24" y="25"/>
                    <a:pt x="24" y="25"/>
                  </a:cubicBezTo>
                  <a:cubicBezTo>
                    <a:pt x="9" y="24"/>
                    <a:pt x="9" y="24"/>
                    <a:pt x="9" y="24"/>
                  </a:cubicBezTo>
                  <a:cubicBezTo>
                    <a:pt x="5" y="35"/>
                    <a:pt x="5" y="35"/>
                    <a:pt x="5" y="35"/>
                  </a:cubicBez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9">
              <a:extLst>
                <a:ext uri="{FF2B5EF4-FFF2-40B4-BE49-F238E27FC236}">
                  <a16:creationId xmlns:a16="http://schemas.microsoft.com/office/drawing/2014/main" id="{5D06819B-FC20-4804-9A5B-2C555A8A378B}"/>
                </a:ext>
              </a:extLst>
            </p:cNvPr>
            <p:cNvSpPr>
              <a:spLocks/>
            </p:cNvSpPr>
            <p:nvPr/>
          </p:nvSpPr>
          <p:spPr bwMode="auto">
            <a:xfrm>
              <a:off x="4135438" y="3684588"/>
              <a:ext cx="44450" cy="58738"/>
            </a:xfrm>
            <a:custGeom>
              <a:avLst/>
              <a:gdLst>
                <a:gd name="T0" fmla="*/ 3 w 28"/>
                <a:gd name="T1" fmla="*/ 37 h 37"/>
                <a:gd name="T2" fmla="*/ 0 w 28"/>
                <a:gd name="T3" fmla="*/ 2 h 37"/>
                <a:gd name="T4" fmla="*/ 25 w 28"/>
                <a:gd name="T5" fmla="*/ 0 h 37"/>
                <a:gd name="T6" fmla="*/ 25 w 28"/>
                <a:gd name="T7" fmla="*/ 4 h 37"/>
                <a:gd name="T8" fmla="*/ 5 w 28"/>
                <a:gd name="T9" fmla="*/ 6 h 37"/>
                <a:gd name="T10" fmla="*/ 6 w 28"/>
                <a:gd name="T11" fmla="*/ 17 h 37"/>
                <a:gd name="T12" fmla="*/ 25 w 28"/>
                <a:gd name="T13" fmla="*/ 15 h 37"/>
                <a:gd name="T14" fmla="*/ 25 w 28"/>
                <a:gd name="T15" fmla="*/ 19 h 37"/>
                <a:gd name="T16" fmla="*/ 6 w 28"/>
                <a:gd name="T17" fmla="*/ 21 h 37"/>
                <a:gd name="T18" fmla="*/ 7 w 28"/>
                <a:gd name="T19" fmla="*/ 33 h 37"/>
                <a:gd name="T20" fmla="*/ 28 w 28"/>
                <a:gd name="T21" fmla="*/ 31 h 37"/>
                <a:gd name="T22" fmla="*/ 28 w 28"/>
                <a:gd name="T23" fmla="*/ 35 h 37"/>
                <a:gd name="T24" fmla="*/ 3 w 28"/>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7">
                  <a:moveTo>
                    <a:pt x="3" y="37"/>
                  </a:moveTo>
                  <a:lnTo>
                    <a:pt x="0" y="2"/>
                  </a:lnTo>
                  <a:lnTo>
                    <a:pt x="25" y="0"/>
                  </a:lnTo>
                  <a:lnTo>
                    <a:pt x="25" y="4"/>
                  </a:lnTo>
                  <a:lnTo>
                    <a:pt x="5" y="6"/>
                  </a:lnTo>
                  <a:lnTo>
                    <a:pt x="6" y="17"/>
                  </a:lnTo>
                  <a:lnTo>
                    <a:pt x="25" y="15"/>
                  </a:lnTo>
                  <a:lnTo>
                    <a:pt x="25" y="19"/>
                  </a:lnTo>
                  <a:lnTo>
                    <a:pt x="6" y="21"/>
                  </a:lnTo>
                  <a:lnTo>
                    <a:pt x="7" y="33"/>
                  </a:lnTo>
                  <a:lnTo>
                    <a:pt x="28" y="31"/>
                  </a:lnTo>
                  <a:lnTo>
                    <a:pt x="28" y="3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50">
              <a:extLst>
                <a:ext uri="{FF2B5EF4-FFF2-40B4-BE49-F238E27FC236}">
                  <a16:creationId xmlns:a16="http://schemas.microsoft.com/office/drawing/2014/main" id="{7591AAF7-821C-458C-97EC-1C985458295B}"/>
                </a:ext>
              </a:extLst>
            </p:cNvPr>
            <p:cNvSpPr>
              <a:spLocks/>
            </p:cNvSpPr>
            <p:nvPr/>
          </p:nvSpPr>
          <p:spPr bwMode="auto">
            <a:xfrm>
              <a:off x="4200526" y="3675063"/>
              <a:ext cx="52388" cy="61913"/>
            </a:xfrm>
            <a:custGeom>
              <a:avLst/>
              <a:gdLst>
                <a:gd name="T0" fmla="*/ 7 w 33"/>
                <a:gd name="T1" fmla="*/ 39 h 39"/>
                <a:gd name="T2" fmla="*/ 0 w 33"/>
                <a:gd name="T3" fmla="*/ 4 h 39"/>
                <a:gd name="T4" fmla="*/ 25 w 33"/>
                <a:gd name="T5" fmla="*/ 0 h 39"/>
                <a:gd name="T6" fmla="*/ 26 w 33"/>
                <a:gd name="T7" fmla="*/ 4 h 39"/>
                <a:gd name="T8" fmla="*/ 6 w 33"/>
                <a:gd name="T9" fmla="*/ 7 h 39"/>
                <a:gd name="T10" fmla="*/ 8 w 33"/>
                <a:gd name="T11" fmla="*/ 18 h 39"/>
                <a:gd name="T12" fmla="*/ 27 w 33"/>
                <a:gd name="T13" fmla="*/ 14 h 39"/>
                <a:gd name="T14" fmla="*/ 28 w 33"/>
                <a:gd name="T15" fmla="*/ 18 h 39"/>
                <a:gd name="T16" fmla="*/ 9 w 33"/>
                <a:gd name="T17" fmla="*/ 22 h 39"/>
                <a:gd name="T18" fmla="*/ 11 w 33"/>
                <a:gd name="T19" fmla="*/ 34 h 39"/>
                <a:gd name="T20" fmla="*/ 32 w 33"/>
                <a:gd name="T21" fmla="*/ 30 h 39"/>
                <a:gd name="T22" fmla="*/ 33 w 33"/>
                <a:gd name="T23" fmla="*/ 34 h 39"/>
                <a:gd name="T24" fmla="*/ 7 w 33"/>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9">
                  <a:moveTo>
                    <a:pt x="7" y="39"/>
                  </a:moveTo>
                  <a:lnTo>
                    <a:pt x="0" y="4"/>
                  </a:lnTo>
                  <a:lnTo>
                    <a:pt x="25" y="0"/>
                  </a:lnTo>
                  <a:lnTo>
                    <a:pt x="26" y="4"/>
                  </a:lnTo>
                  <a:lnTo>
                    <a:pt x="6" y="7"/>
                  </a:lnTo>
                  <a:lnTo>
                    <a:pt x="8" y="18"/>
                  </a:lnTo>
                  <a:lnTo>
                    <a:pt x="27" y="14"/>
                  </a:lnTo>
                  <a:lnTo>
                    <a:pt x="28" y="18"/>
                  </a:lnTo>
                  <a:lnTo>
                    <a:pt x="9" y="22"/>
                  </a:lnTo>
                  <a:lnTo>
                    <a:pt x="11" y="34"/>
                  </a:lnTo>
                  <a:lnTo>
                    <a:pt x="32" y="30"/>
                  </a:lnTo>
                  <a:lnTo>
                    <a:pt x="33" y="34"/>
                  </a:lnTo>
                  <a:lnTo>
                    <a:pt x="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51">
              <a:extLst>
                <a:ext uri="{FF2B5EF4-FFF2-40B4-BE49-F238E27FC236}">
                  <a16:creationId xmlns:a16="http://schemas.microsoft.com/office/drawing/2014/main" id="{F3547559-13F6-42A9-8725-0D1B8B6A1DE2}"/>
                </a:ext>
              </a:extLst>
            </p:cNvPr>
            <p:cNvSpPr>
              <a:spLocks/>
            </p:cNvSpPr>
            <p:nvPr/>
          </p:nvSpPr>
          <p:spPr bwMode="auto">
            <a:xfrm>
              <a:off x="4252913" y="3662363"/>
              <a:ext cx="42863" cy="58738"/>
            </a:xfrm>
            <a:custGeom>
              <a:avLst/>
              <a:gdLst>
                <a:gd name="T0" fmla="*/ 20 w 27"/>
                <a:gd name="T1" fmla="*/ 37 h 37"/>
                <a:gd name="T2" fmla="*/ 11 w 27"/>
                <a:gd name="T3" fmla="*/ 8 h 37"/>
                <a:gd name="T4" fmla="*/ 1 w 27"/>
                <a:gd name="T5" fmla="*/ 11 h 37"/>
                <a:gd name="T6" fmla="*/ 0 w 27"/>
                <a:gd name="T7" fmla="*/ 8 h 37"/>
                <a:gd name="T8" fmla="*/ 25 w 27"/>
                <a:gd name="T9" fmla="*/ 0 h 37"/>
                <a:gd name="T10" fmla="*/ 27 w 27"/>
                <a:gd name="T11" fmla="*/ 4 h 37"/>
                <a:gd name="T12" fmla="*/ 15 w 27"/>
                <a:gd name="T13" fmla="*/ 7 h 37"/>
                <a:gd name="T14" fmla="*/ 24 w 27"/>
                <a:gd name="T15" fmla="*/ 36 h 37"/>
                <a:gd name="T16" fmla="*/ 20 w 2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7">
                  <a:moveTo>
                    <a:pt x="20" y="37"/>
                  </a:moveTo>
                  <a:lnTo>
                    <a:pt x="11" y="8"/>
                  </a:lnTo>
                  <a:lnTo>
                    <a:pt x="1" y="11"/>
                  </a:lnTo>
                  <a:lnTo>
                    <a:pt x="0" y="8"/>
                  </a:lnTo>
                  <a:lnTo>
                    <a:pt x="25" y="0"/>
                  </a:lnTo>
                  <a:lnTo>
                    <a:pt x="27" y="4"/>
                  </a:lnTo>
                  <a:lnTo>
                    <a:pt x="15" y="7"/>
                  </a:lnTo>
                  <a:lnTo>
                    <a:pt x="24" y="36"/>
                  </a:ln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52">
              <a:extLst>
                <a:ext uri="{FF2B5EF4-FFF2-40B4-BE49-F238E27FC236}">
                  <a16:creationId xmlns:a16="http://schemas.microsoft.com/office/drawing/2014/main" id="{34240212-89C3-4B19-A421-09EFA8A9F20D}"/>
                </a:ext>
              </a:extLst>
            </p:cNvPr>
            <p:cNvSpPr>
              <a:spLocks noEditPoints="1"/>
            </p:cNvSpPr>
            <p:nvPr/>
          </p:nvSpPr>
          <p:spPr bwMode="auto">
            <a:xfrm>
              <a:off x="4324351" y="3646488"/>
              <a:ext cx="47625" cy="61913"/>
            </a:xfrm>
            <a:custGeom>
              <a:avLst/>
              <a:gdLst>
                <a:gd name="T0" fmla="*/ 5 w 31"/>
                <a:gd name="T1" fmla="*/ 23 h 40"/>
                <a:gd name="T2" fmla="*/ 16 w 31"/>
                <a:gd name="T3" fmla="*/ 18 h 40"/>
                <a:gd name="T4" fmla="*/ 9 w 31"/>
                <a:gd name="T5" fmla="*/ 11 h 40"/>
                <a:gd name="T6" fmla="*/ 4 w 31"/>
                <a:gd name="T7" fmla="*/ 5 h 40"/>
                <a:gd name="T8" fmla="*/ 4 w 31"/>
                <a:gd name="T9" fmla="*/ 12 h 40"/>
                <a:gd name="T10" fmla="*/ 5 w 31"/>
                <a:gd name="T11" fmla="*/ 23 h 40"/>
                <a:gd name="T12" fmla="*/ 1 w 31"/>
                <a:gd name="T13" fmla="*/ 40 h 40"/>
                <a:gd name="T14" fmla="*/ 0 w 31"/>
                <a:gd name="T15" fmla="*/ 2 h 40"/>
                <a:gd name="T16" fmla="*/ 5 w 31"/>
                <a:gd name="T17" fmla="*/ 0 h 40"/>
                <a:gd name="T18" fmla="*/ 31 w 31"/>
                <a:gd name="T19" fmla="*/ 28 h 40"/>
                <a:gd name="T20" fmla="*/ 26 w 31"/>
                <a:gd name="T21" fmla="*/ 30 h 40"/>
                <a:gd name="T22" fmla="*/ 18 w 31"/>
                <a:gd name="T23" fmla="*/ 21 h 40"/>
                <a:gd name="T24" fmla="*/ 5 w 31"/>
                <a:gd name="T25" fmla="*/ 27 h 40"/>
                <a:gd name="T26" fmla="*/ 5 w 31"/>
                <a:gd name="T27" fmla="*/ 38 h 40"/>
                <a:gd name="T28" fmla="*/ 1 w 31"/>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0">
                  <a:moveTo>
                    <a:pt x="5" y="23"/>
                  </a:moveTo>
                  <a:cubicBezTo>
                    <a:pt x="16" y="18"/>
                    <a:pt x="16" y="18"/>
                    <a:pt x="16" y="18"/>
                  </a:cubicBezTo>
                  <a:cubicBezTo>
                    <a:pt x="9" y="11"/>
                    <a:pt x="9" y="11"/>
                    <a:pt x="9" y="11"/>
                  </a:cubicBezTo>
                  <a:cubicBezTo>
                    <a:pt x="7" y="8"/>
                    <a:pt x="5" y="6"/>
                    <a:pt x="4" y="5"/>
                  </a:cubicBezTo>
                  <a:cubicBezTo>
                    <a:pt x="4" y="7"/>
                    <a:pt x="4" y="9"/>
                    <a:pt x="4" y="12"/>
                  </a:cubicBezTo>
                  <a:lnTo>
                    <a:pt x="5" y="23"/>
                  </a:lnTo>
                  <a:close/>
                  <a:moveTo>
                    <a:pt x="1" y="40"/>
                  </a:moveTo>
                  <a:cubicBezTo>
                    <a:pt x="0" y="2"/>
                    <a:pt x="0" y="2"/>
                    <a:pt x="0" y="2"/>
                  </a:cubicBezTo>
                  <a:cubicBezTo>
                    <a:pt x="5" y="0"/>
                    <a:pt x="5" y="0"/>
                    <a:pt x="5" y="0"/>
                  </a:cubicBezTo>
                  <a:cubicBezTo>
                    <a:pt x="31" y="28"/>
                    <a:pt x="31" y="28"/>
                    <a:pt x="31" y="28"/>
                  </a:cubicBezTo>
                  <a:cubicBezTo>
                    <a:pt x="26" y="30"/>
                    <a:pt x="26" y="30"/>
                    <a:pt x="26" y="30"/>
                  </a:cubicBezTo>
                  <a:cubicBezTo>
                    <a:pt x="18" y="21"/>
                    <a:pt x="18" y="21"/>
                    <a:pt x="18" y="21"/>
                  </a:cubicBezTo>
                  <a:cubicBezTo>
                    <a:pt x="5" y="27"/>
                    <a:pt x="5" y="27"/>
                    <a:pt x="5" y="27"/>
                  </a:cubicBezTo>
                  <a:cubicBezTo>
                    <a:pt x="5" y="38"/>
                    <a:pt x="5" y="38"/>
                    <a:pt x="5" y="38"/>
                  </a:cubicBezTo>
                  <a:lnTo>
                    <a:pt x="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53">
              <a:extLst>
                <a:ext uri="{FF2B5EF4-FFF2-40B4-BE49-F238E27FC236}">
                  <a16:creationId xmlns:a16="http://schemas.microsoft.com/office/drawing/2014/main" id="{13396615-983D-427B-B08F-0060059E061F}"/>
                </a:ext>
              </a:extLst>
            </p:cNvPr>
            <p:cNvSpPr>
              <a:spLocks/>
            </p:cNvSpPr>
            <p:nvPr/>
          </p:nvSpPr>
          <p:spPr bwMode="auto">
            <a:xfrm>
              <a:off x="4364038" y="3616325"/>
              <a:ext cx="58738" cy="66675"/>
            </a:xfrm>
            <a:custGeom>
              <a:avLst/>
              <a:gdLst>
                <a:gd name="T0" fmla="*/ 15 w 37"/>
                <a:gd name="T1" fmla="*/ 42 h 42"/>
                <a:gd name="T2" fmla="*/ 0 w 37"/>
                <a:gd name="T3" fmla="*/ 11 h 42"/>
                <a:gd name="T4" fmla="*/ 23 w 37"/>
                <a:gd name="T5" fmla="*/ 0 h 42"/>
                <a:gd name="T6" fmla="*/ 25 w 37"/>
                <a:gd name="T7" fmla="*/ 4 h 42"/>
                <a:gd name="T8" fmla="*/ 6 w 37"/>
                <a:gd name="T9" fmla="*/ 13 h 42"/>
                <a:gd name="T10" fmla="*/ 10 w 37"/>
                <a:gd name="T11" fmla="*/ 23 h 42"/>
                <a:gd name="T12" fmla="*/ 28 w 37"/>
                <a:gd name="T13" fmla="*/ 14 h 42"/>
                <a:gd name="T14" fmla="*/ 30 w 37"/>
                <a:gd name="T15" fmla="*/ 18 h 42"/>
                <a:gd name="T16" fmla="*/ 12 w 37"/>
                <a:gd name="T17" fmla="*/ 26 h 42"/>
                <a:gd name="T18" fmla="*/ 17 w 37"/>
                <a:gd name="T19" fmla="*/ 37 h 42"/>
                <a:gd name="T20" fmla="*/ 36 w 37"/>
                <a:gd name="T21" fmla="*/ 28 h 42"/>
                <a:gd name="T22" fmla="*/ 37 w 37"/>
                <a:gd name="T23" fmla="*/ 32 h 42"/>
                <a:gd name="T24" fmla="*/ 15 w 3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2">
                  <a:moveTo>
                    <a:pt x="15" y="42"/>
                  </a:moveTo>
                  <a:lnTo>
                    <a:pt x="0" y="11"/>
                  </a:lnTo>
                  <a:lnTo>
                    <a:pt x="23" y="0"/>
                  </a:lnTo>
                  <a:lnTo>
                    <a:pt x="25" y="4"/>
                  </a:lnTo>
                  <a:lnTo>
                    <a:pt x="6" y="13"/>
                  </a:lnTo>
                  <a:lnTo>
                    <a:pt x="10" y="23"/>
                  </a:lnTo>
                  <a:lnTo>
                    <a:pt x="28" y="14"/>
                  </a:lnTo>
                  <a:lnTo>
                    <a:pt x="30" y="18"/>
                  </a:lnTo>
                  <a:lnTo>
                    <a:pt x="12" y="26"/>
                  </a:lnTo>
                  <a:lnTo>
                    <a:pt x="17" y="37"/>
                  </a:lnTo>
                  <a:lnTo>
                    <a:pt x="36" y="28"/>
                  </a:lnTo>
                  <a:lnTo>
                    <a:pt x="37" y="32"/>
                  </a:lnTo>
                  <a:lnTo>
                    <a:pt x="1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54">
              <a:extLst>
                <a:ext uri="{FF2B5EF4-FFF2-40B4-BE49-F238E27FC236}">
                  <a16:creationId xmlns:a16="http://schemas.microsoft.com/office/drawing/2014/main" id="{3D3F6E7A-C4C5-4FEB-BB32-8D374BB1F4E4}"/>
                </a:ext>
              </a:extLst>
            </p:cNvPr>
            <p:cNvSpPr>
              <a:spLocks/>
            </p:cNvSpPr>
            <p:nvPr/>
          </p:nvSpPr>
          <p:spPr bwMode="auto">
            <a:xfrm>
              <a:off x="4410076" y="3589338"/>
              <a:ext cx="49213" cy="60325"/>
            </a:xfrm>
            <a:custGeom>
              <a:avLst/>
              <a:gdLst>
                <a:gd name="T0" fmla="*/ 27 w 31"/>
                <a:gd name="T1" fmla="*/ 38 h 38"/>
                <a:gd name="T2" fmla="*/ 11 w 31"/>
                <a:gd name="T3" fmla="*/ 11 h 38"/>
                <a:gd name="T4" fmla="*/ 2 w 31"/>
                <a:gd name="T5" fmla="*/ 17 h 38"/>
                <a:gd name="T6" fmla="*/ 0 w 31"/>
                <a:gd name="T7" fmla="*/ 14 h 38"/>
                <a:gd name="T8" fmla="*/ 23 w 31"/>
                <a:gd name="T9" fmla="*/ 0 h 38"/>
                <a:gd name="T10" fmla="*/ 25 w 31"/>
                <a:gd name="T11" fmla="*/ 3 h 38"/>
                <a:gd name="T12" fmla="*/ 15 w 31"/>
                <a:gd name="T13" fmla="*/ 9 h 38"/>
                <a:gd name="T14" fmla="*/ 31 w 31"/>
                <a:gd name="T15" fmla="*/ 35 h 38"/>
                <a:gd name="T16" fmla="*/ 27 w 31"/>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8">
                  <a:moveTo>
                    <a:pt x="27" y="38"/>
                  </a:moveTo>
                  <a:lnTo>
                    <a:pt x="11" y="11"/>
                  </a:lnTo>
                  <a:lnTo>
                    <a:pt x="2" y="17"/>
                  </a:lnTo>
                  <a:lnTo>
                    <a:pt x="0" y="14"/>
                  </a:lnTo>
                  <a:lnTo>
                    <a:pt x="23" y="0"/>
                  </a:lnTo>
                  <a:lnTo>
                    <a:pt x="25" y="3"/>
                  </a:lnTo>
                  <a:lnTo>
                    <a:pt x="15" y="9"/>
                  </a:lnTo>
                  <a:lnTo>
                    <a:pt x="31" y="35"/>
                  </a:lnTo>
                  <a:lnTo>
                    <a:pt x="2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55">
              <a:extLst>
                <a:ext uri="{FF2B5EF4-FFF2-40B4-BE49-F238E27FC236}">
                  <a16:creationId xmlns:a16="http://schemas.microsoft.com/office/drawing/2014/main" id="{EA001943-20A9-4F33-ABDE-B7564BE970C7}"/>
                </a:ext>
              </a:extLst>
            </p:cNvPr>
            <p:cNvSpPr>
              <a:spLocks/>
            </p:cNvSpPr>
            <p:nvPr/>
          </p:nvSpPr>
          <p:spPr bwMode="auto">
            <a:xfrm>
              <a:off x="4457701" y="3559175"/>
              <a:ext cx="63500" cy="66675"/>
            </a:xfrm>
            <a:custGeom>
              <a:avLst/>
              <a:gdLst>
                <a:gd name="T0" fmla="*/ 20 w 40"/>
                <a:gd name="T1" fmla="*/ 42 h 42"/>
                <a:gd name="T2" fmla="*/ 0 w 40"/>
                <a:gd name="T3" fmla="*/ 15 h 42"/>
                <a:gd name="T4" fmla="*/ 20 w 40"/>
                <a:gd name="T5" fmla="*/ 0 h 42"/>
                <a:gd name="T6" fmla="*/ 23 w 40"/>
                <a:gd name="T7" fmla="*/ 3 h 42"/>
                <a:gd name="T8" fmla="*/ 6 w 40"/>
                <a:gd name="T9" fmla="*/ 16 h 42"/>
                <a:gd name="T10" fmla="*/ 12 w 40"/>
                <a:gd name="T11" fmla="*/ 23 h 42"/>
                <a:gd name="T12" fmla="*/ 28 w 40"/>
                <a:gd name="T13" fmla="*/ 13 h 42"/>
                <a:gd name="T14" fmla="*/ 29 w 40"/>
                <a:gd name="T15" fmla="*/ 16 h 42"/>
                <a:gd name="T16" fmla="*/ 14 w 40"/>
                <a:gd name="T17" fmla="*/ 27 h 42"/>
                <a:gd name="T18" fmla="*/ 21 w 40"/>
                <a:gd name="T19" fmla="*/ 36 h 42"/>
                <a:gd name="T20" fmla="*/ 38 w 40"/>
                <a:gd name="T21" fmla="*/ 24 h 42"/>
                <a:gd name="T22" fmla="*/ 40 w 40"/>
                <a:gd name="T23" fmla="*/ 27 h 42"/>
                <a:gd name="T24" fmla="*/ 2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20" y="42"/>
                  </a:moveTo>
                  <a:lnTo>
                    <a:pt x="0" y="15"/>
                  </a:lnTo>
                  <a:lnTo>
                    <a:pt x="20" y="0"/>
                  </a:lnTo>
                  <a:lnTo>
                    <a:pt x="23" y="3"/>
                  </a:lnTo>
                  <a:lnTo>
                    <a:pt x="6" y="16"/>
                  </a:lnTo>
                  <a:lnTo>
                    <a:pt x="12" y="23"/>
                  </a:lnTo>
                  <a:lnTo>
                    <a:pt x="28" y="13"/>
                  </a:lnTo>
                  <a:lnTo>
                    <a:pt x="29" y="16"/>
                  </a:lnTo>
                  <a:lnTo>
                    <a:pt x="14" y="27"/>
                  </a:lnTo>
                  <a:lnTo>
                    <a:pt x="21" y="36"/>
                  </a:lnTo>
                  <a:lnTo>
                    <a:pt x="38" y="24"/>
                  </a:lnTo>
                  <a:lnTo>
                    <a:pt x="40" y="27"/>
                  </a:ln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56">
              <a:extLst>
                <a:ext uri="{FF2B5EF4-FFF2-40B4-BE49-F238E27FC236}">
                  <a16:creationId xmlns:a16="http://schemas.microsoft.com/office/drawing/2014/main" id="{B9523142-9E64-4C77-82B8-A697CAEEF701}"/>
                </a:ext>
              </a:extLst>
            </p:cNvPr>
            <p:cNvSpPr>
              <a:spLocks noEditPoints="1"/>
            </p:cNvSpPr>
            <p:nvPr/>
          </p:nvSpPr>
          <p:spPr bwMode="auto">
            <a:xfrm>
              <a:off x="4502151" y="3525838"/>
              <a:ext cx="73025" cy="65088"/>
            </a:xfrm>
            <a:custGeom>
              <a:avLst/>
              <a:gdLst>
                <a:gd name="T0" fmla="*/ 14 w 46"/>
                <a:gd name="T1" fmla="*/ 24 h 42"/>
                <a:gd name="T2" fmla="*/ 21 w 46"/>
                <a:gd name="T3" fmla="*/ 17 h 42"/>
                <a:gd name="T4" fmla="*/ 25 w 46"/>
                <a:gd name="T5" fmla="*/ 13 h 42"/>
                <a:gd name="T6" fmla="*/ 25 w 46"/>
                <a:gd name="T7" fmla="*/ 10 h 42"/>
                <a:gd name="T8" fmla="*/ 24 w 46"/>
                <a:gd name="T9" fmla="*/ 7 h 42"/>
                <a:gd name="T10" fmla="*/ 20 w 46"/>
                <a:gd name="T11" fmla="*/ 5 h 42"/>
                <a:gd name="T12" fmla="*/ 14 w 46"/>
                <a:gd name="T13" fmla="*/ 8 h 42"/>
                <a:gd name="T14" fmla="*/ 6 w 46"/>
                <a:gd name="T15" fmla="*/ 15 h 42"/>
                <a:gd name="T16" fmla="*/ 14 w 46"/>
                <a:gd name="T17" fmla="*/ 24 h 42"/>
                <a:gd name="T18" fmla="*/ 23 w 46"/>
                <a:gd name="T19" fmla="*/ 42 h 42"/>
                <a:gd name="T20" fmla="*/ 0 w 46"/>
                <a:gd name="T21" fmla="*/ 15 h 42"/>
                <a:gd name="T22" fmla="*/ 12 w 46"/>
                <a:gd name="T23" fmla="*/ 5 h 42"/>
                <a:gd name="T24" fmla="*/ 18 w 46"/>
                <a:gd name="T25" fmla="*/ 1 h 42"/>
                <a:gd name="T26" fmla="*/ 23 w 46"/>
                <a:gd name="T27" fmla="*/ 1 h 42"/>
                <a:gd name="T28" fmla="*/ 27 w 46"/>
                <a:gd name="T29" fmla="*/ 4 h 42"/>
                <a:gd name="T30" fmla="*/ 30 w 46"/>
                <a:gd name="T31" fmla="*/ 10 h 42"/>
                <a:gd name="T32" fmla="*/ 26 w 46"/>
                <a:gd name="T33" fmla="*/ 18 h 42"/>
                <a:gd name="T34" fmla="*/ 30 w 46"/>
                <a:gd name="T35" fmla="*/ 17 h 42"/>
                <a:gd name="T36" fmla="*/ 35 w 46"/>
                <a:gd name="T37" fmla="*/ 18 h 42"/>
                <a:gd name="T38" fmla="*/ 46 w 46"/>
                <a:gd name="T39" fmla="*/ 21 h 42"/>
                <a:gd name="T40" fmla="*/ 42 w 46"/>
                <a:gd name="T41" fmla="*/ 25 h 42"/>
                <a:gd name="T42" fmla="*/ 34 w 46"/>
                <a:gd name="T43" fmla="*/ 23 h 42"/>
                <a:gd name="T44" fmla="*/ 28 w 46"/>
                <a:gd name="T45" fmla="*/ 21 h 42"/>
                <a:gd name="T46" fmla="*/ 25 w 46"/>
                <a:gd name="T47" fmla="*/ 21 h 42"/>
                <a:gd name="T48" fmla="*/ 22 w 46"/>
                <a:gd name="T49" fmla="*/ 22 h 42"/>
                <a:gd name="T50" fmla="*/ 20 w 46"/>
                <a:gd name="T51" fmla="*/ 23 h 42"/>
                <a:gd name="T52" fmla="*/ 16 w 46"/>
                <a:gd name="T53" fmla="*/ 27 h 42"/>
                <a:gd name="T54" fmla="*/ 27 w 46"/>
                <a:gd name="T55" fmla="*/ 39 h 42"/>
                <a:gd name="T56" fmla="*/ 23 w 46"/>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2">
                  <a:moveTo>
                    <a:pt x="14" y="24"/>
                  </a:moveTo>
                  <a:cubicBezTo>
                    <a:pt x="21" y="17"/>
                    <a:pt x="21" y="17"/>
                    <a:pt x="21" y="17"/>
                  </a:cubicBezTo>
                  <a:cubicBezTo>
                    <a:pt x="23" y="16"/>
                    <a:pt x="24" y="15"/>
                    <a:pt x="25" y="13"/>
                  </a:cubicBezTo>
                  <a:cubicBezTo>
                    <a:pt x="25" y="12"/>
                    <a:pt x="25" y="11"/>
                    <a:pt x="25" y="10"/>
                  </a:cubicBezTo>
                  <a:cubicBezTo>
                    <a:pt x="25" y="9"/>
                    <a:pt x="25" y="8"/>
                    <a:pt x="24" y="7"/>
                  </a:cubicBezTo>
                  <a:cubicBezTo>
                    <a:pt x="23" y="6"/>
                    <a:pt x="21" y="5"/>
                    <a:pt x="20" y="5"/>
                  </a:cubicBezTo>
                  <a:cubicBezTo>
                    <a:pt x="18" y="5"/>
                    <a:pt x="16" y="6"/>
                    <a:pt x="14" y="8"/>
                  </a:cubicBezTo>
                  <a:cubicBezTo>
                    <a:pt x="6" y="15"/>
                    <a:pt x="6" y="15"/>
                    <a:pt x="6" y="15"/>
                  </a:cubicBezTo>
                  <a:lnTo>
                    <a:pt x="14" y="24"/>
                  </a:lnTo>
                  <a:close/>
                  <a:moveTo>
                    <a:pt x="23" y="42"/>
                  </a:moveTo>
                  <a:cubicBezTo>
                    <a:pt x="0" y="15"/>
                    <a:pt x="0" y="15"/>
                    <a:pt x="0" y="15"/>
                  </a:cubicBezTo>
                  <a:cubicBezTo>
                    <a:pt x="12" y="5"/>
                    <a:pt x="12" y="5"/>
                    <a:pt x="12" y="5"/>
                  </a:cubicBezTo>
                  <a:cubicBezTo>
                    <a:pt x="14" y="3"/>
                    <a:pt x="16" y="1"/>
                    <a:pt x="18" y="1"/>
                  </a:cubicBezTo>
                  <a:cubicBezTo>
                    <a:pt x="19" y="0"/>
                    <a:pt x="21" y="0"/>
                    <a:pt x="23" y="1"/>
                  </a:cubicBezTo>
                  <a:cubicBezTo>
                    <a:pt x="25" y="1"/>
                    <a:pt x="26" y="2"/>
                    <a:pt x="27" y="4"/>
                  </a:cubicBezTo>
                  <a:cubicBezTo>
                    <a:pt x="29" y="6"/>
                    <a:pt x="30" y="8"/>
                    <a:pt x="30" y="10"/>
                  </a:cubicBezTo>
                  <a:cubicBezTo>
                    <a:pt x="30" y="13"/>
                    <a:pt x="28" y="15"/>
                    <a:pt x="26" y="18"/>
                  </a:cubicBezTo>
                  <a:cubicBezTo>
                    <a:pt x="28" y="17"/>
                    <a:pt x="29" y="17"/>
                    <a:pt x="30" y="17"/>
                  </a:cubicBezTo>
                  <a:cubicBezTo>
                    <a:pt x="31" y="17"/>
                    <a:pt x="33" y="17"/>
                    <a:pt x="35" y="18"/>
                  </a:cubicBezTo>
                  <a:cubicBezTo>
                    <a:pt x="46" y="21"/>
                    <a:pt x="46" y="21"/>
                    <a:pt x="46" y="21"/>
                  </a:cubicBezTo>
                  <a:cubicBezTo>
                    <a:pt x="42" y="25"/>
                    <a:pt x="42" y="25"/>
                    <a:pt x="42" y="25"/>
                  </a:cubicBezTo>
                  <a:cubicBezTo>
                    <a:pt x="34" y="23"/>
                    <a:pt x="34" y="23"/>
                    <a:pt x="34" y="23"/>
                  </a:cubicBezTo>
                  <a:cubicBezTo>
                    <a:pt x="31" y="22"/>
                    <a:pt x="29" y="21"/>
                    <a:pt x="28" y="21"/>
                  </a:cubicBezTo>
                  <a:cubicBezTo>
                    <a:pt x="27" y="21"/>
                    <a:pt x="25" y="21"/>
                    <a:pt x="25" y="21"/>
                  </a:cubicBezTo>
                  <a:cubicBezTo>
                    <a:pt x="24" y="21"/>
                    <a:pt x="23" y="21"/>
                    <a:pt x="22" y="22"/>
                  </a:cubicBezTo>
                  <a:cubicBezTo>
                    <a:pt x="22" y="22"/>
                    <a:pt x="21" y="22"/>
                    <a:pt x="20" y="23"/>
                  </a:cubicBezTo>
                  <a:cubicBezTo>
                    <a:pt x="16" y="27"/>
                    <a:pt x="16" y="27"/>
                    <a:pt x="16" y="27"/>
                  </a:cubicBezTo>
                  <a:cubicBezTo>
                    <a:pt x="27" y="39"/>
                    <a:pt x="27" y="39"/>
                    <a:pt x="27" y="39"/>
                  </a:cubicBezTo>
                  <a:lnTo>
                    <a:pt x="2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57">
              <a:extLst>
                <a:ext uri="{FF2B5EF4-FFF2-40B4-BE49-F238E27FC236}">
                  <a16:creationId xmlns:a16="http://schemas.microsoft.com/office/drawing/2014/main" id="{E94C516B-C730-499E-8551-2889651FAB4C}"/>
                </a:ext>
              </a:extLst>
            </p:cNvPr>
            <p:cNvSpPr>
              <a:spLocks/>
            </p:cNvSpPr>
            <p:nvPr/>
          </p:nvSpPr>
          <p:spPr bwMode="auto">
            <a:xfrm>
              <a:off x="4548188" y="3479800"/>
              <a:ext cx="68263" cy="68263"/>
            </a:xfrm>
            <a:custGeom>
              <a:avLst/>
              <a:gdLst>
                <a:gd name="T0" fmla="*/ 24 w 43"/>
                <a:gd name="T1" fmla="*/ 43 h 43"/>
                <a:gd name="T2" fmla="*/ 0 w 43"/>
                <a:gd name="T3" fmla="*/ 19 h 43"/>
                <a:gd name="T4" fmla="*/ 3 w 43"/>
                <a:gd name="T5" fmla="*/ 16 h 43"/>
                <a:gd name="T6" fmla="*/ 35 w 43"/>
                <a:gd name="T7" fmla="*/ 21 h 43"/>
                <a:gd name="T8" fmla="*/ 16 w 43"/>
                <a:gd name="T9" fmla="*/ 3 h 43"/>
                <a:gd name="T10" fmla="*/ 19 w 43"/>
                <a:gd name="T11" fmla="*/ 0 h 43"/>
                <a:gd name="T12" fmla="*/ 43 w 43"/>
                <a:gd name="T13" fmla="*/ 23 h 43"/>
                <a:gd name="T14" fmla="*/ 40 w 43"/>
                <a:gd name="T15" fmla="*/ 27 h 43"/>
                <a:gd name="T16" fmla="*/ 8 w 43"/>
                <a:gd name="T17" fmla="*/ 21 h 43"/>
                <a:gd name="T18" fmla="*/ 28 w 43"/>
                <a:gd name="T19" fmla="*/ 40 h 43"/>
                <a:gd name="T20" fmla="*/ 24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24" y="43"/>
                  </a:moveTo>
                  <a:lnTo>
                    <a:pt x="0" y="19"/>
                  </a:lnTo>
                  <a:lnTo>
                    <a:pt x="3" y="16"/>
                  </a:lnTo>
                  <a:lnTo>
                    <a:pt x="35" y="21"/>
                  </a:lnTo>
                  <a:lnTo>
                    <a:pt x="16" y="3"/>
                  </a:lnTo>
                  <a:lnTo>
                    <a:pt x="19" y="0"/>
                  </a:lnTo>
                  <a:lnTo>
                    <a:pt x="43" y="23"/>
                  </a:lnTo>
                  <a:lnTo>
                    <a:pt x="40" y="27"/>
                  </a:lnTo>
                  <a:lnTo>
                    <a:pt x="8" y="21"/>
                  </a:lnTo>
                  <a:lnTo>
                    <a:pt x="28" y="40"/>
                  </a:lnTo>
                  <a:lnTo>
                    <a:pt x="2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58">
              <a:extLst>
                <a:ext uri="{FF2B5EF4-FFF2-40B4-BE49-F238E27FC236}">
                  <a16:creationId xmlns:a16="http://schemas.microsoft.com/office/drawing/2014/main" id="{5F6A5D87-5782-4023-A9A5-E95D0EC938C5}"/>
                </a:ext>
              </a:extLst>
            </p:cNvPr>
            <p:cNvSpPr>
              <a:spLocks/>
            </p:cNvSpPr>
            <p:nvPr/>
          </p:nvSpPr>
          <p:spPr bwMode="auto">
            <a:xfrm>
              <a:off x="4589463" y="3459163"/>
              <a:ext cx="47625" cy="41275"/>
            </a:xfrm>
            <a:custGeom>
              <a:avLst/>
              <a:gdLst>
                <a:gd name="T0" fmla="*/ 27 w 30"/>
                <a:gd name="T1" fmla="*/ 26 h 26"/>
                <a:gd name="T2" fmla="*/ 0 w 30"/>
                <a:gd name="T3" fmla="*/ 4 h 26"/>
                <a:gd name="T4" fmla="*/ 3 w 30"/>
                <a:gd name="T5" fmla="*/ 0 h 26"/>
                <a:gd name="T6" fmla="*/ 30 w 30"/>
                <a:gd name="T7" fmla="*/ 23 h 26"/>
                <a:gd name="T8" fmla="*/ 27 w 30"/>
                <a:gd name="T9" fmla="*/ 26 h 26"/>
              </a:gdLst>
              <a:ahLst/>
              <a:cxnLst>
                <a:cxn ang="0">
                  <a:pos x="T0" y="T1"/>
                </a:cxn>
                <a:cxn ang="0">
                  <a:pos x="T2" y="T3"/>
                </a:cxn>
                <a:cxn ang="0">
                  <a:pos x="T4" y="T5"/>
                </a:cxn>
                <a:cxn ang="0">
                  <a:pos x="T6" y="T7"/>
                </a:cxn>
                <a:cxn ang="0">
                  <a:pos x="T8" y="T9"/>
                </a:cxn>
              </a:cxnLst>
              <a:rect l="0" t="0" r="r" b="b"/>
              <a:pathLst>
                <a:path w="30" h="26">
                  <a:moveTo>
                    <a:pt x="27" y="26"/>
                  </a:moveTo>
                  <a:lnTo>
                    <a:pt x="0" y="4"/>
                  </a:lnTo>
                  <a:lnTo>
                    <a:pt x="3" y="0"/>
                  </a:lnTo>
                  <a:lnTo>
                    <a:pt x="30" y="23"/>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9">
              <a:extLst>
                <a:ext uri="{FF2B5EF4-FFF2-40B4-BE49-F238E27FC236}">
                  <a16:creationId xmlns:a16="http://schemas.microsoft.com/office/drawing/2014/main" id="{9EC5266A-4E98-4DA6-97E2-90FBF27D5B4A}"/>
                </a:ext>
              </a:extLst>
            </p:cNvPr>
            <p:cNvSpPr>
              <a:spLocks/>
            </p:cNvSpPr>
            <p:nvPr/>
          </p:nvSpPr>
          <p:spPr bwMode="auto">
            <a:xfrm>
              <a:off x="4605338" y="3413125"/>
              <a:ext cx="58738" cy="52388"/>
            </a:xfrm>
            <a:custGeom>
              <a:avLst/>
              <a:gdLst>
                <a:gd name="T0" fmla="*/ 35 w 37"/>
                <a:gd name="T1" fmla="*/ 33 h 33"/>
                <a:gd name="T2" fmla="*/ 10 w 37"/>
                <a:gd name="T3" fmla="*/ 15 h 33"/>
                <a:gd name="T4" fmla="*/ 3 w 37"/>
                <a:gd name="T5" fmla="*/ 24 h 33"/>
                <a:gd name="T6" fmla="*/ 0 w 37"/>
                <a:gd name="T7" fmla="*/ 21 h 33"/>
                <a:gd name="T8" fmla="*/ 16 w 37"/>
                <a:gd name="T9" fmla="*/ 0 h 33"/>
                <a:gd name="T10" fmla="*/ 20 w 37"/>
                <a:gd name="T11" fmla="*/ 3 h 33"/>
                <a:gd name="T12" fmla="*/ 13 w 37"/>
                <a:gd name="T13" fmla="*/ 11 h 33"/>
                <a:gd name="T14" fmla="*/ 37 w 37"/>
                <a:gd name="T15" fmla="*/ 30 h 33"/>
                <a:gd name="T16" fmla="*/ 35 w 3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35" y="33"/>
                  </a:moveTo>
                  <a:lnTo>
                    <a:pt x="10" y="15"/>
                  </a:lnTo>
                  <a:lnTo>
                    <a:pt x="3" y="24"/>
                  </a:lnTo>
                  <a:lnTo>
                    <a:pt x="0" y="21"/>
                  </a:lnTo>
                  <a:lnTo>
                    <a:pt x="16" y="0"/>
                  </a:lnTo>
                  <a:lnTo>
                    <a:pt x="20" y="3"/>
                  </a:lnTo>
                  <a:lnTo>
                    <a:pt x="13" y="11"/>
                  </a:lnTo>
                  <a:lnTo>
                    <a:pt x="37" y="30"/>
                  </a:lnTo>
                  <a:lnTo>
                    <a:pt x="3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60">
              <a:extLst>
                <a:ext uri="{FF2B5EF4-FFF2-40B4-BE49-F238E27FC236}">
                  <a16:creationId xmlns:a16="http://schemas.microsoft.com/office/drawing/2014/main" id="{61962E28-4698-43E9-A06A-89E68BDE941E}"/>
                </a:ext>
              </a:extLst>
            </p:cNvPr>
            <p:cNvSpPr>
              <a:spLocks noEditPoints="1"/>
            </p:cNvSpPr>
            <p:nvPr/>
          </p:nvSpPr>
          <p:spPr bwMode="auto">
            <a:xfrm>
              <a:off x="4645026" y="3390900"/>
              <a:ext cx="61913" cy="52388"/>
            </a:xfrm>
            <a:custGeom>
              <a:avLst/>
              <a:gdLst>
                <a:gd name="T0" fmla="*/ 16 w 40"/>
                <a:gd name="T1" fmla="*/ 18 h 34"/>
                <a:gd name="T2" fmla="*/ 22 w 40"/>
                <a:gd name="T3" fmla="*/ 8 h 34"/>
                <a:gd name="T4" fmla="*/ 12 w 40"/>
                <a:gd name="T5" fmla="*/ 6 h 34"/>
                <a:gd name="T6" fmla="*/ 4 w 40"/>
                <a:gd name="T7" fmla="*/ 4 h 34"/>
                <a:gd name="T8" fmla="*/ 9 w 40"/>
                <a:gd name="T9" fmla="*/ 9 h 34"/>
                <a:gd name="T10" fmla="*/ 16 w 40"/>
                <a:gd name="T11" fmla="*/ 18 h 34"/>
                <a:gd name="T12" fmla="*/ 23 w 40"/>
                <a:gd name="T13" fmla="*/ 34 h 34"/>
                <a:gd name="T14" fmla="*/ 0 w 40"/>
                <a:gd name="T15" fmla="*/ 4 h 34"/>
                <a:gd name="T16" fmla="*/ 3 w 40"/>
                <a:gd name="T17" fmla="*/ 0 h 34"/>
                <a:gd name="T18" fmla="*/ 40 w 40"/>
                <a:gd name="T19" fmla="*/ 6 h 34"/>
                <a:gd name="T20" fmla="*/ 37 w 40"/>
                <a:gd name="T21" fmla="*/ 11 h 34"/>
                <a:gd name="T22" fmla="*/ 26 w 40"/>
                <a:gd name="T23" fmla="*/ 9 h 34"/>
                <a:gd name="T24" fmla="*/ 18 w 40"/>
                <a:gd name="T25" fmla="*/ 21 h 34"/>
                <a:gd name="T26" fmla="*/ 25 w 40"/>
                <a:gd name="T27" fmla="*/ 30 h 34"/>
                <a:gd name="T28" fmla="*/ 23 w 40"/>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4">
                  <a:moveTo>
                    <a:pt x="16" y="18"/>
                  </a:moveTo>
                  <a:cubicBezTo>
                    <a:pt x="22" y="8"/>
                    <a:pt x="22" y="8"/>
                    <a:pt x="22" y="8"/>
                  </a:cubicBezTo>
                  <a:cubicBezTo>
                    <a:pt x="12" y="6"/>
                    <a:pt x="12" y="6"/>
                    <a:pt x="12" y="6"/>
                  </a:cubicBezTo>
                  <a:cubicBezTo>
                    <a:pt x="9" y="5"/>
                    <a:pt x="6" y="5"/>
                    <a:pt x="4" y="4"/>
                  </a:cubicBezTo>
                  <a:cubicBezTo>
                    <a:pt x="6" y="6"/>
                    <a:pt x="8" y="8"/>
                    <a:pt x="9" y="9"/>
                  </a:cubicBezTo>
                  <a:lnTo>
                    <a:pt x="16" y="18"/>
                  </a:lnTo>
                  <a:close/>
                  <a:moveTo>
                    <a:pt x="23" y="34"/>
                  </a:moveTo>
                  <a:cubicBezTo>
                    <a:pt x="0" y="4"/>
                    <a:pt x="0" y="4"/>
                    <a:pt x="0" y="4"/>
                  </a:cubicBezTo>
                  <a:cubicBezTo>
                    <a:pt x="3" y="0"/>
                    <a:pt x="3" y="0"/>
                    <a:pt x="3" y="0"/>
                  </a:cubicBezTo>
                  <a:cubicBezTo>
                    <a:pt x="40" y="6"/>
                    <a:pt x="40" y="6"/>
                    <a:pt x="40" y="6"/>
                  </a:cubicBezTo>
                  <a:cubicBezTo>
                    <a:pt x="37" y="11"/>
                    <a:pt x="37" y="11"/>
                    <a:pt x="37" y="11"/>
                  </a:cubicBezTo>
                  <a:cubicBezTo>
                    <a:pt x="26" y="9"/>
                    <a:pt x="26" y="9"/>
                    <a:pt x="26" y="9"/>
                  </a:cubicBezTo>
                  <a:cubicBezTo>
                    <a:pt x="18" y="21"/>
                    <a:pt x="18" y="21"/>
                    <a:pt x="18" y="21"/>
                  </a:cubicBezTo>
                  <a:cubicBezTo>
                    <a:pt x="25" y="30"/>
                    <a:pt x="25" y="30"/>
                    <a:pt x="25" y="30"/>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61">
              <a:extLst>
                <a:ext uri="{FF2B5EF4-FFF2-40B4-BE49-F238E27FC236}">
                  <a16:creationId xmlns:a16="http://schemas.microsoft.com/office/drawing/2014/main" id="{22E53497-64A8-487C-9359-DBF8EBF5FDB0}"/>
                </a:ext>
              </a:extLst>
            </p:cNvPr>
            <p:cNvSpPr>
              <a:spLocks/>
            </p:cNvSpPr>
            <p:nvPr/>
          </p:nvSpPr>
          <p:spPr bwMode="auto">
            <a:xfrm>
              <a:off x="4664076" y="3335338"/>
              <a:ext cx="60325" cy="47625"/>
            </a:xfrm>
            <a:custGeom>
              <a:avLst/>
              <a:gdLst>
                <a:gd name="T0" fmla="*/ 36 w 38"/>
                <a:gd name="T1" fmla="*/ 30 h 30"/>
                <a:gd name="T2" fmla="*/ 9 w 38"/>
                <a:gd name="T3" fmla="*/ 15 h 30"/>
                <a:gd name="T4" fmla="*/ 4 w 38"/>
                <a:gd name="T5" fmla="*/ 25 h 30"/>
                <a:gd name="T6" fmla="*/ 0 w 38"/>
                <a:gd name="T7" fmla="*/ 23 h 30"/>
                <a:gd name="T8" fmla="*/ 14 w 38"/>
                <a:gd name="T9" fmla="*/ 0 h 30"/>
                <a:gd name="T10" fmla="*/ 18 w 38"/>
                <a:gd name="T11" fmla="*/ 1 h 30"/>
                <a:gd name="T12" fmla="*/ 12 w 38"/>
                <a:gd name="T13" fmla="*/ 11 h 30"/>
                <a:gd name="T14" fmla="*/ 38 w 38"/>
                <a:gd name="T15" fmla="*/ 26 h 30"/>
                <a:gd name="T16" fmla="*/ 36 w 3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36" y="30"/>
                  </a:moveTo>
                  <a:lnTo>
                    <a:pt x="9" y="15"/>
                  </a:lnTo>
                  <a:lnTo>
                    <a:pt x="4" y="25"/>
                  </a:lnTo>
                  <a:lnTo>
                    <a:pt x="0" y="23"/>
                  </a:lnTo>
                  <a:lnTo>
                    <a:pt x="14" y="0"/>
                  </a:lnTo>
                  <a:lnTo>
                    <a:pt x="18" y="1"/>
                  </a:lnTo>
                  <a:lnTo>
                    <a:pt x="12" y="11"/>
                  </a:lnTo>
                  <a:lnTo>
                    <a:pt x="38" y="26"/>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62">
              <a:extLst>
                <a:ext uri="{FF2B5EF4-FFF2-40B4-BE49-F238E27FC236}">
                  <a16:creationId xmlns:a16="http://schemas.microsoft.com/office/drawing/2014/main" id="{883A5527-DE08-4A8E-87D4-CB2AA08C9F93}"/>
                </a:ext>
              </a:extLst>
            </p:cNvPr>
            <p:cNvSpPr>
              <a:spLocks/>
            </p:cNvSpPr>
            <p:nvPr/>
          </p:nvSpPr>
          <p:spPr bwMode="auto">
            <a:xfrm>
              <a:off x="4691063" y="3316288"/>
              <a:ext cx="53975" cy="26988"/>
            </a:xfrm>
            <a:custGeom>
              <a:avLst/>
              <a:gdLst>
                <a:gd name="T0" fmla="*/ 32 w 34"/>
                <a:gd name="T1" fmla="*/ 17 h 17"/>
                <a:gd name="T2" fmla="*/ 0 w 34"/>
                <a:gd name="T3" fmla="*/ 4 h 17"/>
                <a:gd name="T4" fmla="*/ 2 w 34"/>
                <a:gd name="T5" fmla="*/ 0 h 17"/>
                <a:gd name="T6" fmla="*/ 34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0" y="4"/>
                  </a:lnTo>
                  <a:lnTo>
                    <a:pt x="2" y="0"/>
                  </a:lnTo>
                  <a:lnTo>
                    <a:pt x="34" y="13"/>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63">
              <a:extLst>
                <a:ext uri="{FF2B5EF4-FFF2-40B4-BE49-F238E27FC236}">
                  <a16:creationId xmlns:a16="http://schemas.microsoft.com/office/drawing/2014/main" id="{6491EECD-BC5A-4F97-A07A-EAC2BF00A26F}"/>
                </a:ext>
              </a:extLst>
            </p:cNvPr>
            <p:cNvSpPr>
              <a:spLocks/>
            </p:cNvSpPr>
            <p:nvPr/>
          </p:nvSpPr>
          <p:spPr bwMode="auto">
            <a:xfrm>
              <a:off x="3616326" y="2581275"/>
              <a:ext cx="965200" cy="950913"/>
            </a:xfrm>
            <a:custGeom>
              <a:avLst/>
              <a:gdLst>
                <a:gd name="T0" fmla="*/ 618 w 619"/>
                <a:gd name="T1" fmla="*/ 175 h 610"/>
                <a:gd name="T2" fmla="*/ 438 w 619"/>
                <a:gd name="T3" fmla="*/ 0 h 610"/>
                <a:gd name="T4" fmla="*/ 438 w 619"/>
                <a:gd name="T5" fmla="*/ 0 h 610"/>
                <a:gd name="T6" fmla="*/ 434 w 619"/>
                <a:gd name="T7" fmla="*/ 0 h 610"/>
                <a:gd name="T8" fmla="*/ 431 w 619"/>
                <a:gd name="T9" fmla="*/ 5 h 610"/>
                <a:gd name="T10" fmla="*/ 610 w 619"/>
                <a:gd name="T11" fmla="*/ 180 h 610"/>
                <a:gd name="T12" fmla="*/ 610 w 619"/>
                <a:gd name="T13" fmla="*/ 427 h 610"/>
                <a:gd name="T14" fmla="*/ 435 w 619"/>
                <a:gd name="T15" fmla="*/ 601 h 610"/>
                <a:gd name="T16" fmla="*/ 185 w 619"/>
                <a:gd name="T17" fmla="*/ 601 h 610"/>
                <a:gd name="T18" fmla="*/ 6 w 619"/>
                <a:gd name="T19" fmla="*/ 420 h 610"/>
                <a:gd name="T20" fmla="*/ 0 w 619"/>
                <a:gd name="T21" fmla="*/ 427 h 610"/>
                <a:gd name="T22" fmla="*/ 181 w 619"/>
                <a:gd name="T23" fmla="*/ 610 h 610"/>
                <a:gd name="T24" fmla="*/ 439 w 619"/>
                <a:gd name="T25" fmla="*/ 610 h 610"/>
                <a:gd name="T26" fmla="*/ 618 w 619"/>
                <a:gd name="T27" fmla="*/ 432 h 610"/>
                <a:gd name="T28" fmla="*/ 619 w 619"/>
                <a:gd name="T29" fmla="*/ 431 h 610"/>
                <a:gd name="T30" fmla="*/ 619 w 619"/>
                <a:gd name="T31" fmla="*/ 431 h 610"/>
                <a:gd name="T32" fmla="*/ 619 w 619"/>
                <a:gd name="T33" fmla="*/ 177 h 610"/>
                <a:gd name="T34" fmla="*/ 618 w 619"/>
                <a:gd name="T35"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9" h="610">
                  <a:moveTo>
                    <a:pt x="618" y="175"/>
                  </a:moveTo>
                  <a:cubicBezTo>
                    <a:pt x="438" y="0"/>
                    <a:pt x="438" y="0"/>
                    <a:pt x="438" y="0"/>
                  </a:cubicBezTo>
                  <a:cubicBezTo>
                    <a:pt x="438" y="0"/>
                    <a:pt x="438" y="0"/>
                    <a:pt x="438" y="0"/>
                  </a:cubicBezTo>
                  <a:cubicBezTo>
                    <a:pt x="434" y="0"/>
                    <a:pt x="434" y="0"/>
                    <a:pt x="434" y="0"/>
                  </a:cubicBezTo>
                  <a:cubicBezTo>
                    <a:pt x="431" y="5"/>
                    <a:pt x="431" y="5"/>
                    <a:pt x="431" y="5"/>
                  </a:cubicBezTo>
                  <a:cubicBezTo>
                    <a:pt x="431" y="5"/>
                    <a:pt x="610" y="180"/>
                    <a:pt x="610" y="180"/>
                  </a:cubicBezTo>
                  <a:cubicBezTo>
                    <a:pt x="610" y="427"/>
                    <a:pt x="610" y="427"/>
                    <a:pt x="610" y="427"/>
                  </a:cubicBezTo>
                  <a:cubicBezTo>
                    <a:pt x="610" y="428"/>
                    <a:pt x="436" y="600"/>
                    <a:pt x="435" y="601"/>
                  </a:cubicBezTo>
                  <a:cubicBezTo>
                    <a:pt x="434" y="601"/>
                    <a:pt x="186" y="601"/>
                    <a:pt x="185" y="601"/>
                  </a:cubicBezTo>
                  <a:cubicBezTo>
                    <a:pt x="184" y="600"/>
                    <a:pt x="6" y="420"/>
                    <a:pt x="6" y="420"/>
                  </a:cubicBezTo>
                  <a:cubicBezTo>
                    <a:pt x="0" y="427"/>
                    <a:pt x="0" y="427"/>
                    <a:pt x="0" y="427"/>
                  </a:cubicBezTo>
                  <a:cubicBezTo>
                    <a:pt x="181" y="610"/>
                    <a:pt x="181" y="610"/>
                    <a:pt x="181" y="610"/>
                  </a:cubicBezTo>
                  <a:cubicBezTo>
                    <a:pt x="439" y="610"/>
                    <a:pt x="439" y="610"/>
                    <a:pt x="439" y="610"/>
                  </a:cubicBezTo>
                  <a:cubicBezTo>
                    <a:pt x="618" y="432"/>
                    <a:pt x="618" y="432"/>
                    <a:pt x="618" y="432"/>
                  </a:cubicBezTo>
                  <a:cubicBezTo>
                    <a:pt x="618" y="432"/>
                    <a:pt x="619" y="431"/>
                    <a:pt x="619" y="431"/>
                  </a:cubicBezTo>
                  <a:cubicBezTo>
                    <a:pt x="619" y="431"/>
                    <a:pt x="619" y="431"/>
                    <a:pt x="619" y="431"/>
                  </a:cubicBezTo>
                  <a:cubicBezTo>
                    <a:pt x="619" y="177"/>
                    <a:pt x="619" y="177"/>
                    <a:pt x="619" y="177"/>
                  </a:cubicBezTo>
                  <a:lnTo>
                    <a:pt x="61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8" name="Freeform 64">
              <a:extLst>
                <a:ext uri="{FF2B5EF4-FFF2-40B4-BE49-F238E27FC236}">
                  <a16:creationId xmlns:a16="http://schemas.microsoft.com/office/drawing/2014/main" id="{C16069EE-7BBF-4847-B688-A3A0FB712367}"/>
                </a:ext>
              </a:extLst>
            </p:cNvPr>
            <p:cNvSpPr>
              <a:spLocks/>
            </p:cNvSpPr>
            <p:nvPr/>
          </p:nvSpPr>
          <p:spPr bwMode="auto">
            <a:xfrm>
              <a:off x="4205288" y="30813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65">
              <a:extLst>
                <a:ext uri="{FF2B5EF4-FFF2-40B4-BE49-F238E27FC236}">
                  <a16:creationId xmlns:a16="http://schemas.microsoft.com/office/drawing/2014/main" id="{5AB22735-4519-47C3-999B-3B1A36705113}"/>
                </a:ext>
              </a:extLst>
            </p:cNvPr>
            <p:cNvSpPr>
              <a:spLocks/>
            </p:cNvSpPr>
            <p:nvPr/>
          </p:nvSpPr>
          <p:spPr bwMode="auto">
            <a:xfrm>
              <a:off x="4186238" y="3062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66">
              <a:extLst>
                <a:ext uri="{FF2B5EF4-FFF2-40B4-BE49-F238E27FC236}">
                  <a16:creationId xmlns:a16="http://schemas.microsoft.com/office/drawing/2014/main" id="{E02FA21C-107A-47DE-9798-38616EE616C5}"/>
                </a:ext>
              </a:extLst>
            </p:cNvPr>
            <p:cNvSpPr>
              <a:spLocks noEditPoints="1"/>
            </p:cNvSpPr>
            <p:nvPr/>
          </p:nvSpPr>
          <p:spPr bwMode="auto">
            <a:xfrm>
              <a:off x="3155951" y="3930650"/>
              <a:ext cx="1873250" cy="207963"/>
            </a:xfrm>
            <a:custGeom>
              <a:avLst/>
              <a:gdLst>
                <a:gd name="T0" fmla="*/ 1155 w 1203"/>
                <a:gd name="T1" fmla="*/ 102 h 133"/>
                <a:gd name="T2" fmla="*/ 1176 w 1203"/>
                <a:gd name="T3" fmla="*/ 88 h 133"/>
                <a:gd name="T4" fmla="*/ 1149 w 1203"/>
                <a:gd name="T5" fmla="*/ 35 h 133"/>
                <a:gd name="T6" fmla="*/ 1140 w 1203"/>
                <a:gd name="T7" fmla="*/ 104 h 133"/>
                <a:gd name="T8" fmla="*/ 1183 w 1203"/>
                <a:gd name="T9" fmla="*/ 54 h 133"/>
                <a:gd name="T10" fmla="*/ 1096 w 1203"/>
                <a:gd name="T11" fmla="*/ 79 h 133"/>
                <a:gd name="T12" fmla="*/ 1109 w 1203"/>
                <a:gd name="T13" fmla="*/ 87 h 133"/>
                <a:gd name="T14" fmla="*/ 1067 w 1203"/>
                <a:gd name="T15" fmla="*/ 104 h 133"/>
                <a:gd name="T16" fmla="*/ 1096 w 1203"/>
                <a:gd name="T17" fmla="*/ 47 h 133"/>
                <a:gd name="T18" fmla="*/ 1093 w 1203"/>
                <a:gd name="T19" fmla="*/ 51 h 133"/>
                <a:gd name="T20" fmla="*/ 1040 w 1203"/>
                <a:gd name="T21" fmla="*/ 53 h 133"/>
                <a:gd name="T22" fmla="*/ 1050 w 1203"/>
                <a:gd name="T23" fmla="*/ 84 h 133"/>
                <a:gd name="T24" fmla="*/ 1021 w 1203"/>
                <a:gd name="T25" fmla="*/ 88 h 133"/>
                <a:gd name="T26" fmla="*/ 988 w 1203"/>
                <a:gd name="T27" fmla="*/ 62 h 133"/>
                <a:gd name="T28" fmla="*/ 1021 w 1203"/>
                <a:gd name="T29" fmla="*/ 90 h 133"/>
                <a:gd name="T30" fmla="*/ 944 w 1203"/>
                <a:gd name="T31" fmla="*/ 96 h 133"/>
                <a:gd name="T32" fmla="*/ 964 w 1203"/>
                <a:gd name="T33" fmla="*/ 63 h 133"/>
                <a:gd name="T34" fmla="*/ 909 w 1203"/>
                <a:gd name="T35" fmla="*/ 66 h 133"/>
                <a:gd name="T36" fmla="*/ 842 w 1203"/>
                <a:gd name="T37" fmla="*/ 101 h 133"/>
                <a:gd name="T38" fmla="*/ 839 w 1203"/>
                <a:gd name="T39" fmla="*/ 104 h 133"/>
                <a:gd name="T40" fmla="*/ 871 w 1203"/>
                <a:gd name="T41" fmla="*/ 98 h 133"/>
                <a:gd name="T42" fmla="*/ 834 w 1203"/>
                <a:gd name="T43" fmla="*/ 23 h 133"/>
                <a:gd name="T44" fmla="*/ 735 w 1203"/>
                <a:gd name="T45" fmla="*/ 56 h 133"/>
                <a:gd name="T46" fmla="*/ 703 w 1203"/>
                <a:gd name="T47" fmla="*/ 129 h 133"/>
                <a:gd name="T48" fmla="*/ 826 w 1203"/>
                <a:gd name="T49" fmla="*/ 96 h 133"/>
                <a:gd name="T50" fmla="*/ 836 w 1203"/>
                <a:gd name="T51" fmla="*/ 72 h 133"/>
                <a:gd name="T52" fmla="*/ 683 w 1203"/>
                <a:gd name="T53" fmla="*/ 82 h 133"/>
                <a:gd name="T54" fmla="*/ 652 w 1203"/>
                <a:gd name="T55" fmla="*/ 106 h 133"/>
                <a:gd name="T56" fmla="*/ 631 w 1203"/>
                <a:gd name="T57" fmla="*/ 54 h 133"/>
                <a:gd name="T58" fmla="*/ 636 w 1203"/>
                <a:gd name="T59" fmla="*/ 69 h 133"/>
                <a:gd name="T60" fmla="*/ 640 w 1203"/>
                <a:gd name="T61" fmla="*/ 67 h 133"/>
                <a:gd name="T62" fmla="*/ 574 w 1203"/>
                <a:gd name="T63" fmla="*/ 96 h 133"/>
                <a:gd name="T64" fmla="*/ 605 w 1203"/>
                <a:gd name="T65" fmla="*/ 61 h 133"/>
                <a:gd name="T66" fmla="*/ 549 w 1203"/>
                <a:gd name="T67" fmla="*/ 108 h 133"/>
                <a:gd name="T68" fmla="*/ 572 w 1203"/>
                <a:gd name="T69" fmla="*/ 72 h 133"/>
                <a:gd name="T70" fmla="*/ 497 w 1203"/>
                <a:gd name="T71" fmla="*/ 98 h 133"/>
                <a:gd name="T72" fmla="*/ 520 w 1203"/>
                <a:gd name="T73" fmla="*/ 105 h 133"/>
                <a:gd name="T74" fmla="*/ 485 w 1203"/>
                <a:gd name="T75" fmla="*/ 35 h 133"/>
                <a:gd name="T76" fmla="*/ 477 w 1203"/>
                <a:gd name="T77" fmla="*/ 104 h 133"/>
                <a:gd name="T78" fmla="*/ 520 w 1203"/>
                <a:gd name="T79" fmla="*/ 54 h 133"/>
                <a:gd name="T80" fmla="*/ 429 w 1203"/>
                <a:gd name="T81" fmla="*/ 80 h 133"/>
                <a:gd name="T82" fmla="*/ 451 w 1203"/>
                <a:gd name="T83" fmla="*/ 58 h 133"/>
                <a:gd name="T84" fmla="*/ 425 w 1203"/>
                <a:gd name="T85" fmla="*/ 36 h 133"/>
                <a:gd name="T86" fmla="*/ 397 w 1203"/>
                <a:gd name="T87" fmla="*/ 77 h 133"/>
                <a:gd name="T88" fmla="*/ 421 w 1203"/>
                <a:gd name="T89" fmla="*/ 58 h 133"/>
                <a:gd name="T90" fmla="*/ 349 w 1203"/>
                <a:gd name="T91" fmla="*/ 101 h 133"/>
                <a:gd name="T92" fmla="*/ 366 w 1203"/>
                <a:gd name="T93" fmla="*/ 106 h 133"/>
                <a:gd name="T94" fmla="*/ 353 w 1203"/>
                <a:gd name="T95" fmla="*/ 88 h 133"/>
                <a:gd name="T96" fmla="*/ 321 w 1203"/>
                <a:gd name="T97" fmla="*/ 62 h 133"/>
                <a:gd name="T98" fmla="*/ 354 w 1203"/>
                <a:gd name="T99" fmla="*/ 90 h 133"/>
                <a:gd name="T100" fmla="*/ 222 w 1203"/>
                <a:gd name="T101" fmla="*/ 97 h 133"/>
                <a:gd name="T102" fmla="*/ 320 w 1203"/>
                <a:gd name="T103" fmla="*/ 2 h 133"/>
                <a:gd name="T104" fmla="*/ 299 w 1203"/>
                <a:gd name="T105" fmla="*/ 18 h 133"/>
                <a:gd name="T106" fmla="*/ 319 w 1203"/>
                <a:gd name="T107" fmla="*/ 14 h 133"/>
                <a:gd name="T108" fmla="*/ 153 w 1203"/>
                <a:gd name="T109" fmla="*/ 102 h 133"/>
                <a:gd name="T110" fmla="*/ 174 w 1203"/>
                <a:gd name="T111" fmla="*/ 88 h 133"/>
                <a:gd name="T112" fmla="*/ 136 w 1203"/>
                <a:gd name="T113" fmla="*/ 82 h 133"/>
                <a:gd name="T114" fmla="*/ 105 w 1203"/>
                <a:gd name="T115" fmla="*/ 106 h 133"/>
                <a:gd name="T116" fmla="*/ 66 w 1203"/>
                <a:gd name="T117" fmla="*/ 85 h 133"/>
                <a:gd name="T118" fmla="*/ 5 w 1203"/>
                <a:gd name="T119" fmla="*/ 74 h 133"/>
                <a:gd name="T120" fmla="*/ 52 w 1203"/>
                <a:gd name="T121" fmla="*/ 103 h 133"/>
                <a:gd name="T122" fmla="*/ 82 w 1203"/>
                <a:gd name="T123"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3" h="133">
                  <a:moveTo>
                    <a:pt x="1202" y="79"/>
                  </a:moveTo>
                  <a:cubicBezTo>
                    <a:pt x="1202" y="79"/>
                    <a:pt x="1201" y="80"/>
                    <a:pt x="1200" y="81"/>
                  </a:cubicBezTo>
                  <a:cubicBezTo>
                    <a:pt x="1191" y="92"/>
                    <a:pt x="1187" y="98"/>
                    <a:pt x="1185" y="99"/>
                  </a:cubicBezTo>
                  <a:cubicBezTo>
                    <a:pt x="1184" y="100"/>
                    <a:pt x="1183" y="101"/>
                    <a:pt x="1182" y="101"/>
                  </a:cubicBezTo>
                  <a:cubicBezTo>
                    <a:pt x="1181" y="101"/>
                    <a:pt x="1181" y="100"/>
                    <a:pt x="1181" y="99"/>
                  </a:cubicBezTo>
                  <a:cubicBezTo>
                    <a:pt x="1181" y="98"/>
                    <a:pt x="1181" y="98"/>
                    <a:pt x="1181" y="97"/>
                  </a:cubicBezTo>
                  <a:cubicBezTo>
                    <a:pt x="1182" y="93"/>
                    <a:pt x="1186" y="86"/>
                    <a:pt x="1191" y="78"/>
                  </a:cubicBezTo>
                  <a:cubicBezTo>
                    <a:pt x="1192" y="77"/>
                    <a:pt x="1191" y="77"/>
                    <a:pt x="1190" y="76"/>
                  </a:cubicBezTo>
                  <a:cubicBezTo>
                    <a:pt x="1188" y="75"/>
                    <a:pt x="1187" y="75"/>
                    <a:pt x="1185" y="75"/>
                  </a:cubicBezTo>
                  <a:cubicBezTo>
                    <a:pt x="1184" y="75"/>
                    <a:pt x="1182" y="75"/>
                    <a:pt x="1182" y="76"/>
                  </a:cubicBezTo>
                  <a:cubicBezTo>
                    <a:pt x="1181" y="79"/>
                    <a:pt x="1178" y="83"/>
                    <a:pt x="1173" y="89"/>
                  </a:cubicBezTo>
                  <a:cubicBezTo>
                    <a:pt x="1168" y="95"/>
                    <a:pt x="1163" y="99"/>
                    <a:pt x="1159" y="103"/>
                  </a:cubicBezTo>
                  <a:cubicBezTo>
                    <a:pt x="1156" y="104"/>
                    <a:pt x="1155" y="104"/>
                    <a:pt x="1155" y="102"/>
                  </a:cubicBezTo>
                  <a:cubicBezTo>
                    <a:pt x="1155" y="101"/>
                    <a:pt x="1156" y="100"/>
                    <a:pt x="1156" y="98"/>
                  </a:cubicBezTo>
                  <a:cubicBezTo>
                    <a:pt x="1158" y="92"/>
                    <a:pt x="1163" y="86"/>
                    <a:pt x="1171" y="80"/>
                  </a:cubicBezTo>
                  <a:cubicBezTo>
                    <a:pt x="1179" y="73"/>
                    <a:pt x="1184" y="70"/>
                    <a:pt x="1188" y="71"/>
                  </a:cubicBezTo>
                  <a:cubicBezTo>
                    <a:pt x="1189" y="71"/>
                    <a:pt x="1190" y="72"/>
                    <a:pt x="1191" y="73"/>
                  </a:cubicBezTo>
                  <a:cubicBezTo>
                    <a:pt x="1192" y="73"/>
                    <a:pt x="1192" y="72"/>
                    <a:pt x="1192" y="71"/>
                  </a:cubicBezTo>
                  <a:cubicBezTo>
                    <a:pt x="1192" y="70"/>
                    <a:pt x="1192" y="69"/>
                    <a:pt x="1191" y="68"/>
                  </a:cubicBezTo>
                  <a:cubicBezTo>
                    <a:pt x="1189" y="65"/>
                    <a:pt x="1186" y="63"/>
                    <a:pt x="1184" y="63"/>
                  </a:cubicBezTo>
                  <a:cubicBezTo>
                    <a:pt x="1177" y="63"/>
                    <a:pt x="1170" y="67"/>
                    <a:pt x="1162" y="75"/>
                  </a:cubicBezTo>
                  <a:cubicBezTo>
                    <a:pt x="1154" y="83"/>
                    <a:pt x="1150" y="91"/>
                    <a:pt x="1150" y="98"/>
                  </a:cubicBezTo>
                  <a:cubicBezTo>
                    <a:pt x="1150" y="100"/>
                    <a:pt x="1150" y="102"/>
                    <a:pt x="1151" y="104"/>
                  </a:cubicBezTo>
                  <a:cubicBezTo>
                    <a:pt x="1153" y="106"/>
                    <a:pt x="1155" y="107"/>
                    <a:pt x="1157" y="107"/>
                  </a:cubicBezTo>
                  <a:cubicBezTo>
                    <a:pt x="1159" y="107"/>
                    <a:pt x="1162" y="105"/>
                    <a:pt x="1167" y="100"/>
                  </a:cubicBezTo>
                  <a:cubicBezTo>
                    <a:pt x="1171" y="95"/>
                    <a:pt x="1174" y="92"/>
                    <a:pt x="1176" y="88"/>
                  </a:cubicBezTo>
                  <a:cubicBezTo>
                    <a:pt x="1175" y="92"/>
                    <a:pt x="1174" y="95"/>
                    <a:pt x="1174" y="96"/>
                  </a:cubicBezTo>
                  <a:cubicBezTo>
                    <a:pt x="1174" y="97"/>
                    <a:pt x="1174" y="98"/>
                    <a:pt x="1174" y="99"/>
                  </a:cubicBezTo>
                  <a:cubicBezTo>
                    <a:pt x="1174" y="102"/>
                    <a:pt x="1176" y="105"/>
                    <a:pt x="1180" y="106"/>
                  </a:cubicBezTo>
                  <a:cubicBezTo>
                    <a:pt x="1184" y="106"/>
                    <a:pt x="1190" y="100"/>
                    <a:pt x="1198" y="88"/>
                  </a:cubicBezTo>
                  <a:cubicBezTo>
                    <a:pt x="1200" y="85"/>
                    <a:pt x="1202" y="83"/>
                    <a:pt x="1202" y="82"/>
                  </a:cubicBezTo>
                  <a:cubicBezTo>
                    <a:pt x="1203" y="80"/>
                    <a:pt x="1203" y="79"/>
                    <a:pt x="1202" y="79"/>
                  </a:cubicBezTo>
                  <a:moveTo>
                    <a:pt x="1167" y="53"/>
                  </a:moveTo>
                  <a:cubicBezTo>
                    <a:pt x="1153" y="53"/>
                    <a:pt x="1153" y="53"/>
                    <a:pt x="1153" y="53"/>
                  </a:cubicBezTo>
                  <a:cubicBezTo>
                    <a:pt x="1157" y="47"/>
                    <a:pt x="1160" y="42"/>
                    <a:pt x="1163" y="38"/>
                  </a:cubicBezTo>
                  <a:cubicBezTo>
                    <a:pt x="1163" y="38"/>
                    <a:pt x="1161" y="37"/>
                    <a:pt x="1157" y="36"/>
                  </a:cubicBezTo>
                  <a:cubicBezTo>
                    <a:pt x="1154" y="34"/>
                    <a:pt x="1151" y="33"/>
                    <a:pt x="1150" y="33"/>
                  </a:cubicBezTo>
                  <a:cubicBezTo>
                    <a:pt x="1149" y="33"/>
                    <a:pt x="1148" y="33"/>
                    <a:pt x="1148" y="34"/>
                  </a:cubicBezTo>
                  <a:cubicBezTo>
                    <a:pt x="1148" y="35"/>
                    <a:pt x="1148" y="35"/>
                    <a:pt x="1149" y="35"/>
                  </a:cubicBezTo>
                  <a:cubicBezTo>
                    <a:pt x="1149" y="36"/>
                    <a:pt x="1149" y="36"/>
                    <a:pt x="1150" y="36"/>
                  </a:cubicBezTo>
                  <a:cubicBezTo>
                    <a:pt x="1150" y="37"/>
                    <a:pt x="1150" y="37"/>
                    <a:pt x="1150" y="37"/>
                  </a:cubicBezTo>
                  <a:cubicBezTo>
                    <a:pt x="1150" y="38"/>
                    <a:pt x="1149" y="40"/>
                    <a:pt x="1147" y="45"/>
                  </a:cubicBezTo>
                  <a:cubicBezTo>
                    <a:pt x="1144" y="49"/>
                    <a:pt x="1143" y="52"/>
                    <a:pt x="1142" y="53"/>
                  </a:cubicBezTo>
                  <a:cubicBezTo>
                    <a:pt x="1137" y="53"/>
                    <a:pt x="1137" y="53"/>
                    <a:pt x="1137" y="53"/>
                  </a:cubicBezTo>
                  <a:cubicBezTo>
                    <a:pt x="1132" y="53"/>
                    <a:pt x="1132" y="53"/>
                    <a:pt x="1132" y="53"/>
                  </a:cubicBezTo>
                  <a:cubicBezTo>
                    <a:pt x="1131" y="53"/>
                    <a:pt x="1130" y="54"/>
                    <a:pt x="1130" y="55"/>
                  </a:cubicBezTo>
                  <a:cubicBezTo>
                    <a:pt x="1130" y="56"/>
                    <a:pt x="1131" y="57"/>
                    <a:pt x="1133" y="57"/>
                  </a:cubicBezTo>
                  <a:cubicBezTo>
                    <a:pt x="1139" y="57"/>
                    <a:pt x="1139" y="57"/>
                    <a:pt x="1139" y="57"/>
                  </a:cubicBezTo>
                  <a:cubicBezTo>
                    <a:pt x="1136" y="63"/>
                    <a:pt x="1132" y="69"/>
                    <a:pt x="1129" y="77"/>
                  </a:cubicBezTo>
                  <a:cubicBezTo>
                    <a:pt x="1124" y="86"/>
                    <a:pt x="1122" y="93"/>
                    <a:pt x="1122" y="97"/>
                  </a:cubicBezTo>
                  <a:cubicBezTo>
                    <a:pt x="1122" y="104"/>
                    <a:pt x="1125" y="108"/>
                    <a:pt x="1131" y="108"/>
                  </a:cubicBezTo>
                  <a:cubicBezTo>
                    <a:pt x="1134" y="108"/>
                    <a:pt x="1137" y="107"/>
                    <a:pt x="1140" y="104"/>
                  </a:cubicBezTo>
                  <a:cubicBezTo>
                    <a:pt x="1146" y="97"/>
                    <a:pt x="1150" y="92"/>
                    <a:pt x="1152" y="88"/>
                  </a:cubicBezTo>
                  <a:cubicBezTo>
                    <a:pt x="1154" y="85"/>
                    <a:pt x="1155" y="83"/>
                    <a:pt x="1155" y="81"/>
                  </a:cubicBezTo>
                  <a:cubicBezTo>
                    <a:pt x="1155" y="81"/>
                    <a:pt x="1155" y="81"/>
                    <a:pt x="1155" y="81"/>
                  </a:cubicBezTo>
                  <a:cubicBezTo>
                    <a:pt x="1154" y="81"/>
                    <a:pt x="1153" y="82"/>
                    <a:pt x="1152" y="84"/>
                  </a:cubicBezTo>
                  <a:cubicBezTo>
                    <a:pt x="1146" y="92"/>
                    <a:pt x="1141" y="98"/>
                    <a:pt x="1137" y="102"/>
                  </a:cubicBezTo>
                  <a:cubicBezTo>
                    <a:pt x="1135" y="103"/>
                    <a:pt x="1134" y="103"/>
                    <a:pt x="1133" y="103"/>
                  </a:cubicBezTo>
                  <a:cubicBezTo>
                    <a:pt x="1131" y="103"/>
                    <a:pt x="1130" y="102"/>
                    <a:pt x="1130" y="99"/>
                  </a:cubicBezTo>
                  <a:cubicBezTo>
                    <a:pt x="1130" y="98"/>
                    <a:pt x="1130" y="96"/>
                    <a:pt x="1131" y="94"/>
                  </a:cubicBezTo>
                  <a:cubicBezTo>
                    <a:pt x="1132" y="90"/>
                    <a:pt x="1135" y="83"/>
                    <a:pt x="1140" y="75"/>
                  </a:cubicBezTo>
                  <a:cubicBezTo>
                    <a:pt x="1145" y="64"/>
                    <a:pt x="1149" y="59"/>
                    <a:pt x="1153" y="58"/>
                  </a:cubicBezTo>
                  <a:cubicBezTo>
                    <a:pt x="1163" y="57"/>
                    <a:pt x="1171" y="57"/>
                    <a:pt x="1179" y="57"/>
                  </a:cubicBezTo>
                  <a:cubicBezTo>
                    <a:pt x="1180" y="57"/>
                    <a:pt x="1181" y="57"/>
                    <a:pt x="1182" y="56"/>
                  </a:cubicBezTo>
                  <a:cubicBezTo>
                    <a:pt x="1183" y="55"/>
                    <a:pt x="1183" y="55"/>
                    <a:pt x="1183" y="54"/>
                  </a:cubicBezTo>
                  <a:cubicBezTo>
                    <a:pt x="1183" y="53"/>
                    <a:pt x="1182" y="53"/>
                    <a:pt x="1181" y="53"/>
                  </a:cubicBezTo>
                  <a:lnTo>
                    <a:pt x="1167" y="53"/>
                  </a:lnTo>
                  <a:close/>
                  <a:moveTo>
                    <a:pt x="1117" y="58"/>
                  </a:moveTo>
                  <a:cubicBezTo>
                    <a:pt x="1112" y="57"/>
                    <a:pt x="1107" y="59"/>
                    <a:pt x="1103" y="62"/>
                  </a:cubicBezTo>
                  <a:cubicBezTo>
                    <a:pt x="1098" y="65"/>
                    <a:pt x="1095" y="69"/>
                    <a:pt x="1095" y="74"/>
                  </a:cubicBezTo>
                  <a:cubicBezTo>
                    <a:pt x="1095" y="76"/>
                    <a:pt x="1093" y="80"/>
                    <a:pt x="1090" y="84"/>
                  </a:cubicBezTo>
                  <a:cubicBezTo>
                    <a:pt x="1086" y="90"/>
                    <a:pt x="1082" y="95"/>
                    <a:pt x="1078" y="100"/>
                  </a:cubicBezTo>
                  <a:cubicBezTo>
                    <a:pt x="1078" y="100"/>
                    <a:pt x="1078" y="100"/>
                    <a:pt x="1078" y="101"/>
                  </a:cubicBezTo>
                  <a:cubicBezTo>
                    <a:pt x="1078" y="102"/>
                    <a:pt x="1078" y="102"/>
                    <a:pt x="1079" y="102"/>
                  </a:cubicBezTo>
                  <a:cubicBezTo>
                    <a:pt x="1079" y="102"/>
                    <a:pt x="1080" y="102"/>
                    <a:pt x="1081" y="101"/>
                  </a:cubicBezTo>
                  <a:cubicBezTo>
                    <a:pt x="1085" y="95"/>
                    <a:pt x="1089" y="90"/>
                    <a:pt x="1091" y="88"/>
                  </a:cubicBezTo>
                  <a:cubicBezTo>
                    <a:pt x="1093" y="84"/>
                    <a:pt x="1095" y="81"/>
                    <a:pt x="1096" y="79"/>
                  </a:cubicBezTo>
                  <a:cubicBezTo>
                    <a:pt x="1096" y="79"/>
                    <a:pt x="1096" y="79"/>
                    <a:pt x="1096" y="79"/>
                  </a:cubicBezTo>
                  <a:cubicBezTo>
                    <a:pt x="1100" y="83"/>
                    <a:pt x="1102" y="86"/>
                    <a:pt x="1104" y="87"/>
                  </a:cubicBezTo>
                  <a:cubicBezTo>
                    <a:pt x="1105" y="88"/>
                    <a:pt x="1105" y="89"/>
                    <a:pt x="1105" y="90"/>
                  </a:cubicBezTo>
                  <a:cubicBezTo>
                    <a:pt x="1105" y="92"/>
                    <a:pt x="1104" y="94"/>
                    <a:pt x="1103" y="96"/>
                  </a:cubicBezTo>
                  <a:cubicBezTo>
                    <a:pt x="1101" y="97"/>
                    <a:pt x="1099" y="98"/>
                    <a:pt x="1097" y="98"/>
                  </a:cubicBezTo>
                  <a:cubicBezTo>
                    <a:pt x="1095" y="98"/>
                    <a:pt x="1094" y="98"/>
                    <a:pt x="1092" y="96"/>
                  </a:cubicBezTo>
                  <a:cubicBezTo>
                    <a:pt x="1091" y="95"/>
                    <a:pt x="1090" y="94"/>
                    <a:pt x="1091" y="92"/>
                  </a:cubicBezTo>
                  <a:cubicBezTo>
                    <a:pt x="1091" y="92"/>
                    <a:pt x="1090" y="92"/>
                    <a:pt x="1090" y="92"/>
                  </a:cubicBezTo>
                  <a:cubicBezTo>
                    <a:pt x="1089" y="92"/>
                    <a:pt x="1088" y="93"/>
                    <a:pt x="1088" y="95"/>
                  </a:cubicBezTo>
                  <a:cubicBezTo>
                    <a:pt x="1087" y="96"/>
                    <a:pt x="1087" y="97"/>
                    <a:pt x="1087" y="98"/>
                  </a:cubicBezTo>
                  <a:cubicBezTo>
                    <a:pt x="1087" y="103"/>
                    <a:pt x="1091" y="106"/>
                    <a:pt x="1098" y="106"/>
                  </a:cubicBezTo>
                  <a:cubicBezTo>
                    <a:pt x="1101" y="106"/>
                    <a:pt x="1104" y="105"/>
                    <a:pt x="1107" y="103"/>
                  </a:cubicBezTo>
                  <a:cubicBezTo>
                    <a:pt x="1111" y="100"/>
                    <a:pt x="1112" y="97"/>
                    <a:pt x="1112" y="94"/>
                  </a:cubicBezTo>
                  <a:cubicBezTo>
                    <a:pt x="1112" y="91"/>
                    <a:pt x="1111" y="89"/>
                    <a:pt x="1109" y="87"/>
                  </a:cubicBezTo>
                  <a:cubicBezTo>
                    <a:pt x="1108" y="85"/>
                    <a:pt x="1106" y="83"/>
                    <a:pt x="1103" y="81"/>
                  </a:cubicBezTo>
                  <a:cubicBezTo>
                    <a:pt x="1101" y="80"/>
                    <a:pt x="1100" y="78"/>
                    <a:pt x="1100" y="77"/>
                  </a:cubicBezTo>
                  <a:cubicBezTo>
                    <a:pt x="1099" y="74"/>
                    <a:pt x="1102" y="72"/>
                    <a:pt x="1107" y="69"/>
                  </a:cubicBezTo>
                  <a:cubicBezTo>
                    <a:pt x="1111" y="67"/>
                    <a:pt x="1116" y="66"/>
                    <a:pt x="1119" y="66"/>
                  </a:cubicBezTo>
                  <a:cubicBezTo>
                    <a:pt x="1121" y="66"/>
                    <a:pt x="1121" y="66"/>
                    <a:pt x="1121" y="66"/>
                  </a:cubicBezTo>
                  <a:cubicBezTo>
                    <a:pt x="1121" y="66"/>
                    <a:pt x="1122" y="66"/>
                    <a:pt x="1122" y="66"/>
                  </a:cubicBezTo>
                  <a:cubicBezTo>
                    <a:pt x="1122" y="66"/>
                    <a:pt x="1123" y="65"/>
                    <a:pt x="1122" y="65"/>
                  </a:cubicBezTo>
                  <a:cubicBezTo>
                    <a:pt x="1120" y="60"/>
                    <a:pt x="1118" y="58"/>
                    <a:pt x="1117" y="58"/>
                  </a:cubicBezTo>
                  <a:moveTo>
                    <a:pt x="1090" y="81"/>
                  </a:moveTo>
                  <a:cubicBezTo>
                    <a:pt x="1090" y="81"/>
                    <a:pt x="1090" y="81"/>
                    <a:pt x="1090" y="81"/>
                  </a:cubicBezTo>
                  <a:cubicBezTo>
                    <a:pt x="1089" y="81"/>
                    <a:pt x="1088" y="82"/>
                    <a:pt x="1087" y="84"/>
                  </a:cubicBezTo>
                  <a:cubicBezTo>
                    <a:pt x="1081" y="92"/>
                    <a:pt x="1076" y="98"/>
                    <a:pt x="1072" y="102"/>
                  </a:cubicBezTo>
                  <a:cubicBezTo>
                    <a:pt x="1070" y="103"/>
                    <a:pt x="1068" y="104"/>
                    <a:pt x="1067" y="104"/>
                  </a:cubicBezTo>
                  <a:cubicBezTo>
                    <a:pt x="1065" y="104"/>
                    <a:pt x="1064" y="103"/>
                    <a:pt x="1064" y="101"/>
                  </a:cubicBezTo>
                  <a:cubicBezTo>
                    <a:pt x="1064" y="91"/>
                    <a:pt x="1069" y="81"/>
                    <a:pt x="1080" y="69"/>
                  </a:cubicBezTo>
                  <a:cubicBezTo>
                    <a:pt x="1077" y="67"/>
                    <a:pt x="1075" y="65"/>
                    <a:pt x="1073" y="65"/>
                  </a:cubicBezTo>
                  <a:cubicBezTo>
                    <a:pt x="1072" y="65"/>
                    <a:pt x="1072" y="66"/>
                    <a:pt x="1072" y="66"/>
                  </a:cubicBezTo>
                  <a:cubicBezTo>
                    <a:pt x="1070" y="66"/>
                    <a:pt x="1068" y="68"/>
                    <a:pt x="1065" y="72"/>
                  </a:cubicBezTo>
                  <a:cubicBezTo>
                    <a:pt x="1063" y="75"/>
                    <a:pt x="1061" y="77"/>
                    <a:pt x="1059" y="80"/>
                  </a:cubicBezTo>
                  <a:cubicBezTo>
                    <a:pt x="1058" y="81"/>
                    <a:pt x="1058" y="82"/>
                    <a:pt x="1059" y="82"/>
                  </a:cubicBezTo>
                  <a:cubicBezTo>
                    <a:pt x="1057" y="86"/>
                    <a:pt x="1056" y="91"/>
                    <a:pt x="1056" y="96"/>
                  </a:cubicBezTo>
                  <a:cubicBezTo>
                    <a:pt x="1056" y="104"/>
                    <a:pt x="1060" y="108"/>
                    <a:pt x="1067" y="108"/>
                  </a:cubicBezTo>
                  <a:cubicBezTo>
                    <a:pt x="1070" y="108"/>
                    <a:pt x="1073" y="107"/>
                    <a:pt x="1075" y="104"/>
                  </a:cubicBezTo>
                  <a:cubicBezTo>
                    <a:pt x="1081" y="97"/>
                    <a:pt x="1085" y="92"/>
                    <a:pt x="1088" y="88"/>
                  </a:cubicBezTo>
                  <a:cubicBezTo>
                    <a:pt x="1089" y="85"/>
                    <a:pt x="1090" y="83"/>
                    <a:pt x="1090" y="81"/>
                  </a:cubicBezTo>
                  <a:moveTo>
                    <a:pt x="1096" y="47"/>
                  </a:moveTo>
                  <a:cubicBezTo>
                    <a:pt x="1096" y="47"/>
                    <a:pt x="1095" y="47"/>
                    <a:pt x="1095" y="47"/>
                  </a:cubicBezTo>
                  <a:cubicBezTo>
                    <a:pt x="1094" y="48"/>
                    <a:pt x="1094" y="48"/>
                    <a:pt x="1094" y="48"/>
                  </a:cubicBezTo>
                  <a:cubicBezTo>
                    <a:pt x="1089" y="49"/>
                    <a:pt x="1086" y="49"/>
                    <a:pt x="1084" y="49"/>
                  </a:cubicBezTo>
                  <a:cubicBezTo>
                    <a:pt x="1082" y="50"/>
                    <a:pt x="1081" y="50"/>
                    <a:pt x="1080" y="50"/>
                  </a:cubicBezTo>
                  <a:cubicBezTo>
                    <a:pt x="1080" y="51"/>
                    <a:pt x="1079" y="51"/>
                    <a:pt x="1079" y="52"/>
                  </a:cubicBezTo>
                  <a:cubicBezTo>
                    <a:pt x="1079" y="54"/>
                    <a:pt x="1079" y="56"/>
                    <a:pt x="1081" y="58"/>
                  </a:cubicBezTo>
                  <a:cubicBezTo>
                    <a:pt x="1082" y="60"/>
                    <a:pt x="1084" y="61"/>
                    <a:pt x="1086" y="61"/>
                  </a:cubicBezTo>
                  <a:cubicBezTo>
                    <a:pt x="1087" y="61"/>
                    <a:pt x="1087" y="61"/>
                    <a:pt x="1087" y="61"/>
                  </a:cubicBezTo>
                  <a:cubicBezTo>
                    <a:pt x="1088" y="60"/>
                    <a:pt x="1087" y="60"/>
                    <a:pt x="1087" y="60"/>
                  </a:cubicBezTo>
                  <a:cubicBezTo>
                    <a:pt x="1086" y="60"/>
                    <a:pt x="1086" y="59"/>
                    <a:pt x="1086" y="58"/>
                  </a:cubicBezTo>
                  <a:cubicBezTo>
                    <a:pt x="1085" y="57"/>
                    <a:pt x="1085" y="56"/>
                    <a:pt x="1086" y="55"/>
                  </a:cubicBezTo>
                  <a:cubicBezTo>
                    <a:pt x="1087" y="54"/>
                    <a:pt x="1088" y="53"/>
                    <a:pt x="1089" y="52"/>
                  </a:cubicBezTo>
                  <a:cubicBezTo>
                    <a:pt x="1090" y="52"/>
                    <a:pt x="1091" y="51"/>
                    <a:pt x="1093" y="51"/>
                  </a:cubicBezTo>
                  <a:cubicBezTo>
                    <a:pt x="1095" y="50"/>
                    <a:pt x="1096" y="49"/>
                    <a:pt x="1096" y="48"/>
                  </a:cubicBezTo>
                  <a:cubicBezTo>
                    <a:pt x="1096" y="47"/>
                    <a:pt x="1096" y="47"/>
                    <a:pt x="1096" y="47"/>
                  </a:cubicBezTo>
                  <a:moveTo>
                    <a:pt x="1064" y="53"/>
                  </a:moveTo>
                  <a:cubicBezTo>
                    <a:pt x="1051" y="53"/>
                    <a:pt x="1051" y="53"/>
                    <a:pt x="1051" y="53"/>
                  </a:cubicBezTo>
                  <a:cubicBezTo>
                    <a:pt x="1055" y="47"/>
                    <a:pt x="1058" y="42"/>
                    <a:pt x="1061" y="38"/>
                  </a:cubicBezTo>
                  <a:cubicBezTo>
                    <a:pt x="1061" y="38"/>
                    <a:pt x="1059" y="37"/>
                    <a:pt x="1055" y="36"/>
                  </a:cubicBezTo>
                  <a:cubicBezTo>
                    <a:pt x="1052" y="34"/>
                    <a:pt x="1049" y="33"/>
                    <a:pt x="1048" y="33"/>
                  </a:cubicBezTo>
                  <a:cubicBezTo>
                    <a:pt x="1047" y="33"/>
                    <a:pt x="1046" y="33"/>
                    <a:pt x="1046" y="34"/>
                  </a:cubicBezTo>
                  <a:cubicBezTo>
                    <a:pt x="1046" y="35"/>
                    <a:pt x="1046" y="35"/>
                    <a:pt x="1047" y="35"/>
                  </a:cubicBezTo>
                  <a:cubicBezTo>
                    <a:pt x="1047" y="36"/>
                    <a:pt x="1047" y="36"/>
                    <a:pt x="1048" y="36"/>
                  </a:cubicBezTo>
                  <a:cubicBezTo>
                    <a:pt x="1048" y="37"/>
                    <a:pt x="1048" y="37"/>
                    <a:pt x="1048" y="37"/>
                  </a:cubicBezTo>
                  <a:cubicBezTo>
                    <a:pt x="1048" y="38"/>
                    <a:pt x="1047" y="40"/>
                    <a:pt x="1045" y="45"/>
                  </a:cubicBezTo>
                  <a:cubicBezTo>
                    <a:pt x="1042" y="49"/>
                    <a:pt x="1041" y="52"/>
                    <a:pt x="1040" y="53"/>
                  </a:cubicBezTo>
                  <a:cubicBezTo>
                    <a:pt x="1035" y="53"/>
                    <a:pt x="1035" y="53"/>
                    <a:pt x="1035" y="53"/>
                  </a:cubicBezTo>
                  <a:cubicBezTo>
                    <a:pt x="1030" y="53"/>
                    <a:pt x="1030" y="53"/>
                    <a:pt x="1030" y="53"/>
                  </a:cubicBezTo>
                  <a:cubicBezTo>
                    <a:pt x="1029" y="53"/>
                    <a:pt x="1028" y="54"/>
                    <a:pt x="1028" y="55"/>
                  </a:cubicBezTo>
                  <a:cubicBezTo>
                    <a:pt x="1028" y="56"/>
                    <a:pt x="1029" y="57"/>
                    <a:pt x="1031" y="57"/>
                  </a:cubicBezTo>
                  <a:cubicBezTo>
                    <a:pt x="1037" y="57"/>
                    <a:pt x="1037" y="57"/>
                    <a:pt x="1037" y="57"/>
                  </a:cubicBezTo>
                  <a:cubicBezTo>
                    <a:pt x="1033" y="63"/>
                    <a:pt x="1030" y="69"/>
                    <a:pt x="1026" y="77"/>
                  </a:cubicBezTo>
                  <a:cubicBezTo>
                    <a:pt x="1022" y="86"/>
                    <a:pt x="1020" y="93"/>
                    <a:pt x="1020" y="97"/>
                  </a:cubicBezTo>
                  <a:cubicBezTo>
                    <a:pt x="1020" y="104"/>
                    <a:pt x="1023" y="108"/>
                    <a:pt x="1029" y="108"/>
                  </a:cubicBezTo>
                  <a:cubicBezTo>
                    <a:pt x="1032" y="108"/>
                    <a:pt x="1035" y="107"/>
                    <a:pt x="1038" y="104"/>
                  </a:cubicBezTo>
                  <a:cubicBezTo>
                    <a:pt x="1044" y="97"/>
                    <a:pt x="1048" y="92"/>
                    <a:pt x="1050" y="88"/>
                  </a:cubicBezTo>
                  <a:cubicBezTo>
                    <a:pt x="1052" y="85"/>
                    <a:pt x="1053" y="83"/>
                    <a:pt x="1053" y="81"/>
                  </a:cubicBezTo>
                  <a:cubicBezTo>
                    <a:pt x="1053" y="81"/>
                    <a:pt x="1053" y="81"/>
                    <a:pt x="1053" y="81"/>
                  </a:cubicBezTo>
                  <a:cubicBezTo>
                    <a:pt x="1052" y="81"/>
                    <a:pt x="1051" y="82"/>
                    <a:pt x="1050" y="84"/>
                  </a:cubicBezTo>
                  <a:cubicBezTo>
                    <a:pt x="1044" y="92"/>
                    <a:pt x="1039" y="98"/>
                    <a:pt x="1034" y="102"/>
                  </a:cubicBezTo>
                  <a:cubicBezTo>
                    <a:pt x="1033" y="103"/>
                    <a:pt x="1032" y="103"/>
                    <a:pt x="1031" y="103"/>
                  </a:cubicBezTo>
                  <a:cubicBezTo>
                    <a:pt x="1029" y="103"/>
                    <a:pt x="1028" y="102"/>
                    <a:pt x="1028" y="99"/>
                  </a:cubicBezTo>
                  <a:cubicBezTo>
                    <a:pt x="1028" y="98"/>
                    <a:pt x="1028" y="96"/>
                    <a:pt x="1029" y="94"/>
                  </a:cubicBezTo>
                  <a:cubicBezTo>
                    <a:pt x="1030" y="90"/>
                    <a:pt x="1033" y="83"/>
                    <a:pt x="1038" y="75"/>
                  </a:cubicBezTo>
                  <a:cubicBezTo>
                    <a:pt x="1043" y="64"/>
                    <a:pt x="1047" y="59"/>
                    <a:pt x="1051" y="58"/>
                  </a:cubicBezTo>
                  <a:cubicBezTo>
                    <a:pt x="1060" y="57"/>
                    <a:pt x="1069" y="57"/>
                    <a:pt x="1077" y="57"/>
                  </a:cubicBezTo>
                  <a:cubicBezTo>
                    <a:pt x="1078" y="57"/>
                    <a:pt x="1079" y="57"/>
                    <a:pt x="1080" y="56"/>
                  </a:cubicBezTo>
                  <a:cubicBezTo>
                    <a:pt x="1081" y="55"/>
                    <a:pt x="1081" y="55"/>
                    <a:pt x="1081" y="54"/>
                  </a:cubicBezTo>
                  <a:cubicBezTo>
                    <a:pt x="1081" y="53"/>
                    <a:pt x="1080" y="53"/>
                    <a:pt x="1078" y="53"/>
                  </a:cubicBezTo>
                  <a:lnTo>
                    <a:pt x="1064" y="53"/>
                  </a:lnTo>
                  <a:close/>
                  <a:moveTo>
                    <a:pt x="1021" y="89"/>
                  </a:moveTo>
                  <a:cubicBezTo>
                    <a:pt x="1021" y="89"/>
                    <a:pt x="1021" y="88"/>
                    <a:pt x="1021" y="88"/>
                  </a:cubicBezTo>
                  <a:cubicBezTo>
                    <a:pt x="1020" y="88"/>
                    <a:pt x="1019" y="89"/>
                    <a:pt x="1018" y="90"/>
                  </a:cubicBezTo>
                  <a:cubicBezTo>
                    <a:pt x="1013" y="97"/>
                    <a:pt x="1009" y="101"/>
                    <a:pt x="1005" y="103"/>
                  </a:cubicBezTo>
                  <a:cubicBezTo>
                    <a:pt x="1004" y="104"/>
                    <a:pt x="1003" y="104"/>
                    <a:pt x="1003" y="104"/>
                  </a:cubicBezTo>
                  <a:cubicBezTo>
                    <a:pt x="1001" y="104"/>
                    <a:pt x="1001" y="103"/>
                    <a:pt x="1001" y="101"/>
                  </a:cubicBezTo>
                  <a:cubicBezTo>
                    <a:pt x="1001" y="95"/>
                    <a:pt x="1004" y="89"/>
                    <a:pt x="1009" y="82"/>
                  </a:cubicBezTo>
                  <a:cubicBezTo>
                    <a:pt x="1015" y="76"/>
                    <a:pt x="1018" y="70"/>
                    <a:pt x="1018" y="67"/>
                  </a:cubicBezTo>
                  <a:cubicBezTo>
                    <a:pt x="1018" y="65"/>
                    <a:pt x="1016" y="64"/>
                    <a:pt x="1014" y="64"/>
                  </a:cubicBezTo>
                  <a:cubicBezTo>
                    <a:pt x="1011" y="64"/>
                    <a:pt x="1009" y="63"/>
                    <a:pt x="1008" y="63"/>
                  </a:cubicBezTo>
                  <a:cubicBezTo>
                    <a:pt x="1000" y="71"/>
                    <a:pt x="993" y="79"/>
                    <a:pt x="988" y="86"/>
                  </a:cubicBezTo>
                  <a:cubicBezTo>
                    <a:pt x="986" y="89"/>
                    <a:pt x="985" y="90"/>
                    <a:pt x="985" y="90"/>
                  </a:cubicBezTo>
                  <a:cubicBezTo>
                    <a:pt x="985" y="88"/>
                    <a:pt x="989" y="80"/>
                    <a:pt x="997" y="65"/>
                  </a:cubicBezTo>
                  <a:cubicBezTo>
                    <a:pt x="999" y="62"/>
                    <a:pt x="999" y="60"/>
                    <a:pt x="996" y="60"/>
                  </a:cubicBezTo>
                  <a:cubicBezTo>
                    <a:pt x="993" y="60"/>
                    <a:pt x="990" y="61"/>
                    <a:pt x="988" y="62"/>
                  </a:cubicBezTo>
                  <a:cubicBezTo>
                    <a:pt x="986" y="67"/>
                    <a:pt x="984" y="70"/>
                    <a:pt x="984" y="71"/>
                  </a:cubicBezTo>
                  <a:cubicBezTo>
                    <a:pt x="983" y="72"/>
                    <a:pt x="983" y="73"/>
                    <a:pt x="985" y="73"/>
                  </a:cubicBezTo>
                  <a:cubicBezTo>
                    <a:pt x="977" y="90"/>
                    <a:pt x="973" y="98"/>
                    <a:pt x="973" y="99"/>
                  </a:cubicBezTo>
                  <a:cubicBezTo>
                    <a:pt x="973" y="101"/>
                    <a:pt x="973" y="103"/>
                    <a:pt x="974" y="104"/>
                  </a:cubicBezTo>
                  <a:cubicBezTo>
                    <a:pt x="975" y="105"/>
                    <a:pt x="977" y="106"/>
                    <a:pt x="978" y="106"/>
                  </a:cubicBezTo>
                  <a:cubicBezTo>
                    <a:pt x="980" y="106"/>
                    <a:pt x="980" y="105"/>
                    <a:pt x="981" y="104"/>
                  </a:cubicBezTo>
                  <a:cubicBezTo>
                    <a:pt x="981" y="100"/>
                    <a:pt x="984" y="95"/>
                    <a:pt x="989" y="88"/>
                  </a:cubicBezTo>
                  <a:cubicBezTo>
                    <a:pt x="997" y="78"/>
                    <a:pt x="1002" y="73"/>
                    <a:pt x="1004" y="73"/>
                  </a:cubicBezTo>
                  <a:cubicBezTo>
                    <a:pt x="1004" y="73"/>
                    <a:pt x="1004" y="73"/>
                    <a:pt x="1004" y="73"/>
                  </a:cubicBezTo>
                  <a:cubicBezTo>
                    <a:pt x="1004" y="74"/>
                    <a:pt x="1003" y="76"/>
                    <a:pt x="1001" y="79"/>
                  </a:cubicBezTo>
                  <a:cubicBezTo>
                    <a:pt x="997" y="87"/>
                    <a:pt x="995" y="94"/>
                    <a:pt x="995" y="99"/>
                  </a:cubicBezTo>
                  <a:cubicBezTo>
                    <a:pt x="995" y="105"/>
                    <a:pt x="998" y="108"/>
                    <a:pt x="1004" y="107"/>
                  </a:cubicBezTo>
                  <a:cubicBezTo>
                    <a:pt x="1008" y="107"/>
                    <a:pt x="1014" y="101"/>
                    <a:pt x="1021" y="90"/>
                  </a:cubicBezTo>
                  <a:cubicBezTo>
                    <a:pt x="1021" y="90"/>
                    <a:pt x="1021" y="90"/>
                    <a:pt x="1021" y="89"/>
                  </a:cubicBezTo>
                  <a:moveTo>
                    <a:pt x="964" y="63"/>
                  </a:moveTo>
                  <a:cubicBezTo>
                    <a:pt x="958" y="62"/>
                    <a:pt x="952" y="67"/>
                    <a:pt x="945" y="75"/>
                  </a:cubicBezTo>
                  <a:cubicBezTo>
                    <a:pt x="939" y="84"/>
                    <a:pt x="936" y="91"/>
                    <a:pt x="937" y="97"/>
                  </a:cubicBezTo>
                  <a:cubicBezTo>
                    <a:pt x="938" y="103"/>
                    <a:pt x="941" y="107"/>
                    <a:pt x="947" y="107"/>
                  </a:cubicBezTo>
                  <a:cubicBezTo>
                    <a:pt x="954" y="108"/>
                    <a:pt x="960" y="105"/>
                    <a:pt x="966" y="98"/>
                  </a:cubicBezTo>
                  <a:cubicBezTo>
                    <a:pt x="969" y="94"/>
                    <a:pt x="971" y="92"/>
                    <a:pt x="971" y="90"/>
                  </a:cubicBezTo>
                  <a:cubicBezTo>
                    <a:pt x="971" y="90"/>
                    <a:pt x="971" y="90"/>
                    <a:pt x="971" y="90"/>
                  </a:cubicBezTo>
                  <a:cubicBezTo>
                    <a:pt x="970" y="90"/>
                    <a:pt x="968" y="91"/>
                    <a:pt x="965" y="94"/>
                  </a:cubicBezTo>
                  <a:cubicBezTo>
                    <a:pt x="963" y="98"/>
                    <a:pt x="960" y="101"/>
                    <a:pt x="957" y="102"/>
                  </a:cubicBezTo>
                  <a:cubicBezTo>
                    <a:pt x="954" y="104"/>
                    <a:pt x="952" y="105"/>
                    <a:pt x="949" y="105"/>
                  </a:cubicBezTo>
                  <a:cubicBezTo>
                    <a:pt x="946" y="105"/>
                    <a:pt x="944" y="103"/>
                    <a:pt x="944" y="99"/>
                  </a:cubicBezTo>
                  <a:cubicBezTo>
                    <a:pt x="944" y="98"/>
                    <a:pt x="944" y="97"/>
                    <a:pt x="944" y="96"/>
                  </a:cubicBezTo>
                  <a:cubicBezTo>
                    <a:pt x="947" y="85"/>
                    <a:pt x="953" y="77"/>
                    <a:pt x="964" y="70"/>
                  </a:cubicBezTo>
                  <a:cubicBezTo>
                    <a:pt x="965" y="69"/>
                    <a:pt x="967" y="68"/>
                    <a:pt x="968" y="68"/>
                  </a:cubicBezTo>
                  <a:cubicBezTo>
                    <a:pt x="969" y="68"/>
                    <a:pt x="970" y="69"/>
                    <a:pt x="970" y="70"/>
                  </a:cubicBezTo>
                  <a:cubicBezTo>
                    <a:pt x="970" y="71"/>
                    <a:pt x="969" y="73"/>
                    <a:pt x="968" y="74"/>
                  </a:cubicBezTo>
                  <a:cubicBezTo>
                    <a:pt x="967" y="76"/>
                    <a:pt x="963" y="79"/>
                    <a:pt x="956" y="84"/>
                  </a:cubicBezTo>
                  <a:cubicBezTo>
                    <a:pt x="951" y="88"/>
                    <a:pt x="948" y="91"/>
                    <a:pt x="947" y="95"/>
                  </a:cubicBezTo>
                  <a:cubicBezTo>
                    <a:pt x="947" y="96"/>
                    <a:pt x="947" y="96"/>
                    <a:pt x="947" y="96"/>
                  </a:cubicBezTo>
                  <a:cubicBezTo>
                    <a:pt x="948" y="97"/>
                    <a:pt x="948" y="96"/>
                    <a:pt x="948" y="95"/>
                  </a:cubicBezTo>
                  <a:cubicBezTo>
                    <a:pt x="949" y="93"/>
                    <a:pt x="952" y="91"/>
                    <a:pt x="957" y="88"/>
                  </a:cubicBezTo>
                  <a:cubicBezTo>
                    <a:pt x="965" y="83"/>
                    <a:pt x="969" y="80"/>
                    <a:pt x="971" y="79"/>
                  </a:cubicBezTo>
                  <a:cubicBezTo>
                    <a:pt x="974" y="77"/>
                    <a:pt x="976" y="74"/>
                    <a:pt x="976" y="70"/>
                  </a:cubicBezTo>
                  <a:cubicBezTo>
                    <a:pt x="976" y="68"/>
                    <a:pt x="974" y="66"/>
                    <a:pt x="971" y="65"/>
                  </a:cubicBezTo>
                  <a:cubicBezTo>
                    <a:pt x="967" y="64"/>
                    <a:pt x="965" y="63"/>
                    <a:pt x="964" y="63"/>
                  </a:cubicBezTo>
                  <a:moveTo>
                    <a:pt x="940" y="65"/>
                  </a:moveTo>
                  <a:cubicBezTo>
                    <a:pt x="940" y="61"/>
                    <a:pt x="938" y="59"/>
                    <a:pt x="935" y="59"/>
                  </a:cubicBezTo>
                  <a:cubicBezTo>
                    <a:pt x="933" y="59"/>
                    <a:pt x="932" y="60"/>
                    <a:pt x="931" y="60"/>
                  </a:cubicBezTo>
                  <a:cubicBezTo>
                    <a:pt x="931" y="63"/>
                    <a:pt x="930" y="68"/>
                    <a:pt x="929" y="73"/>
                  </a:cubicBezTo>
                  <a:cubicBezTo>
                    <a:pt x="928" y="77"/>
                    <a:pt x="926" y="82"/>
                    <a:pt x="922" y="87"/>
                  </a:cubicBezTo>
                  <a:cubicBezTo>
                    <a:pt x="919" y="92"/>
                    <a:pt x="916" y="96"/>
                    <a:pt x="912" y="99"/>
                  </a:cubicBezTo>
                  <a:cubicBezTo>
                    <a:pt x="909" y="102"/>
                    <a:pt x="906" y="103"/>
                    <a:pt x="905" y="103"/>
                  </a:cubicBezTo>
                  <a:cubicBezTo>
                    <a:pt x="903" y="103"/>
                    <a:pt x="902" y="101"/>
                    <a:pt x="902" y="98"/>
                  </a:cubicBezTo>
                  <a:cubicBezTo>
                    <a:pt x="902" y="92"/>
                    <a:pt x="905" y="86"/>
                    <a:pt x="909" y="79"/>
                  </a:cubicBezTo>
                  <a:cubicBezTo>
                    <a:pt x="911" y="77"/>
                    <a:pt x="914" y="74"/>
                    <a:pt x="918" y="69"/>
                  </a:cubicBezTo>
                  <a:cubicBezTo>
                    <a:pt x="917" y="69"/>
                    <a:pt x="916" y="69"/>
                    <a:pt x="915" y="67"/>
                  </a:cubicBezTo>
                  <a:cubicBezTo>
                    <a:pt x="914" y="66"/>
                    <a:pt x="912" y="65"/>
                    <a:pt x="911" y="65"/>
                  </a:cubicBezTo>
                  <a:cubicBezTo>
                    <a:pt x="911" y="65"/>
                    <a:pt x="910" y="65"/>
                    <a:pt x="909" y="66"/>
                  </a:cubicBezTo>
                  <a:cubicBezTo>
                    <a:pt x="908" y="66"/>
                    <a:pt x="906" y="68"/>
                    <a:pt x="903" y="72"/>
                  </a:cubicBezTo>
                  <a:cubicBezTo>
                    <a:pt x="901" y="75"/>
                    <a:pt x="899" y="77"/>
                    <a:pt x="897" y="80"/>
                  </a:cubicBezTo>
                  <a:cubicBezTo>
                    <a:pt x="896" y="81"/>
                    <a:pt x="896" y="82"/>
                    <a:pt x="897" y="82"/>
                  </a:cubicBezTo>
                  <a:cubicBezTo>
                    <a:pt x="895" y="86"/>
                    <a:pt x="894" y="91"/>
                    <a:pt x="894" y="96"/>
                  </a:cubicBezTo>
                  <a:cubicBezTo>
                    <a:pt x="894" y="104"/>
                    <a:pt x="898" y="108"/>
                    <a:pt x="905" y="108"/>
                  </a:cubicBezTo>
                  <a:cubicBezTo>
                    <a:pt x="907" y="108"/>
                    <a:pt x="910" y="106"/>
                    <a:pt x="913" y="104"/>
                  </a:cubicBezTo>
                  <a:cubicBezTo>
                    <a:pt x="916" y="101"/>
                    <a:pt x="919" y="97"/>
                    <a:pt x="923" y="92"/>
                  </a:cubicBezTo>
                  <a:cubicBezTo>
                    <a:pt x="925" y="89"/>
                    <a:pt x="928" y="84"/>
                    <a:pt x="931" y="78"/>
                  </a:cubicBezTo>
                  <a:cubicBezTo>
                    <a:pt x="935" y="75"/>
                    <a:pt x="938" y="72"/>
                    <a:pt x="939" y="70"/>
                  </a:cubicBezTo>
                  <a:cubicBezTo>
                    <a:pt x="940" y="68"/>
                    <a:pt x="940" y="67"/>
                    <a:pt x="940" y="65"/>
                  </a:cubicBezTo>
                  <a:moveTo>
                    <a:pt x="867" y="81"/>
                  </a:moveTo>
                  <a:cubicBezTo>
                    <a:pt x="856" y="96"/>
                    <a:pt x="849" y="104"/>
                    <a:pt x="845" y="104"/>
                  </a:cubicBezTo>
                  <a:cubicBezTo>
                    <a:pt x="843" y="104"/>
                    <a:pt x="842" y="103"/>
                    <a:pt x="842" y="101"/>
                  </a:cubicBezTo>
                  <a:cubicBezTo>
                    <a:pt x="842" y="100"/>
                    <a:pt x="842" y="99"/>
                    <a:pt x="843" y="98"/>
                  </a:cubicBezTo>
                  <a:cubicBezTo>
                    <a:pt x="844" y="94"/>
                    <a:pt x="847" y="89"/>
                    <a:pt x="852" y="84"/>
                  </a:cubicBezTo>
                  <a:cubicBezTo>
                    <a:pt x="857" y="79"/>
                    <a:pt x="861" y="75"/>
                    <a:pt x="866" y="73"/>
                  </a:cubicBezTo>
                  <a:cubicBezTo>
                    <a:pt x="868" y="72"/>
                    <a:pt x="869" y="71"/>
                    <a:pt x="871" y="71"/>
                  </a:cubicBezTo>
                  <a:cubicBezTo>
                    <a:pt x="869" y="75"/>
                    <a:pt x="868" y="78"/>
                    <a:pt x="867" y="81"/>
                  </a:cubicBezTo>
                  <a:moveTo>
                    <a:pt x="947" y="2"/>
                  </a:moveTo>
                  <a:cubicBezTo>
                    <a:pt x="944" y="1"/>
                    <a:pt x="941" y="1"/>
                    <a:pt x="940" y="1"/>
                  </a:cubicBezTo>
                  <a:cubicBezTo>
                    <a:pt x="925" y="1"/>
                    <a:pt x="912" y="7"/>
                    <a:pt x="902" y="19"/>
                  </a:cubicBezTo>
                  <a:cubicBezTo>
                    <a:pt x="892" y="30"/>
                    <a:pt x="883" y="46"/>
                    <a:pt x="874" y="65"/>
                  </a:cubicBezTo>
                  <a:cubicBezTo>
                    <a:pt x="873" y="64"/>
                    <a:pt x="872" y="63"/>
                    <a:pt x="870" y="63"/>
                  </a:cubicBezTo>
                  <a:cubicBezTo>
                    <a:pt x="864" y="63"/>
                    <a:pt x="856" y="67"/>
                    <a:pt x="848" y="75"/>
                  </a:cubicBezTo>
                  <a:cubicBezTo>
                    <a:pt x="840" y="83"/>
                    <a:pt x="836" y="91"/>
                    <a:pt x="836" y="98"/>
                  </a:cubicBezTo>
                  <a:cubicBezTo>
                    <a:pt x="836" y="100"/>
                    <a:pt x="837" y="102"/>
                    <a:pt x="839" y="104"/>
                  </a:cubicBezTo>
                  <a:cubicBezTo>
                    <a:pt x="841" y="106"/>
                    <a:pt x="843" y="107"/>
                    <a:pt x="846" y="107"/>
                  </a:cubicBezTo>
                  <a:cubicBezTo>
                    <a:pt x="851" y="107"/>
                    <a:pt x="857" y="101"/>
                    <a:pt x="865" y="89"/>
                  </a:cubicBezTo>
                  <a:cubicBezTo>
                    <a:pt x="865" y="91"/>
                    <a:pt x="864" y="94"/>
                    <a:pt x="864" y="96"/>
                  </a:cubicBezTo>
                  <a:cubicBezTo>
                    <a:pt x="864" y="99"/>
                    <a:pt x="865" y="102"/>
                    <a:pt x="867" y="104"/>
                  </a:cubicBezTo>
                  <a:cubicBezTo>
                    <a:pt x="869" y="106"/>
                    <a:pt x="871" y="107"/>
                    <a:pt x="874" y="107"/>
                  </a:cubicBezTo>
                  <a:cubicBezTo>
                    <a:pt x="877" y="107"/>
                    <a:pt x="880" y="106"/>
                    <a:pt x="882" y="103"/>
                  </a:cubicBezTo>
                  <a:cubicBezTo>
                    <a:pt x="885" y="101"/>
                    <a:pt x="888" y="97"/>
                    <a:pt x="891" y="93"/>
                  </a:cubicBezTo>
                  <a:cubicBezTo>
                    <a:pt x="895" y="87"/>
                    <a:pt x="897" y="83"/>
                    <a:pt x="897" y="81"/>
                  </a:cubicBezTo>
                  <a:cubicBezTo>
                    <a:pt x="897" y="81"/>
                    <a:pt x="897" y="81"/>
                    <a:pt x="897" y="81"/>
                  </a:cubicBezTo>
                  <a:cubicBezTo>
                    <a:pt x="897" y="81"/>
                    <a:pt x="895" y="82"/>
                    <a:pt x="894" y="84"/>
                  </a:cubicBezTo>
                  <a:cubicBezTo>
                    <a:pt x="888" y="92"/>
                    <a:pt x="883" y="98"/>
                    <a:pt x="879" y="102"/>
                  </a:cubicBezTo>
                  <a:cubicBezTo>
                    <a:pt x="877" y="103"/>
                    <a:pt x="876" y="104"/>
                    <a:pt x="874" y="104"/>
                  </a:cubicBezTo>
                  <a:cubicBezTo>
                    <a:pt x="872" y="104"/>
                    <a:pt x="871" y="102"/>
                    <a:pt x="871" y="98"/>
                  </a:cubicBezTo>
                  <a:cubicBezTo>
                    <a:pt x="871" y="90"/>
                    <a:pt x="875" y="79"/>
                    <a:pt x="883" y="64"/>
                  </a:cubicBezTo>
                  <a:cubicBezTo>
                    <a:pt x="891" y="50"/>
                    <a:pt x="900" y="37"/>
                    <a:pt x="911" y="25"/>
                  </a:cubicBezTo>
                  <a:cubicBezTo>
                    <a:pt x="923" y="10"/>
                    <a:pt x="934" y="3"/>
                    <a:pt x="942" y="3"/>
                  </a:cubicBezTo>
                  <a:cubicBezTo>
                    <a:pt x="945" y="3"/>
                    <a:pt x="948" y="4"/>
                    <a:pt x="951" y="6"/>
                  </a:cubicBezTo>
                  <a:cubicBezTo>
                    <a:pt x="951" y="6"/>
                    <a:pt x="951" y="6"/>
                    <a:pt x="952" y="6"/>
                  </a:cubicBezTo>
                  <a:cubicBezTo>
                    <a:pt x="953" y="6"/>
                    <a:pt x="953" y="5"/>
                    <a:pt x="953" y="5"/>
                  </a:cubicBezTo>
                  <a:cubicBezTo>
                    <a:pt x="953" y="4"/>
                    <a:pt x="951" y="3"/>
                    <a:pt x="947" y="2"/>
                  </a:cubicBezTo>
                  <a:moveTo>
                    <a:pt x="832" y="27"/>
                  </a:moveTo>
                  <a:cubicBezTo>
                    <a:pt x="825" y="42"/>
                    <a:pt x="820" y="52"/>
                    <a:pt x="818" y="55"/>
                  </a:cubicBezTo>
                  <a:cubicBezTo>
                    <a:pt x="813" y="55"/>
                    <a:pt x="813" y="55"/>
                    <a:pt x="813" y="55"/>
                  </a:cubicBezTo>
                  <a:cubicBezTo>
                    <a:pt x="809" y="55"/>
                    <a:pt x="804" y="56"/>
                    <a:pt x="799" y="56"/>
                  </a:cubicBezTo>
                  <a:cubicBezTo>
                    <a:pt x="819" y="33"/>
                    <a:pt x="831" y="22"/>
                    <a:pt x="833" y="22"/>
                  </a:cubicBezTo>
                  <a:cubicBezTo>
                    <a:pt x="834" y="22"/>
                    <a:pt x="834" y="22"/>
                    <a:pt x="834" y="23"/>
                  </a:cubicBezTo>
                  <a:cubicBezTo>
                    <a:pt x="834" y="23"/>
                    <a:pt x="833" y="25"/>
                    <a:pt x="832" y="27"/>
                  </a:cubicBezTo>
                  <a:moveTo>
                    <a:pt x="848" y="6"/>
                  </a:moveTo>
                  <a:cubicBezTo>
                    <a:pt x="843" y="5"/>
                    <a:pt x="840" y="5"/>
                    <a:pt x="840" y="5"/>
                  </a:cubicBezTo>
                  <a:cubicBezTo>
                    <a:pt x="836" y="9"/>
                    <a:pt x="833" y="13"/>
                    <a:pt x="832" y="15"/>
                  </a:cubicBezTo>
                  <a:cubicBezTo>
                    <a:pt x="824" y="23"/>
                    <a:pt x="814" y="34"/>
                    <a:pt x="800" y="49"/>
                  </a:cubicBezTo>
                  <a:cubicBezTo>
                    <a:pt x="793" y="57"/>
                    <a:pt x="793" y="57"/>
                    <a:pt x="793" y="57"/>
                  </a:cubicBezTo>
                  <a:cubicBezTo>
                    <a:pt x="790" y="58"/>
                    <a:pt x="780" y="60"/>
                    <a:pt x="762" y="64"/>
                  </a:cubicBezTo>
                  <a:cubicBezTo>
                    <a:pt x="749" y="67"/>
                    <a:pt x="739" y="68"/>
                    <a:pt x="732" y="68"/>
                  </a:cubicBezTo>
                  <a:cubicBezTo>
                    <a:pt x="728" y="68"/>
                    <a:pt x="726" y="68"/>
                    <a:pt x="726" y="66"/>
                  </a:cubicBezTo>
                  <a:cubicBezTo>
                    <a:pt x="726" y="64"/>
                    <a:pt x="736" y="59"/>
                    <a:pt x="756" y="52"/>
                  </a:cubicBezTo>
                  <a:cubicBezTo>
                    <a:pt x="756" y="52"/>
                    <a:pt x="757" y="52"/>
                    <a:pt x="757" y="52"/>
                  </a:cubicBezTo>
                  <a:cubicBezTo>
                    <a:pt x="757" y="51"/>
                    <a:pt x="756" y="51"/>
                    <a:pt x="755" y="51"/>
                  </a:cubicBezTo>
                  <a:cubicBezTo>
                    <a:pt x="750" y="51"/>
                    <a:pt x="743" y="53"/>
                    <a:pt x="735" y="56"/>
                  </a:cubicBezTo>
                  <a:cubicBezTo>
                    <a:pt x="725" y="60"/>
                    <a:pt x="720" y="63"/>
                    <a:pt x="720" y="67"/>
                  </a:cubicBezTo>
                  <a:cubicBezTo>
                    <a:pt x="720" y="70"/>
                    <a:pt x="721" y="73"/>
                    <a:pt x="722" y="75"/>
                  </a:cubicBezTo>
                  <a:cubicBezTo>
                    <a:pt x="724" y="78"/>
                    <a:pt x="726" y="79"/>
                    <a:pt x="729" y="79"/>
                  </a:cubicBezTo>
                  <a:cubicBezTo>
                    <a:pt x="734" y="79"/>
                    <a:pt x="744" y="77"/>
                    <a:pt x="757" y="73"/>
                  </a:cubicBezTo>
                  <a:cubicBezTo>
                    <a:pt x="767" y="70"/>
                    <a:pt x="777" y="67"/>
                    <a:pt x="786" y="64"/>
                  </a:cubicBezTo>
                  <a:cubicBezTo>
                    <a:pt x="781" y="70"/>
                    <a:pt x="776" y="76"/>
                    <a:pt x="772" y="80"/>
                  </a:cubicBezTo>
                  <a:cubicBezTo>
                    <a:pt x="759" y="96"/>
                    <a:pt x="751" y="105"/>
                    <a:pt x="748" y="108"/>
                  </a:cubicBezTo>
                  <a:cubicBezTo>
                    <a:pt x="738" y="118"/>
                    <a:pt x="727" y="123"/>
                    <a:pt x="717" y="125"/>
                  </a:cubicBezTo>
                  <a:cubicBezTo>
                    <a:pt x="714" y="125"/>
                    <a:pt x="712" y="125"/>
                    <a:pt x="710" y="125"/>
                  </a:cubicBezTo>
                  <a:cubicBezTo>
                    <a:pt x="701" y="125"/>
                    <a:pt x="697" y="122"/>
                    <a:pt x="697" y="116"/>
                  </a:cubicBezTo>
                  <a:cubicBezTo>
                    <a:pt x="697" y="115"/>
                    <a:pt x="696" y="115"/>
                    <a:pt x="696" y="115"/>
                  </a:cubicBezTo>
                  <a:cubicBezTo>
                    <a:pt x="695" y="115"/>
                    <a:pt x="695" y="115"/>
                    <a:pt x="695" y="116"/>
                  </a:cubicBezTo>
                  <a:cubicBezTo>
                    <a:pt x="695" y="121"/>
                    <a:pt x="697" y="125"/>
                    <a:pt x="703" y="129"/>
                  </a:cubicBezTo>
                  <a:cubicBezTo>
                    <a:pt x="707" y="131"/>
                    <a:pt x="712" y="133"/>
                    <a:pt x="718" y="133"/>
                  </a:cubicBezTo>
                  <a:cubicBezTo>
                    <a:pt x="727" y="133"/>
                    <a:pt x="737" y="128"/>
                    <a:pt x="747" y="120"/>
                  </a:cubicBezTo>
                  <a:cubicBezTo>
                    <a:pt x="754" y="113"/>
                    <a:pt x="763" y="104"/>
                    <a:pt x="772" y="91"/>
                  </a:cubicBezTo>
                  <a:cubicBezTo>
                    <a:pt x="780" y="82"/>
                    <a:pt x="787" y="72"/>
                    <a:pt x="794" y="63"/>
                  </a:cubicBezTo>
                  <a:cubicBezTo>
                    <a:pt x="800" y="61"/>
                    <a:pt x="806" y="61"/>
                    <a:pt x="812" y="61"/>
                  </a:cubicBezTo>
                  <a:cubicBezTo>
                    <a:pt x="813" y="61"/>
                    <a:pt x="814" y="61"/>
                    <a:pt x="816" y="61"/>
                  </a:cubicBezTo>
                  <a:cubicBezTo>
                    <a:pt x="807" y="79"/>
                    <a:pt x="804" y="92"/>
                    <a:pt x="804" y="100"/>
                  </a:cubicBezTo>
                  <a:cubicBezTo>
                    <a:pt x="805" y="103"/>
                    <a:pt x="805" y="105"/>
                    <a:pt x="807" y="106"/>
                  </a:cubicBezTo>
                  <a:cubicBezTo>
                    <a:pt x="812" y="109"/>
                    <a:pt x="815" y="111"/>
                    <a:pt x="817" y="111"/>
                  </a:cubicBezTo>
                  <a:cubicBezTo>
                    <a:pt x="819" y="111"/>
                    <a:pt x="821" y="110"/>
                    <a:pt x="822" y="107"/>
                  </a:cubicBezTo>
                  <a:cubicBezTo>
                    <a:pt x="823" y="105"/>
                    <a:pt x="824" y="102"/>
                    <a:pt x="825" y="100"/>
                  </a:cubicBezTo>
                  <a:cubicBezTo>
                    <a:pt x="826" y="98"/>
                    <a:pt x="826" y="97"/>
                    <a:pt x="826" y="97"/>
                  </a:cubicBezTo>
                  <a:cubicBezTo>
                    <a:pt x="826" y="96"/>
                    <a:pt x="826" y="96"/>
                    <a:pt x="826" y="96"/>
                  </a:cubicBezTo>
                  <a:cubicBezTo>
                    <a:pt x="826" y="96"/>
                    <a:pt x="825" y="96"/>
                    <a:pt x="825" y="97"/>
                  </a:cubicBezTo>
                  <a:cubicBezTo>
                    <a:pt x="821" y="103"/>
                    <a:pt x="817" y="106"/>
                    <a:pt x="814" y="106"/>
                  </a:cubicBezTo>
                  <a:cubicBezTo>
                    <a:pt x="812" y="106"/>
                    <a:pt x="811" y="104"/>
                    <a:pt x="811" y="102"/>
                  </a:cubicBezTo>
                  <a:cubicBezTo>
                    <a:pt x="810" y="100"/>
                    <a:pt x="811" y="98"/>
                    <a:pt x="811" y="95"/>
                  </a:cubicBezTo>
                  <a:cubicBezTo>
                    <a:pt x="813" y="86"/>
                    <a:pt x="818" y="76"/>
                    <a:pt x="825" y="63"/>
                  </a:cubicBezTo>
                  <a:cubicBezTo>
                    <a:pt x="829" y="64"/>
                    <a:pt x="831" y="66"/>
                    <a:pt x="831" y="69"/>
                  </a:cubicBezTo>
                  <a:cubicBezTo>
                    <a:pt x="831" y="72"/>
                    <a:pt x="829" y="74"/>
                    <a:pt x="827" y="77"/>
                  </a:cubicBezTo>
                  <a:cubicBezTo>
                    <a:pt x="824" y="80"/>
                    <a:pt x="822" y="81"/>
                    <a:pt x="822" y="81"/>
                  </a:cubicBezTo>
                  <a:cubicBezTo>
                    <a:pt x="822" y="82"/>
                    <a:pt x="823" y="82"/>
                    <a:pt x="823" y="82"/>
                  </a:cubicBezTo>
                  <a:cubicBezTo>
                    <a:pt x="823" y="82"/>
                    <a:pt x="824" y="81"/>
                    <a:pt x="826" y="80"/>
                  </a:cubicBezTo>
                  <a:cubicBezTo>
                    <a:pt x="827" y="80"/>
                    <a:pt x="828" y="79"/>
                    <a:pt x="828" y="79"/>
                  </a:cubicBezTo>
                  <a:cubicBezTo>
                    <a:pt x="830" y="78"/>
                    <a:pt x="832" y="77"/>
                    <a:pt x="833" y="76"/>
                  </a:cubicBezTo>
                  <a:cubicBezTo>
                    <a:pt x="835" y="75"/>
                    <a:pt x="836" y="74"/>
                    <a:pt x="836" y="72"/>
                  </a:cubicBezTo>
                  <a:cubicBezTo>
                    <a:pt x="836" y="71"/>
                    <a:pt x="835" y="69"/>
                    <a:pt x="833" y="65"/>
                  </a:cubicBezTo>
                  <a:cubicBezTo>
                    <a:pt x="834" y="61"/>
                    <a:pt x="832" y="59"/>
                    <a:pt x="828" y="57"/>
                  </a:cubicBezTo>
                  <a:cubicBezTo>
                    <a:pt x="835" y="45"/>
                    <a:pt x="840" y="37"/>
                    <a:pt x="844" y="31"/>
                  </a:cubicBezTo>
                  <a:cubicBezTo>
                    <a:pt x="848" y="24"/>
                    <a:pt x="851" y="19"/>
                    <a:pt x="852" y="18"/>
                  </a:cubicBezTo>
                  <a:cubicBezTo>
                    <a:pt x="853" y="16"/>
                    <a:pt x="854" y="13"/>
                    <a:pt x="854" y="12"/>
                  </a:cubicBezTo>
                  <a:cubicBezTo>
                    <a:pt x="854" y="8"/>
                    <a:pt x="852" y="7"/>
                    <a:pt x="848" y="6"/>
                  </a:cubicBezTo>
                  <a:moveTo>
                    <a:pt x="696" y="89"/>
                  </a:moveTo>
                  <a:cubicBezTo>
                    <a:pt x="696" y="89"/>
                    <a:pt x="695" y="88"/>
                    <a:pt x="695" y="88"/>
                  </a:cubicBezTo>
                  <a:cubicBezTo>
                    <a:pt x="694" y="88"/>
                    <a:pt x="693" y="89"/>
                    <a:pt x="692" y="90"/>
                  </a:cubicBezTo>
                  <a:cubicBezTo>
                    <a:pt x="688" y="97"/>
                    <a:pt x="683" y="101"/>
                    <a:pt x="680" y="103"/>
                  </a:cubicBezTo>
                  <a:cubicBezTo>
                    <a:pt x="679" y="104"/>
                    <a:pt x="678" y="104"/>
                    <a:pt x="677" y="104"/>
                  </a:cubicBezTo>
                  <a:cubicBezTo>
                    <a:pt x="676" y="104"/>
                    <a:pt x="675" y="103"/>
                    <a:pt x="675" y="101"/>
                  </a:cubicBezTo>
                  <a:cubicBezTo>
                    <a:pt x="675" y="95"/>
                    <a:pt x="678" y="89"/>
                    <a:pt x="683" y="82"/>
                  </a:cubicBezTo>
                  <a:cubicBezTo>
                    <a:pt x="689" y="76"/>
                    <a:pt x="692" y="70"/>
                    <a:pt x="692" y="67"/>
                  </a:cubicBezTo>
                  <a:cubicBezTo>
                    <a:pt x="692" y="65"/>
                    <a:pt x="691" y="64"/>
                    <a:pt x="688" y="64"/>
                  </a:cubicBezTo>
                  <a:cubicBezTo>
                    <a:pt x="685" y="64"/>
                    <a:pt x="683" y="63"/>
                    <a:pt x="683" y="63"/>
                  </a:cubicBezTo>
                  <a:cubicBezTo>
                    <a:pt x="674" y="71"/>
                    <a:pt x="667" y="79"/>
                    <a:pt x="662" y="86"/>
                  </a:cubicBezTo>
                  <a:cubicBezTo>
                    <a:pt x="660" y="89"/>
                    <a:pt x="659" y="90"/>
                    <a:pt x="659" y="90"/>
                  </a:cubicBezTo>
                  <a:cubicBezTo>
                    <a:pt x="659" y="88"/>
                    <a:pt x="663" y="80"/>
                    <a:pt x="672" y="65"/>
                  </a:cubicBezTo>
                  <a:cubicBezTo>
                    <a:pt x="674" y="62"/>
                    <a:pt x="673" y="60"/>
                    <a:pt x="670" y="60"/>
                  </a:cubicBezTo>
                  <a:cubicBezTo>
                    <a:pt x="667" y="60"/>
                    <a:pt x="664" y="61"/>
                    <a:pt x="663" y="62"/>
                  </a:cubicBezTo>
                  <a:cubicBezTo>
                    <a:pt x="660" y="67"/>
                    <a:pt x="658" y="70"/>
                    <a:pt x="658" y="71"/>
                  </a:cubicBezTo>
                  <a:cubicBezTo>
                    <a:pt x="657" y="72"/>
                    <a:pt x="658" y="73"/>
                    <a:pt x="659" y="73"/>
                  </a:cubicBezTo>
                  <a:cubicBezTo>
                    <a:pt x="651" y="90"/>
                    <a:pt x="647" y="98"/>
                    <a:pt x="647" y="99"/>
                  </a:cubicBezTo>
                  <a:cubicBezTo>
                    <a:pt x="647" y="101"/>
                    <a:pt x="647" y="103"/>
                    <a:pt x="649" y="104"/>
                  </a:cubicBezTo>
                  <a:cubicBezTo>
                    <a:pt x="650" y="105"/>
                    <a:pt x="651" y="106"/>
                    <a:pt x="652" y="106"/>
                  </a:cubicBezTo>
                  <a:cubicBezTo>
                    <a:pt x="654" y="106"/>
                    <a:pt x="655" y="105"/>
                    <a:pt x="655" y="104"/>
                  </a:cubicBezTo>
                  <a:cubicBezTo>
                    <a:pt x="656" y="100"/>
                    <a:pt x="659" y="95"/>
                    <a:pt x="663" y="88"/>
                  </a:cubicBezTo>
                  <a:cubicBezTo>
                    <a:pt x="671" y="78"/>
                    <a:pt x="676" y="73"/>
                    <a:pt x="678" y="73"/>
                  </a:cubicBezTo>
                  <a:cubicBezTo>
                    <a:pt x="678" y="73"/>
                    <a:pt x="678" y="73"/>
                    <a:pt x="678" y="73"/>
                  </a:cubicBezTo>
                  <a:cubicBezTo>
                    <a:pt x="678" y="74"/>
                    <a:pt x="677" y="76"/>
                    <a:pt x="676" y="79"/>
                  </a:cubicBezTo>
                  <a:cubicBezTo>
                    <a:pt x="671" y="87"/>
                    <a:pt x="669" y="94"/>
                    <a:pt x="669" y="99"/>
                  </a:cubicBezTo>
                  <a:cubicBezTo>
                    <a:pt x="669" y="105"/>
                    <a:pt x="672" y="108"/>
                    <a:pt x="678" y="107"/>
                  </a:cubicBezTo>
                  <a:cubicBezTo>
                    <a:pt x="683" y="107"/>
                    <a:pt x="688" y="101"/>
                    <a:pt x="695" y="90"/>
                  </a:cubicBezTo>
                  <a:cubicBezTo>
                    <a:pt x="696" y="90"/>
                    <a:pt x="696" y="90"/>
                    <a:pt x="696" y="89"/>
                  </a:cubicBezTo>
                  <a:moveTo>
                    <a:pt x="658" y="46"/>
                  </a:moveTo>
                  <a:cubicBezTo>
                    <a:pt x="658" y="43"/>
                    <a:pt x="657" y="42"/>
                    <a:pt x="655" y="42"/>
                  </a:cubicBezTo>
                  <a:cubicBezTo>
                    <a:pt x="651" y="43"/>
                    <a:pt x="646" y="45"/>
                    <a:pt x="641" y="49"/>
                  </a:cubicBezTo>
                  <a:cubicBezTo>
                    <a:pt x="636" y="52"/>
                    <a:pt x="632" y="54"/>
                    <a:pt x="631" y="54"/>
                  </a:cubicBezTo>
                  <a:cubicBezTo>
                    <a:pt x="631" y="55"/>
                    <a:pt x="630" y="55"/>
                    <a:pt x="630" y="55"/>
                  </a:cubicBezTo>
                  <a:cubicBezTo>
                    <a:pt x="630" y="56"/>
                    <a:pt x="631" y="56"/>
                    <a:pt x="633" y="56"/>
                  </a:cubicBezTo>
                  <a:cubicBezTo>
                    <a:pt x="634" y="56"/>
                    <a:pt x="637" y="55"/>
                    <a:pt x="642" y="53"/>
                  </a:cubicBezTo>
                  <a:cubicBezTo>
                    <a:pt x="646" y="51"/>
                    <a:pt x="650" y="50"/>
                    <a:pt x="652" y="50"/>
                  </a:cubicBezTo>
                  <a:cubicBezTo>
                    <a:pt x="653" y="50"/>
                    <a:pt x="654" y="51"/>
                    <a:pt x="655" y="51"/>
                  </a:cubicBezTo>
                  <a:cubicBezTo>
                    <a:pt x="657" y="51"/>
                    <a:pt x="658" y="49"/>
                    <a:pt x="658" y="46"/>
                  </a:cubicBezTo>
                  <a:moveTo>
                    <a:pt x="642" y="75"/>
                  </a:moveTo>
                  <a:cubicBezTo>
                    <a:pt x="642" y="81"/>
                    <a:pt x="639" y="87"/>
                    <a:pt x="633" y="94"/>
                  </a:cubicBezTo>
                  <a:cubicBezTo>
                    <a:pt x="628" y="101"/>
                    <a:pt x="622" y="105"/>
                    <a:pt x="617" y="105"/>
                  </a:cubicBezTo>
                  <a:cubicBezTo>
                    <a:pt x="614" y="105"/>
                    <a:pt x="612" y="103"/>
                    <a:pt x="612" y="100"/>
                  </a:cubicBezTo>
                  <a:cubicBezTo>
                    <a:pt x="612" y="96"/>
                    <a:pt x="614" y="91"/>
                    <a:pt x="619" y="84"/>
                  </a:cubicBezTo>
                  <a:cubicBezTo>
                    <a:pt x="624" y="78"/>
                    <a:pt x="628" y="74"/>
                    <a:pt x="631" y="72"/>
                  </a:cubicBezTo>
                  <a:cubicBezTo>
                    <a:pt x="633" y="70"/>
                    <a:pt x="635" y="69"/>
                    <a:pt x="636" y="69"/>
                  </a:cubicBezTo>
                  <a:cubicBezTo>
                    <a:pt x="640" y="69"/>
                    <a:pt x="642" y="71"/>
                    <a:pt x="642" y="75"/>
                  </a:cubicBezTo>
                  <a:moveTo>
                    <a:pt x="640" y="67"/>
                  </a:moveTo>
                  <a:cubicBezTo>
                    <a:pt x="639" y="66"/>
                    <a:pt x="638" y="66"/>
                    <a:pt x="636" y="64"/>
                  </a:cubicBezTo>
                  <a:cubicBezTo>
                    <a:pt x="635" y="63"/>
                    <a:pt x="634" y="62"/>
                    <a:pt x="633" y="62"/>
                  </a:cubicBezTo>
                  <a:cubicBezTo>
                    <a:pt x="629" y="62"/>
                    <a:pt x="624" y="65"/>
                    <a:pt x="619" y="69"/>
                  </a:cubicBezTo>
                  <a:cubicBezTo>
                    <a:pt x="613" y="74"/>
                    <a:pt x="610" y="79"/>
                    <a:pt x="607" y="84"/>
                  </a:cubicBezTo>
                  <a:cubicBezTo>
                    <a:pt x="606" y="88"/>
                    <a:pt x="605" y="91"/>
                    <a:pt x="605" y="95"/>
                  </a:cubicBezTo>
                  <a:cubicBezTo>
                    <a:pt x="605" y="99"/>
                    <a:pt x="606" y="102"/>
                    <a:pt x="608" y="104"/>
                  </a:cubicBezTo>
                  <a:cubicBezTo>
                    <a:pt x="610" y="107"/>
                    <a:pt x="613" y="108"/>
                    <a:pt x="616" y="108"/>
                  </a:cubicBezTo>
                  <a:cubicBezTo>
                    <a:pt x="621" y="108"/>
                    <a:pt x="626" y="106"/>
                    <a:pt x="632" y="101"/>
                  </a:cubicBezTo>
                  <a:cubicBezTo>
                    <a:pt x="641" y="93"/>
                    <a:pt x="645" y="85"/>
                    <a:pt x="645" y="76"/>
                  </a:cubicBezTo>
                  <a:cubicBezTo>
                    <a:pt x="645" y="73"/>
                    <a:pt x="645" y="71"/>
                    <a:pt x="643" y="68"/>
                  </a:cubicBezTo>
                  <a:cubicBezTo>
                    <a:pt x="642" y="67"/>
                    <a:pt x="641" y="66"/>
                    <a:pt x="640" y="67"/>
                  </a:cubicBezTo>
                  <a:moveTo>
                    <a:pt x="608" y="81"/>
                  </a:moveTo>
                  <a:cubicBezTo>
                    <a:pt x="608" y="81"/>
                    <a:pt x="608" y="81"/>
                    <a:pt x="607" y="81"/>
                  </a:cubicBezTo>
                  <a:cubicBezTo>
                    <a:pt x="607" y="81"/>
                    <a:pt x="606" y="82"/>
                    <a:pt x="604" y="84"/>
                  </a:cubicBezTo>
                  <a:cubicBezTo>
                    <a:pt x="599" y="92"/>
                    <a:pt x="594" y="98"/>
                    <a:pt x="589" y="102"/>
                  </a:cubicBezTo>
                  <a:cubicBezTo>
                    <a:pt x="587" y="103"/>
                    <a:pt x="586" y="104"/>
                    <a:pt x="584" y="104"/>
                  </a:cubicBezTo>
                  <a:cubicBezTo>
                    <a:pt x="582" y="104"/>
                    <a:pt x="582" y="103"/>
                    <a:pt x="581" y="101"/>
                  </a:cubicBezTo>
                  <a:cubicBezTo>
                    <a:pt x="581" y="91"/>
                    <a:pt x="587" y="81"/>
                    <a:pt x="598" y="69"/>
                  </a:cubicBezTo>
                  <a:cubicBezTo>
                    <a:pt x="595" y="67"/>
                    <a:pt x="592" y="65"/>
                    <a:pt x="590" y="65"/>
                  </a:cubicBezTo>
                  <a:cubicBezTo>
                    <a:pt x="590" y="65"/>
                    <a:pt x="590" y="66"/>
                    <a:pt x="589" y="66"/>
                  </a:cubicBezTo>
                  <a:cubicBezTo>
                    <a:pt x="588" y="66"/>
                    <a:pt x="586" y="68"/>
                    <a:pt x="583" y="72"/>
                  </a:cubicBezTo>
                  <a:cubicBezTo>
                    <a:pt x="581" y="75"/>
                    <a:pt x="579" y="77"/>
                    <a:pt x="576" y="80"/>
                  </a:cubicBezTo>
                  <a:cubicBezTo>
                    <a:pt x="576" y="81"/>
                    <a:pt x="576" y="82"/>
                    <a:pt x="577" y="82"/>
                  </a:cubicBezTo>
                  <a:cubicBezTo>
                    <a:pt x="575" y="86"/>
                    <a:pt x="574" y="91"/>
                    <a:pt x="574" y="96"/>
                  </a:cubicBezTo>
                  <a:cubicBezTo>
                    <a:pt x="574" y="104"/>
                    <a:pt x="577" y="108"/>
                    <a:pt x="584" y="108"/>
                  </a:cubicBezTo>
                  <a:cubicBezTo>
                    <a:pt x="587" y="108"/>
                    <a:pt x="590" y="107"/>
                    <a:pt x="593" y="104"/>
                  </a:cubicBezTo>
                  <a:cubicBezTo>
                    <a:pt x="598" y="97"/>
                    <a:pt x="602" y="92"/>
                    <a:pt x="605" y="88"/>
                  </a:cubicBezTo>
                  <a:cubicBezTo>
                    <a:pt x="607" y="85"/>
                    <a:pt x="608" y="83"/>
                    <a:pt x="608" y="81"/>
                  </a:cubicBezTo>
                  <a:moveTo>
                    <a:pt x="613" y="47"/>
                  </a:moveTo>
                  <a:cubicBezTo>
                    <a:pt x="613" y="47"/>
                    <a:pt x="613" y="47"/>
                    <a:pt x="612" y="47"/>
                  </a:cubicBezTo>
                  <a:cubicBezTo>
                    <a:pt x="612" y="48"/>
                    <a:pt x="611" y="48"/>
                    <a:pt x="611" y="48"/>
                  </a:cubicBezTo>
                  <a:cubicBezTo>
                    <a:pt x="606" y="49"/>
                    <a:pt x="603" y="49"/>
                    <a:pt x="601" y="49"/>
                  </a:cubicBezTo>
                  <a:cubicBezTo>
                    <a:pt x="599" y="50"/>
                    <a:pt x="598" y="50"/>
                    <a:pt x="598" y="50"/>
                  </a:cubicBezTo>
                  <a:cubicBezTo>
                    <a:pt x="597" y="51"/>
                    <a:pt x="597" y="51"/>
                    <a:pt x="597" y="52"/>
                  </a:cubicBezTo>
                  <a:cubicBezTo>
                    <a:pt x="596" y="54"/>
                    <a:pt x="597" y="56"/>
                    <a:pt x="598" y="58"/>
                  </a:cubicBezTo>
                  <a:cubicBezTo>
                    <a:pt x="600" y="60"/>
                    <a:pt x="602" y="61"/>
                    <a:pt x="604" y="61"/>
                  </a:cubicBezTo>
                  <a:cubicBezTo>
                    <a:pt x="604" y="61"/>
                    <a:pt x="605" y="61"/>
                    <a:pt x="605" y="61"/>
                  </a:cubicBezTo>
                  <a:cubicBezTo>
                    <a:pt x="605" y="60"/>
                    <a:pt x="605" y="60"/>
                    <a:pt x="604" y="60"/>
                  </a:cubicBezTo>
                  <a:cubicBezTo>
                    <a:pt x="604" y="60"/>
                    <a:pt x="603" y="59"/>
                    <a:pt x="603" y="58"/>
                  </a:cubicBezTo>
                  <a:cubicBezTo>
                    <a:pt x="603" y="57"/>
                    <a:pt x="603" y="56"/>
                    <a:pt x="604" y="55"/>
                  </a:cubicBezTo>
                  <a:cubicBezTo>
                    <a:pt x="604" y="54"/>
                    <a:pt x="605" y="53"/>
                    <a:pt x="607" y="52"/>
                  </a:cubicBezTo>
                  <a:cubicBezTo>
                    <a:pt x="607" y="52"/>
                    <a:pt x="609" y="51"/>
                    <a:pt x="611" y="51"/>
                  </a:cubicBezTo>
                  <a:cubicBezTo>
                    <a:pt x="612" y="50"/>
                    <a:pt x="613" y="49"/>
                    <a:pt x="613" y="48"/>
                  </a:cubicBezTo>
                  <a:cubicBezTo>
                    <a:pt x="614" y="47"/>
                    <a:pt x="614" y="47"/>
                    <a:pt x="613" y="47"/>
                  </a:cubicBezTo>
                  <a:moveTo>
                    <a:pt x="564" y="63"/>
                  </a:moveTo>
                  <a:cubicBezTo>
                    <a:pt x="560" y="63"/>
                    <a:pt x="555" y="65"/>
                    <a:pt x="550" y="69"/>
                  </a:cubicBezTo>
                  <a:cubicBezTo>
                    <a:pt x="546" y="74"/>
                    <a:pt x="542" y="79"/>
                    <a:pt x="540" y="84"/>
                  </a:cubicBezTo>
                  <a:cubicBezTo>
                    <a:pt x="538" y="88"/>
                    <a:pt x="537" y="91"/>
                    <a:pt x="537" y="95"/>
                  </a:cubicBezTo>
                  <a:cubicBezTo>
                    <a:pt x="537" y="99"/>
                    <a:pt x="538" y="102"/>
                    <a:pt x="541" y="104"/>
                  </a:cubicBezTo>
                  <a:cubicBezTo>
                    <a:pt x="543" y="107"/>
                    <a:pt x="546" y="108"/>
                    <a:pt x="549" y="108"/>
                  </a:cubicBezTo>
                  <a:cubicBezTo>
                    <a:pt x="552" y="108"/>
                    <a:pt x="556" y="107"/>
                    <a:pt x="559" y="105"/>
                  </a:cubicBezTo>
                  <a:cubicBezTo>
                    <a:pt x="562" y="103"/>
                    <a:pt x="565" y="100"/>
                    <a:pt x="568" y="97"/>
                  </a:cubicBezTo>
                  <a:cubicBezTo>
                    <a:pt x="570" y="94"/>
                    <a:pt x="571" y="91"/>
                    <a:pt x="571" y="90"/>
                  </a:cubicBezTo>
                  <a:cubicBezTo>
                    <a:pt x="571" y="89"/>
                    <a:pt x="571" y="89"/>
                    <a:pt x="571" y="89"/>
                  </a:cubicBezTo>
                  <a:cubicBezTo>
                    <a:pt x="570" y="89"/>
                    <a:pt x="570" y="90"/>
                    <a:pt x="569" y="91"/>
                  </a:cubicBezTo>
                  <a:cubicBezTo>
                    <a:pt x="565" y="96"/>
                    <a:pt x="561" y="99"/>
                    <a:pt x="558" y="102"/>
                  </a:cubicBezTo>
                  <a:cubicBezTo>
                    <a:pt x="555" y="104"/>
                    <a:pt x="552" y="105"/>
                    <a:pt x="549" y="105"/>
                  </a:cubicBezTo>
                  <a:cubicBezTo>
                    <a:pt x="546" y="105"/>
                    <a:pt x="544" y="103"/>
                    <a:pt x="544" y="99"/>
                  </a:cubicBezTo>
                  <a:cubicBezTo>
                    <a:pt x="544" y="98"/>
                    <a:pt x="545" y="97"/>
                    <a:pt x="545" y="95"/>
                  </a:cubicBezTo>
                  <a:cubicBezTo>
                    <a:pt x="546" y="92"/>
                    <a:pt x="549" y="87"/>
                    <a:pt x="553" y="82"/>
                  </a:cubicBezTo>
                  <a:cubicBezTo>
                    <a:pt x="557" y="77"/>
                    <a:pt x="560" y="74"/>
                    <a:pt x="563" y="72"/>
                  </a:cubicBezTo>
                  <a:cubicBezTo>
                    <a:pt x="565" y="70"/>
                    <a:pt x="567" y="69"/>
                    <a:pt x="569" y="69"/>
                  </a:cubicBezTo>
                  <a:cubicBezTo>
                    <a:pt x="571" y="69"/>
                    <a:pt x="572" y="70"/>
                    <a:pt x="572" y="72"/>
                  </a:cubicBezTo>
                  <a:cubicBezTo>
                    <a:pt x="573" y="72"/>
                    <a:pt x="573" y="71"/>
                    <a:pt x="573" y="69"/>
                  </a:cubicBezTo>
                  <a:cubicBezTo>
                    <a:pt x="573" y="68"/>
                    <a:pt x="573" y="67"/>
                    <a:pt x="572" y="66"/>
                  </a:cubicBezTo>
                  <a:cubicBezTo>
                    <a:pt x="571" y="64"/>
                    <a:pt x="568" y="63"/>
                    <a:pt x="564" y="63"/>
                  </a:cubicBezTo>
                  <a:moveTo>
                    <a:pt x="532" y="91"/>
                  </a:moveTo>
                  <a:cubicBezTo>
                    <a:pt x="529" y="95"/>
                    <a:pt x="526" y="98"/>
                    <a:pt x="524" y="100"/>
                  </a:cubicBezTo>
                  <a:cubicBezTo>
                    <a:pt x="523" y="101"/>
                    <a:pt x="522" y="102"/>
                    <a:pt x="521" y="102"/>
                  </a:cubicBezTo>
                  <a:cubicBezTo>
                    <a:pt x="520" y="102"/>
                    <a:pt x="520" y="101"/>
                    <a:pt x="520" y="99"/>
                  </a:cubicBezTo>
                  <a:cubicBezTo>
                    <a:pt x="520" y="93"/>
                    <a:pt x="525" y="83"/>
                    <a:pt x="535" y="70"/>
                  </a:cubicBezTo>
                  <a:cubicBezTo>
                    <a:pt x="532" y="67"/>
                    <a:pt x="530" y="65"/>
                    <a:pt x="528" y="65"/>
                  </a:cubicBezTo>
                  <a:cubicBezTo>
                    <a:pt x="527" y="65"/>
                    <a:pt x="526" y="66"/>
                    <a:pt x="524" y="68"/>
                  </a:cubicBezTo>
                  <a:cubicBezTo>
                    <a:pt x="523" y="69"/>
                    <a:pt x="520" y="73"/>
                    <a:pt x="514" y="82"/>
                  </a:cubicBezTo>
                  <a:cubicBezTo>
                    <a:pt x="508" y="89"/>
                    <a:pt x="504" y="94"/>
                    <a:pt x="501" y="97"/>
                  </a:cubicBezTo>
                  <a:cubicBezTo>
                    <a:pt x="499" y="100"/>
                    <a:pt x="497" y="100"/>
                    <a:pt x="497" y="98"/>
                  </a:cubicBezTo>
                  <a:cubicBezTo>
                    <a:pt x="497" y="97"/>
                    <a:pt x="497" y="96"/>
                    <a:pt x="498" y="95"/>
                  </a:cubicBezTo>
                  <a:cubicBezTo>
                    <a:pt x="499" y="92"/>
                    <a:pt x="502" y="87"/>
                    <a:pt x="505" y="82"/>
                  </a:cubicBezTo>
                  <a:cubicBezTo>
                    <a:pt x="507" y="80"/>
                    <a:pt x="510" y="76"/>
                    <a:pt x="514" y="71"/>
                  </a:cubicBezTo>
                  <a:cubicBezTo>
                    <a:pt x="511" y="68"/>
                    <a:pt x="509" y="66"/>
                    <a:pt x="507" y="66"/>
                  </a:cubicBezTo>
                  <a:cubicBezTo>
                    <a:pt x="505" y="66"/>
                    <a:pt x="500" y="71"/>
                    <a:pt x="494" y="81"/>
                  </a:cubicBezTo>
                  <a:cubicBezTo>
                    <a:pt x="493" y="81"/>
                    <a:pt x="493" y="82"/>
                    <a:pt x="494" y="83"/>
                  </a:cubicBezTo>
                  <a:cubicBezTo>
                    <a:pt x="490" y="92"/>
                    <a:pt x="488" y="97"/>
                    <a:pt x="488" y="100"/>
                  </a:cubicBezTo>
                  <a:cubicBezTo>
                    <a:pt x="487" y="104"/>
                    <a:pt x="489" y="106"/>
                    <a:pt x="495" y="106"/>
                  </a:cubicBezTo>
                  <a:cubicBezTo>
                    <a:pt x="497" y="106"/>
                    <a:pt x="501" y="103"/>
                    <a:pt x="506" y="96"/>
                  </a:cubicBezTo>
                  <a:cubicBezTo>
                    <a:pt x="509" y="93"/>
                    <a:pt x="512" y="89"/>
                    <a:pt x="515" y="85"/>
                  </a:cubicBezTo>
                  <a:cubicBezTo>
                    <a:pt x="513" y="92"/>
                    <a:pt x="511" y="96"/>
                    <a:pt x="511" y="97"/>
                  </a:cubicBezTo>
                  <a:cubicBezTo>
                    <a:pt x="511" y="99"/>
                    <a:pt x="512" y="101"/>
                    <a:pt x="513" y="103"/>
                  </a:cubicBezTo>
                  <a:cubicBezTo>
                    <a:pt x="515" y="105"/>
                    <a:pt x="517" y="105"/>
                    <a:pt x="520" y="105"/>
                  </a:cubicBezTo>
                  <a:cubicBezTo>
                    <a:pt x="523" y="105"/>
                    <a:pt x="526" y="103"/>
                    <a:pt x="530" y="98"/>
                  </a:cubicBezTo>
                  <a:cubicBezTo>
                    <a:pt x="533" y="93"/>
                    <a:pt x="536" y="90"/>
                    <a:pt x="537" y="88"/>
                  </a:cubicBezTo>
                  <a:cubicBezTo>
                    <a:pt x="540" y="83"/>
                    <a:pt x="542" y="80"/>
                    <a:pt x="542" y="78"/>
                  </a:cubicBezTo>
                  <a:cubicBezTo>
                    <a:pt x="542" y="78"/>
                    <a:pt x="542" y="78"/>
                    <a:pt x="542" y="78"/>
                  </a:cubicBezTo>
                  <a:cubicBezTo>
                    <a:pt x="542" y="78"/>
                    <a:pt x="541" y="79"/>
                    <a:pt x="539" y="81"/>
                  </a:cubicBezTo>
                  <a:cubicBezTo>
                    <a:pt x="537" y="84"/>
                    <a:pt x="534" y="88"/>
                    <a:pt x="532" y="91"/>
                  </a:cubicBezTo>
                  <a:moveTo>
                    <a:pt x="503" y="53"/>
                  </a:moveTo>
                  <a:cubicBezTo>
                    <a:pt x="490" y="53"/>
                    <a:pt x="490" y="53"/>
                    <a:pt x="490" y="53"/>
                  </a:cubicBezTo>
                  <a:cubicBezTo>
                    <a:pt x="494" y="47"/>
                    <a:pt x="497" y="42"/>
                    <a:pt x="500" y="38"/>
                  </a:cubicBezTo>
                  <a:cubicBezTo>
                    <a:pt x="500" y="38"/>
                    <a:pt x="498" y="37"/>
                    <a:pt x="494" y="36"/>
                  </a:cubicBezTo>
                  <a:cubicBezTo>
                    <a:pt x="490" y="34"/>
                    <a:pt x="488" y="33"/>
                    <a:pt x="487" y="33"/>
                  </a:cubicBezTo>
                  <a:cubicBezTo>
                    <a:pt x="486" y="33"/>
                    <a:pt x="485" y="33"/>
                    <a:pt x="485" y="34"/>
                  </a:cubicBezTo>
                  <a:cubicBezTo>
                    <a:pt x="485" y="35"/>
                    <a:pt x="485" y="35"/>
                    <a:pt x="485" y="35"/>
                  </a:cubicBezTo>
                  <a:cubicBezTo>
                    <a:pt x="486" y="36"/>
                    <a:pt x="486" y="36"/>
                    <a:pt x="486" y="36"/>
                  </a:cubicBezTo>
                  <a:cubicBezTo>
                    <a:pt x="487" y="37"/>
                    <a:pt x="487" y="37"/>
                    <a:pt x="487" y="37"/>
                  </a:cubicBezTo>
                  <a:cubicBezTo>
                    <a:pt x="487" y="38"/>
                    <a:pt x="486" y="40"/>
                    <a:pt x="483" y="45"/>
                  </a:cubicBezTo>
                  <a:cubicBezTo>
                    <a:pt x="481" y="49"/>
                    <a:pt x="479" y="52"/>
                    <a:pt x="478" y="53"/>
                  </a:cubicBezTo>
                  <a:cubicBezTo>
                    <a:pt x="474" y="53"/>
                    <a:pt x="474" y="53"/>
                    <a:pt x="474" y="53"/>
                  </a:cubicBezTo>
                  <a:cubicBezTo>
                    <a:pt x="469" y="53"/>
                    <a:pt x="469" y="53"/>
                    <a:pt x="469" y="53"/>
                  </a:cubicBezTo>
                  <a:cubicBezTo>
                    <a:pt x="468" y="53"/>
                    <a:pt x="467" y="54"/>
                    <a:pt x="467" y="55"/>
                  </a:cubicBezTo>
                  <a:cubicBezTo>
                    <a:pt x="467" y="56"/>
                    <a:pt x="468" y="57"/>
                    <a:pt x="469" y="57"/>
                  </a:cubicBezTo>
                  <a:cubicBezTo>
                    <a:pt x="476" y="57"/>
                    <a:pt x="476" y="57"/>
                    <a:pt x="476" y="57"/>
                  </a:cubicBezTo>
                  <a:cubicBezTo>
                    <a:pt x="472" y="63"/>
                    <a:pt x="469" y="69"/>
                    <a:pt x="465" y="77"/>
                  </a:cubicBezTo>
                  <a:cubicBezTo>
                    <a:pt x="461" y="86"/>
                    <a:pt x="459" y="93"/>
                    <a:pt x="459" y="97"/>
                  </a:cubicBezTo>
                  <a:cubicBezTo>
                    <a:pt x="459" y="104"/>
                    <a:pt x="462" y="108"/>
                    <a:pt x="468" y="108"/>
                  </a:cubicBezTo>
                  <a:cubicBezTo>
                    <a:pt x="471" y="108"/>
                    <a:pt x="474" y="107"/>
                    <a:pt x="477" y="104"/>
                  </a:cubicBezTo>
                  <a:cubicBezTo>
                    <a:pt x="482" y="97"/>
                    <a:pt x="486" y="92"/>
                    <a:pt x="489" y="88"/>
                  </a:cubicBezTo>
                  <a:cubicBezTo>
                    <a:pt x="491" y="85"/>
                    <a:pt x="492" y="83"/>
                    <a:pt x="492" y="81"/>
                  </a:cubicBezTo>
                  <a:cubicBezTo>
                    <a:pt x="492" y="81"/>
                    <a:pt x="492" y="81"/>
                    <a:pt x="492" y="81"/>
                  </a:cubicBezTo>
                  <a:cubicBezTo>
                    <a:pt x="491" y="81"/>
                    <a:pt x="490" y="82"/>
                    <a:pt x="488" y="84"/>
                  </a:cubicBezTo>
                  <a:cubicBezTo>
                    <a:pt x="483" y="92"/>
                    <a:pt x="478" y="98"/>
                    <a:pt x="473" y="102"/>
                  </a:cubicBezTo>
                  <a:cubicBezTo>
                    <a:pt x="472" y="103"/>
                    <a:pt x="471" y="103"/>
                    <a:pt x="469" y="103"/>
                  </a:cubicBezTo>
                  <a:cubicBezTo>
                    <a:pt x="468" y="103"/>
                    <a:pt x="467" y="102"/>
                    <a:pt x="467" y="99"/>
                  </a:cubicBezTo>
                  <a:cubicBezTo>
                    <a:pt x="467" y="98"/>
                    <a:pt x="467" y="96"/>
                    <a:pt x="467" y="94"/>
                  </a:cubicBezTo>
                  <a:cubicBezTo>
                    <a:pt x="469" y="90"/>
                    <a:pt x="472" y="83"/>
                    <a:pt x="476" y="75"/>
                  </a:cubicBezTo>
                  <a:cubicBezTo>
                    <a:pt x="482" y="64"/>
                    <a:pt x="486" y="59"/>
                    <a:pt x="489" y="58"/>
                  </a:cubicBezTo>
                  <a:cubicBezTo>
                    <a:pt x="499" y="57"/>
                    <a:pt x="508" y="57"/>
                    <a:pt x="516" y="57"/>
                  </a:cubicBezTo>
                  <a:cubicBezTo>
                    <a:pt x="517" y="57"/>
                    <a:pt x="518" y="57"/>
                    <a:pt x="519" y="56"/>
                  </a:cubicBezTo>
                  <a:cubicBezTo>
                    <a:pt x="519" y="55"/>
                    <a:pt x="520" y="55"/>
                    <a:pt x="520" y="54"/>
                  </a:cubicBezTo>
                  <a:cubicBezTo>
                    <a:pt x="520" y="53"/>
                    <a:pt x="519" y="53"/>
                    <a:pt x="517" y="53"/>
                  </a:cubicBezTo>
                  <a:lnTo>
                    <a:pt x="503" y="53"/>
                  </a:lnTo>
                  <a:close/>
                  <a:moveTo>
                    <a:pt x="460" y="81"/>
                  </a:moveTo>
                  <a:cubicBezTo>
                    <a:pt x="460" y="81"/>
                    <a:pt x="460" y="81"/>
                    <a:pt x="460" y="81"/>
                  </a:cubicBezTo>
                  <a:cubicBezTo>
                    <a:pt x="459" y="81"/>
                    <a:pt x="458" y="82"/>
                    <a:pt x="457" y="84"/>
                  </a:cubicBezTo>
                  <a:cubicBezTo>
                    <a:pt x="451" y="92"/>
                    <a:pt x="446" y="98"/>
                    <a:pt x="442" y="102"/>
                  </a:cubicBezTo>
                  <a:cubicBezTo>
                    <a:pt x="440" y="103"/>
                    <a:pt x="438" y="104"/>
                    <a:pt x="437" y="104"/>
                  </a:cubicBezTo>
                  <a:cubicBezTo>
                    <a:pt x="435" y="104"/>
                    <a:pt x="434" y="103"/>
                    <a:pt x="434" y="101"/>
                  </a:cubicBezTo>
                  <a:cubicBezTo>
                    <a:pt x="434" y="91"/>
                    <a:pt x="439" y="81"/>
                    <a:pt x="450" y="69"/>
                  </a:cubicBezTo>
                  <a:cubicBezTo>
                    <a:pt x="447" y="67"/>
                    <a:pt x="445" y="65"/>
                    <a:pt x="443" y="65"/>
                  </a:cubicBezTo>
                  <a:cubicBezTo>
                    <a:pt x="443" y="65"/>
                    <a:pt x="442" y="66"/>
                    <a:pt x="442" y="66"/>
                  </a:cubicBezTo>
                  <a:cubicBezTo>
                    <a:pt x="440" y="66"/>
                    <a:pt x="438" y="68"/>
                    <a:pt x="435" y="72"/>
                  </a:cubicBezTo>
                  <a:cubicBezTo>
                    <a:pt x="433" y="75"/>
                    <a:pt x="431" y="77"/>
                    <a:pt x="429" y="80"/>
                  </a:cubicBezTo>
                  <a:cubicBezTo>
                    <a:pt x="428" y="81"/>
                    <a:pt x="429" y="82"/>
                    <a:pt x="430" y="82"/>
                  </a:cubicBezTo>
                  <a:cubicBezTo>
                    <a:pt x="427" y="86"/>
                    <a:pt x="426" y="91"/>
                    <a:pt x="426" y="96"/>
                  </a:cubicBezTo>
                  <a:cubicBezTo>
                    <a:pt x="426" y="104"/>
                    <a:pt x="430" y="108"/>
                    <a:pt x="437" y="108"/>
                  </a:cubicBezTo>
                  <a:cubicBezTo>
                    <a:pt x="440" y="108"/>
                    <a:pt x="443" y="107"/>
                    <a:pt x="445" y="104"/>
                  </a:cubicBezTo>
                  <a:cubicBezTo>
                    <a:pt x="451" y="97"/>
                    <a:pt x="455" y="92"/>
                    <a:pt x="458" y="88"/>
                  </a:cubicBezTo>
                  <a:cubicBezTo>
                    <a:pt x="459" y="85"/>
                    <a:pt x="460" y="83"/>
                    <a:pt x="460" y="81"/>
                  </a:cubicBezTo>
                  <a:moveTo>
                    <a:pt x="466" y="47"/>
                  </a:moveTo>
                  <a:cubicBezTo>
                    <a:pt x="466" y="47"/>
                    <a:pt x="465" y="47"/>
                    <a:pt x="465" y="47"/>
                  </a:cubicBezTo>
                  <a:cubicBezTo>
                    <a:pt x="464" y="48"/>
                    <a:pt x="464" y="48"/>
                    <a:pt x="464" y="48"/>
                  </a:cubicBezTo>
                  <a:cubicBezTo>
                    <a:pt x="459" y="49"/>
                    <a:pt x="456" y="49"/>
                    <a:pt x="454" y="49"/>
                  </a:cubicBezTo>
                  <a:cubicBezTo>
                    <a:pt x="452" y="50"/>
                    <a:pt x="451" y="50"/>
                    <a:pt x="450" y="50"/>
                  </a:cubicBezTo>
                  <a:cubicBezTo>
                    <a:pt x="450" y="51"/>
                    <a:pt x="449" y="51"/>
                    <a:pt x="449" y="52"/>
                  </a:cubicBezTo>
                  <a:cubicBezTo>
                    <a:pt x="449" y="54"/>
                    <a:pt x="450" y="56"/>
                    <a:pt x="451" y="58"/>
                  </a:cubicBezTo>
                  <a:cubicBezTo>
                    <a:pt x="453" y="60"/>
                    <a:pt x="454" y="61"/>
                    <a:pt x="457" y="61"/>
                  </a:cubicBezTo>
                  <a:cubicBezTo>
                    <a:pt x="457" y="61"/>
                    <a:pt x="457" y="61"/>
                    <a:pt x="457" y="61"/>
                  </a:cubicBezTo>
                  <a:cubicBezTo>
                    <a:pt x="458" y="60"/>
                    <a:pt x="458" y="60"/>
                    <a:pt x="457" y="60"/>
                  </a:cubicBezTo>
                  <a:cubicBezTo>
                    <a:pt x="456" y="60"/>
                    <a:pt x="456" y="59"/>
                    <a:pt x="456" y="58"/>
                  </a:cubicBezTo>
                  <a:cubicBezTo>
                    <a:pt x="455" y="57"/>
                    <a:pt x="456" y="56"/>
                    <a:pt x="456" y="55"/>
                  </a:cubicBezTo>
                  <a:cubicBezTo>
                    <a:pt x="457" y="54"/>
                    <a:pt x="458" y="53"/>
                    <a:pt x="459" y="52"/>
                  </a:cubicBezTo>
                  <a:cubicBezTo>
                    <a:pt x="460" y="52"/>
                    <a:pt x="461" y="51"/>
                    <a:pt x="463" y="51"/>
                  </a:cubicBezTo>
                  <a:cubicBezTo>
                    <a:pt x="465" y="50"/>
                    <a:pt x="466" y="49"/>
                    <a:pt x="466" y="48"/>
                  </a:cubicBezTo>
                  <a:cubicBezTo>
                    <a:pt x="466" y="47"/>
                    <a:pt x="466" y="47"/>
                    <a:pt x="466" y="47"/>
                  </a:cubicBezTo>
                  <a:moveTo>
                    <a:pt x="435" y="53"/>
                  </a:moveTo>
                  <a:cubicBezTo>
                    <a:pt x="421" y="53"/>
                    <a:pt x="421" y="53"/>
                    <a:pt x="421" y="53"/>
                  </a:cubicBezTo>
                  <a:cubicBezTo>
                    <a:pt x="425" y="47"/>
                    <a:pt x="428" y="42"/>
                    <a:pt x="431" y="38"/>
                  </a:cubicBezTo>
                  <a:cubicBezTo>
                    <a:pt x="431" y="38"/>
                    <a:pt x="429" y="37"/>
                    <a:pt x="425" y="36"/>
                  </a:cubicBezTo>
                  <a:cubicBezTo>
                    <a:pt x="422" y="34"/>
                    <a:pt x="419" y="33"/>
                    <a:pt x="418" y="33"/>
                  </a:cubicBezTo>
                  <a:cubicBezTo>
                    <a:pt x="417" y="33"/>
                    <a:pt x="416" y="33"/>
                    <a:pt x="416" y="34"/>
                  </a:cubicBezTo>
                  <a:cubicBezTo>
                    <a:pt x="416" y="35"/>
                    <a:pt x="416" y="35"/>
                    <a:pt x="417" y="35"/>
                  </a:cubicBezTo>
                  <a:cubicBezTo>
                    <a:pt x="417" y="36"/>
                    <a:pt x="417" y="36"/>
                    <a:pt x="418" y="36"/>
                  </a:cubicBezTo>
                  <a:cubicBezTo>
                    <a:pt x="418" y="37"/>
                    <a:pt x="418" y="37"/>
                    <a:pt x="418" y="37"/>
                  </a:cubicBezTo>
                  <a:cubicBezTo>
                    <a:pt x="418" y="38"/>
                    <a:pt x="417" y="40"/>
                    <a:pt x="415" y="45"/>
                  </a:cubicBezTo>
                  <a:cubicBezTo>
                    <a:pt x="412" y="49"/>
                    <a:pt x="411" y="52"/>
                    <a:pt x="410" y="53"/>
                  </a:cubicBezTo>
                  <a:cubicBezTo>
                    <a:pt x="405" y="53"/>
                    <a:pt x="405" y="53"/>
                    <a:pt x="405" y="53"/>
                  </a:cubicBezTo>
                  <a:cubicBezTo>
                    <a:pt x="400" y="53"/>
                    <a:pt x="400" y="53"/>
                    <a:pt x="400" y="53"/>
                  </a:cubicBezTo>
                  <a:cubicBezTo>
                    <a:pt x="399" y="53"/>
                    <a:pt x="398" y="54"/>
                    <a:pt x="398" y="55"/>
                  </a:cubicBezTo>
                  <a:cubicBezTo>
                    <a:pt x="398" y="56"/>
                    <a:pt x="399" y="57"/>
                    <a:pt x="401" y="57"/>
                  </a:cubicBezTo>
                  <a:cubicBezTo>
                    <a:pt x="407" y="57"/>
                    <a:pt x="407" y="57"/>
                    <a:pt x="407" y="57"/>
                  </a:cubicBezTo>
                  <a:cubicBezTo>
                    <a:pt x="404" y="63"/>
                    <a:pt x="400" y="69"/>
                    <a:pt x="397" y="77"/>
                  </a:cubicBezTo>
                  <a:cubicBezTo>
                    <a:pt x="392" y="86"/>
                    <a:pt x="390" y="93"/>
                    <a:pt x="390" y="97"/>
                  </a:cubicBezTo>
                  <a:cubicBezTo>
                    <a:pt x="390" y="104"/>
                    <a:pt x="393" y="108"/>
                    <a:pt x="399" y="108"/>
                  </a:cubicBezTo>
                  <a:cubicBezTo>
                    <a:pt x="402" y="108"/>
                    <a:pt x="405" y="107"/>
                    <a:pt x="408" y="104"/>
                  </a:cubicBezTo>
                  <a:cubicBezTo>
                    <a:pt x="414" y="97"/>
                    <a:pt x="418" y="92"/>
                    <a:pt x="420" y="88"/>
                  </a:cubicBezTo>
                  <a:cubicBezTo>
                    <a:pt x="422" y="85"/>
                    <a:pt x="423" y="83"/>
                    <a:pt x="423" y="81"/>
                  </a:cubicBezTo>
                  <a:cubicBezTo>
                    <a:pt x="423" y="81"/>
                    <a:pt x="423" y="81"/>
                    <a:pt x="423" y="81"/>
                  </a:cubicBezTo>
                  <a:cubicBezTo>
                    <a:pt x="422" y="81"/>
                    <a:pt x="421" y="82"/>
                    <a:pt x="420" y="84"/>
                  </a:cubicBezTo>
                  <a:cubicBezTo>
                    <a:pt x="414" y="92"/>
                    <a:pt x="409" y="98"/>
                    <a:pt x="405" y="102"/>
                  </a:cubicBezTo>
                  <a:cubicBezTo>
                    <a:pt x="403" y="103"/>
                    <a:pt x="402" y="103"/>
                    <a:pt x="401" y="103"/>
                  </a:cubicBezTo>
                  <a:cubicBezTo>
                    <a:pt x="399" y="103"/>
                    <a:pt x="398" y="102"/>
                    <a:pt x="398" y="99"/>
                  </a:cubicBezTo>
                  <a:cubicBezTo>
                    <a:pt x="398" y="98"/>
                    <a:pt x="398" y="96"/>
                    <a:pt x="399" y="94"/>
                  </a:cubicBezTo>
                  <a:cubicBezTo>
                    <a:pt x="400" y="90"/>
                    <a:pt x="403" y="83"/>
                    <a:pt x="408" y="75"/>
                  </a:cubicBezTo>
                  <a:cubicBezTo>
                    <a:pt x="413" y="64"/>
                    <a:pt x="418" y="59"/>
                    <a:pt x="421" y="58"/>
                  </a:cubicBezTo>
                  <a:cubicBezTo>
                    <a:pt x="431" y="57"/>
                    <a:pt x="439" y="57"/>
                    <a:pt x="447" y="57"/>
                  </a:cubicBezTo>
                  <a:cubicBezTo>
                    <a:pt x="448" y="57"/>
                    <a:pt x="449" y="57"/>
                    <a:pt x="450" y="56"/>
                  </a:cubicBezTo>
                  <a:cubicBezTo>
                    <a:pt x="451" y="55"/>
                    <a:pt x="451" y="55"/>
                    <a:pt x="451" y="54"/>
                  </a:cubicBezTo>
                  <a:cubicBezTo>
                    <a:pt x="451" y="53"/>
                    <a:pt x="450" y="53"/>
                    <a:pt x="449" y="53"/>
                  </a:cubicBezTo>
                  <a:lnTo>
                    <a:pt x="435" y="53"/>
                  </a:lnTo>
                  <a:close/>
                  <a:moveTo>
                    <a:pt x="385" y="58"/>
                  </a:moveTo>
                  <a:cubicBezTo>
                    <a:pt x="380" y="57"/>
                    <a:pt x="375" y="59"/>
                    <a:pt x="371" y="62"/>
                  </a:cubicBezTo>
                  <a:cubicBezTo>
                    <a:pt x="366" y="65"/>
                    <a:pt x="363" y="69"/>
                    <a:pt x="364" y="74"/>
                  </a:cubicBezTo>
                  <a:cubicBezTo>
                    <a:pt x="363" y="76"/>
                    <a:pt x="361" y="80"/>
                    <a:pt x="358" y="84"/>
                  </a:cubicBezTo>
                  <a:cubicBezTo>
                    <a:pt x="354" y="90"/>
                    <a:pt x="350" y="95"/>
                    <a:pt x="346" y="100"/>
                  </a:cubicBezTo>
                  <a:cubicBezTo>
                    <a:pt x="346" y="100"/>
                    <a:pt x="346" y="100"/>
                    <a:pt x="346" y="101"/>
                  </a:cubicBezTo>
                  <a:cubicBezTo>
                    <a:pt x="346" y="102"/>
                    <a:pt x="346" y="102"/>
                    <a:pt x="347" y="102"/>
                  </a:cubicBezTo>
                  <a:cubicBezTo>
                    <a:pt x="347" y="102"/>
                    <a:pt x="348" y="102"/>
                    <a:pt x="349" y="101"/>
                  </a:cubicBezTo>
                  <a:cubicBezTo>
                    <a:pt x="353" y="95"/>
                    <a:pt x="357" y="90"/>
                    <a:pt x="359" y="88"/>
                  </a:cubicBezTo>
                  <a:cubicBezTo>
                    <a:pt x="361" y="84"/>
                    <a:pt x="363" y="81"/>
                    <a:pt x="364" y="79"/>
                  </a:cubicBezTo>
                  <a:cubicBezTo>
                    <a:pt x="364" y="79"/>
                    <a:pt x="364" y="79"/>
                    <a:pt x="364" y="79"/>
                  </a:cubicBezTo>
                  <a:cubicBezTo>
                    <a:pt x="368" y="83"/>
                    <a:pt x="370" y="86"/>
                    <a:pt x="372" y="87"/>
                  </a:cubicBezTo>
                  <a:cubicBezTo>
                    <a:pt x="373" y="88"/>
                    <a:pt x="373" y="89"/>
                    <a:pt x="373" y="90"/>
                  </a:cubicBezTo>
                  <a:cubicBezTo>
                    <a:pt x="373" y="92"/>
                    <a:pt x="373" y="94"/>
                    <a:pt x="371" y="96"/>
                  </a:cubicBezTo>
                  <a:cubicBezTo>
                    <a:pt x="369" y="97"/>
                    <a:pt x="367" y="98"/>
                    <a:pt x="365" y="98"/>
                  </a:cubicBezTo>
                  <a:cubicBezTo>
                    <a:pt x="363" y="98"/>
                    <a:pt x="362" y="98"/>
                    <a:pt x="360" y="96"/>
                  </a:cubicBezTo>
                  <a:cubicBezTo>
                    <a:pt x="359" y="95"/>
                    <a:pt x="358" y="94"/>
                    <a:pt x="359" y="92"/>
                  </a:cubicBezTo>
                  <a:cubicBezTo>
                    <a:pt x="359" y="92"/>
                    <a:pt x="359" y="92"/>
                    <a:pt x="358" y="92"/>
                  </a:cubicBezTo>
                  <a:cubicBezTo>
                    <a:pt x="357" y="92"/>
                    <a:pt x="356" y="93"/>
                    <a:pt x="356" y="95"/>
                  </a:cubicBezTo>
                  <a:cubicBezTo>
                    <a:pt x="355" y="96"/>
                    <a:pt x="355" y="97"/>
                    <a:pt x="355" y="98"/>
                  </a:cubicBezTo>
                  <a:cubicBezTo>
                    <a:pt x="355" y="103"/>
                    <a:pt x="359" y="106"/>
                    <a:pt x="366" y="106"/>
                  </a:cubicBezTo>
                  <a:cubicBezTo>
                    <a:pt x="369" y="106"/>
                    <a:pt x="372" y="105"/>
                    <a:pt x="375" y="103"/>
                  </a:cubicBezTo>
                  <a:cubicBezTo>
                    <a:pt x="379" y="100"/>
                    <a:pt x="381" y="97"/>
                    <a:pt x="381" y="94"/>
                  </a:cubicBezTo>
                  <a:cubicBezTo>
                    <a:pt x="381" y="91"/>
                    <a:pt x="380" y="89"/>
                    <a:pt x="378" y="87"/>
                  </a:cubicBezTo>
                  <a:cubicBezTo>
                    <a:pt x="376" y="85"/>
                    <a:pt x="374" y="83"/>
                    <a:pt x="371" y="81"/>
                  </a:cubicBezTo>
                  <a:cubicBezTo>
                    <a:pt x="369" y="80"/>
                    <a:pt x="368" y="78"/>
                    <a:pt x="368" y="77"/>
                  </a:cubicBezTo>
                  <a:cubicBezTo>
                    <a:pt x="367" y="74"/>
                    <a:pt x="370" y="72"/>
                    <a:pt x="375" y="69"/>
                  </a:cubicBezTo>
                  <a:cubicBezTo>
                    <a:pt x="380" y="67"/>
                    <a:pt x="384" y="66"/>
                    <a:pt x="387" y="66"/>
                  </a:cubicBezTo>
                  <a:cubicBezTo>
                    <a:pt x="389" y="66"/>
                    <a:pt x="389" y="66"/>
                    <a:pt x="389" y="66"/>
                  </a:cubicBezTo>
                  <a:cubicBezTo>
                    <a:pt x="389" y="66"/>
                    <a:pt x="390" y="66"/>
                    <a:pt x="390" y="66"/>
                  </a:cubicBezTo>
                  <a:cubicBezTo>
                    <a:pt x="390" y="66"/>
                    <a:pt x="391" y="65"/>
                    <a:pt x="390" y="65"/>
                  </a:cubicBezTo>
                  <a:cubicBezTo>
                    <a:pt x="388" y="60"/>
                    <a:pt x="386" y="58"/>
                    <a:pt x="385" y="58"/>
                  </a:cubicBezTo>
                  <a:moveTo>
                    <a:pt x="354" y="89"/>
                  </a:moveTo>
                  <a:cubicBezTo>
                    <a:pt x="354" y="89"/>
                    <a:pt x="354" y="88"/>
                    <a:pt x="353" y="88"/>
                  </a:cubicBezTo>
                  <a:cubicBezTo>
                    <a:pt x="352" y="88"/>
                    <a:pt x="351" y="89"/>
                    <a:pt x="350" y="90"/>
                  </a:cubicBezTo>
                  <a:cubicBezTo>
                    <a:pt x="346" y="97"/>
                    <a:pt x="342" y="101"/>
                    <a:pt x="338" y="103"/>
                  </a:cubicBezTo>
                  <a:cubicBezTo>
                    <a:pt x="337" y="104"/>
                    <a:pt x="336" y="104"/>
                    <a:pt x="335" y="104"/>
                  </a:cubicBezTo>
                  <a:cubicBezTo>
                    <a:pt x="334" y="104"/>
                    <a:pt x="333" y="103"/>
                    <a:pt x="333" y="101"/>
                  </a:cubicBezTo>
                  <a:cubicBezTo>
                    <a:pt x="333" y="95"/>
                    <a:pt x="336" y="89"/>
                    <a:pt x="342" y="82"/>
                  </a:cubicBezTo>
                  <a:cubicBezTo>
                    <a:pt x="347" y="76"/>
                    <a:pt x="350" y="70"/>
                    <a:pt x="350" y="67"/>
                  </a:cubicBezTo>
                  <a:cubicBezTo>
                    <a:pt x="350" y="65"/>
                    <a:pt x="349" y="64"/>
                    <a:pt x="346" y="64"/>
                  </a:cubicBezTo>
                  <a:cubicBezTo>
                    <a:pt x="343" y="64"/>
                    <a:pt x="341" y="63"/>
                    <a:pt x="341" y="63"/>
                  </a:cubicBezTo>
                  <a:cubicBezTo>
                    <a:pt x="332" y="71"/>
                    <a:pt x="325" y="79"/>
                    <a:pt x="320" y="86"/>
                  </a:cubicBezTo>
                  <a:cubicBezTo>
                    <a:pt x="318" y="89"/>
                    <a:pt x="317" y="90"/>
                    <a:pt x="317" y="90"/>
                  </a:cubicBezTo>
                  <a:cubicBezTo>
                    <a:pt x="317" y="88"/>
                    <a:pt x="321" y="80"/>
                    <a:pt x="330" y="65"/>
                  </a:cubicBezTo>
                  <a:cubicBezTo>
                    <a:pt x="332" y="62"/>
                    <a:pt x="331" y="60"/>
                    <a:pt x="328" y="60"/>
                  </a:cubicBezTo>
                  <a:cubicBezTo>
                    <a:pt x="325" y="60"/>
                    <a:pt x="322" y="61"/>
                    <a:pt x="321" y="62"/>
                  </a:cubicBezTo>
                  <a:cubicBezTo>
                    <a:pt x="318" y="67"/>
                    <a:pt x="317" y="70"/>
                    <a:pt x="316" y="71"/>
                  </a:cubicBezTo>
                  <a:cubicBezTo>
                    <a:pt x="316" y="72"/>
                    <a:pt x="316" y="73"/>
                    <a:pt x="317" y="73"/>
                  </a:cubicBezTo>
                  <a:cubicBezTo>
                    <a:pt x="309" y="90"/>
                    <a:pt x="305" y="98"/>
                    <a:pt x="305" y="99"/>
                  </a:cubicBezTo>
                  <a:cubicBezTo>
                    <a:pt x="305" y="101"/>
                    <a:pt x="306" y="103"/>
                    <a:pt x="307" y="104"/>
                  </a:cubicBezTo>
                  <a:cubicBezTo>
                    <a:pt x="308" y="105"/>
                    <a:pt x="309" y="106"/>
                    <a:pt x="311" y="106"/>
                  </a:cubicBezTo>
                  <a:cubicBezTo>
                    <a:pt x="312" y="106"/>
                    <a:pt x="313" y="105"/>
                    <a:pt x="313" y="104"/>
                  </a:cubicBezTo>
                  <a:cubicBezTo>
                    <a:pt x="314" y="100"/>
                    <a:pt x="317" y="95"/>
                    <a:pt x="322" y="88"/>
                  </a:cubicBezTo>
                  <a:cubicBezTo>
                    <a:pt x="329" y="78"/>
                    <a:pt x="334" y="73"/>
                    <a:pt x="336" y="73"/>
                  </a:cubicBezTo>
                  <a:cubicBezTo>
                    <a:pt x="336" y="73"/>
                    <a:pt x="336" y="73"/>
                    <a:pt x="336" y="73"/>
                  </a:cubicBezTo>
                  <a:cubicBezTo>
                    <a:pt x="336" y="74"/>
                    <a:pt x="336" y="76"/>
                    <a:pt x="334" y="79"/>
                  </a:cubicBezTo>
                  <a:cubicBezTo>
                    <a:pt x="330" y="87"/>
                    <a:pt x="327" y="94"/>
                    <a:pt x="327" y="99"/>
                  </a:cubicBezTo>
                  <a:cubicBezTo>
                    <a:pt x="327" y="105"/>
                    <a:pt x="330" y="108"/>
                    <a:pt x="336" y="107"/>
                  </a:cubicBezTo>
                  <a:cubicBezTo>
                    <a:pt x="341" y="107"/>
                    <a:pt x="347" y="101"/>
                    <a:pt x="354" y="90"/>
                  </a:cubicBezTo>
                  <a:cubicBezTo>
                    <a:pt x="354" y="90"/>
                    <a:pt x="354" y="90"/>
                    <a:pt x="354" y="89"/>
                  </a:cubicBezTo>
                  <a:moveTo>
                    <a:pt x="304" y="117"/>
                  </a:moveTo>
                  <a:cubicBezTo>
                    <a:pt x="303" y="116"/>
                    <a:pt x="303" y="114"/>
                    <a:pt x="302" y="113"/>
                  </a:cubicBezTo>
                  <a:cubicBezTo>
                    <a:pt x="304" y="102"/>
                    <a:pt x="298" y="96"/>
                    <a:pt x="285" y="96"/>
                  </a:cubicBezTo>
                  <a:cubicBezTo>
                    <a:pt x="281" y="96"/>
                    <a:pt x="275" y="97"/>
                    <a:pt x="268" y="99"/>
                  </a:cubicBezTo>
                  <a:cubicBezTo>
                    <a:pt x="264" y="100"/>
                    <a:pt x="260" y="101"/>
                    <a:pt x="256" y="102"/>
                  </a:cubicBezTo>
                  <a:cubicBezTo>
                    <a:pt x="247" y="103"/>
                    <a:pt x="241" y="104"/>
                    <a:pt x="238" y="104"/>
                  </a:cubicBezTo>
                  <a:cubicBezTo>
                    <a:pt x="232" y="104"/>
                    <a:pt x="228" y="103"/>
                    <a:pt x="225" y="99"/>
                  </a:cubicBezTo>
                  <a:cubicBezTo>
                    <a:pt x="224" y="98"/>
                    <a:pt x="224" y="96"/>
                    <a:pt x="226" y="94"/>
                  </a:cubicBezTo>
                  <a:cubicBezTo>
                    <a:pt x="226" y="94"/>
                    <a:pt x="226" y="94"/>
                    <a:pt x="226" y="93"/>
                  </a:cubicBezTo>
                  <a:cubicBezTo>
                    <a:pt x="226" y="92"/>
                    <a:pt x="226" y="92"/>
                    <a:pt x="225" y="92"/>
                  </a:cubicBezTo>
                  <a:cubicBezTo>
                    <a:pt x="225" y="92"/>
                    <a:pt x="224" y="92"/>
                    <a:pt x="223" y="94"/>
                  </a:cubicBezTo>
                  <a:cubicBezTo>
                    <a:pt x="222" y="95"/>
                    <a:pt x="222" y="96"/>
                    <a:pt x="222" y="97"/>
                  </a:cubicBezTo>
                  <a:cubicBezTo>
                    <a:pt x="221" y="106"/>
                    <a:pt x="226" y="111"/>
                    <a:pt x="236" y="111"/>
                  </a:cubicBezTo>
                  <a:cubicBezTo>
                    <a:pt x="239" y="111"/>
                    <a:pt x="245" y="110"/>
                    <a:pt x="254" y="108"/>
                  </a:cubicBezTo>
                  <a:cubicBezTo>
                    <a:pt x="263" y="106"/>
                    <a:pt x="272" y="105"/>
                    <a:pt x="281" y="105"/>
                  </a:cubicBezTo>
                  <a:cubicBezTo>
                    <a:pt x="294" y="105"/>
                    <a:pt x="301" y="108"/>
                    <a:pt x="301" y="114"/>
                  </a:cubicBezTo>
                  <a:cubicBezTo>
                    <a:pt x="300" y="118"/>
                    <a:pt x="299" y="121"/>
                    <a:pt x="296" y="123"/>
                  </a:cubicBezTo>
                  <a:cubicBezTo>
                    <a:pt x="295" y="124"/>
                    <a:pt x="295" y="124"/>
                    <a:pt x="295" y="125"/>
                  </a:cubicBezTo>
                  <a:cubicBezTo>
                    <a:pt x="297" y="124"/>
                    <a:pt x="298" y="123"/>
                    <a:pt x="299" y="123"/>
                  </a:cubicBezTo>
                  <a:cubicBezTo>
                    <a:pt x="300" y="122"/>
                    <a:pt x="301" y="122"/>
                    <a:pt x="302" y="121"/>
                  </a:cubicBezTo>
                  <a:cubicBezTo>
                    <a:pt x="303" y="120"/>
                    <a:pt x="303" y="119"/>
                    <a:pt x="304" y="118"/>
                  </a:cubicBezTo>
                  <a:cubicBezTo>
                    <a:pt x="304" y="117"/>
                    <a:pt x="304" y="117"/>
                    <a:pt x="304" y="117"/>
                  </a:cubicBezTo>
                  <a:moveTo>
                    <a:pt x="319" y="14"/>
                  </a:moveTo>
                  <a:cubicBezTo>
                    <a:pt x="323" y="10"/>
                    <a:pt x="325" y="8"/>
                    <a:pt x="325" y="6"/>
                  </a:cubicBezTo>
                  <a:cubicBezTo>
                    <a:pt x="325" y="4"/>
                    <a:pt x="323" y="3"/>
                    <a:pt x="320" y="2"/>
                  </a:cubicBezTo>
                  <a:cubicBezTo>
                    <a:pt x="318" y="1"/>
                    <a:pt x="316" y="0"/>
                    <a:pt x="314" y="0"/>
                  </a:cubicBezTo>
                  <a:cubicBezTo>
                    <a:pt x="312" y="2"/>
                    <a:pt x="309" y="3"/>
                    <a:pt x="307" y="5"/>
                  </a:cubicBezTo>
                  <a:cubicBezTo>
                    <a:pt x="304" y="8"/>
                    <a:pt x="303" y="10"/>
                    <a:pt x="303" y="11"/>
                  </a:cubicBezTo>
                  <a:cubicBezTo>
                    <a:pt x="300" y="11"/>
                    <a:pt x="297" y="11"/>
                    <a:pt x="294" y="11"/>
                  </a:cubicBezTo>
                  <a:cubicBezTo>
                    <a:pt x="283" y="11"/>
                    <a:pt x="274" y="12"/>
                    <a:pt x="267" y="14"/>
                  </a:cubicBezTo>
                  <a:cubicBezTo>
                    <a:pt x="260" y="17"/>
                    <a:pt x="256" y="20"/>
                    <a:pt x="256" y="24"/>
                  </a:cubicBezTo>
                  <a:cubicBezTo>
                    <a:pt x="256" y="28"/>
                    <a:pt x="257" y="31"/>
                    <a:pt x="259" y="35"/>
                  </a:cubicBezTo>
                  <a:cubicBezTo>
                    <a:pt x="262" y="40"/>
                    <a:pt x="264" y="42"/>
                    <a:pt x="267" y="44"/>
                  </a:cubicBezTo>
                  <a:cubicBezTo>
                    <a:pt x="267" y="44"/>
                    <a:pt x="268" y="44"/>
                    <a:pt x="269" y="44"/>
                  </a:cubicBezTo>
                  <a:cubicBezTo>
                    <a:pt x="269" y="44"/>
                    <a:pt x="269" y="44"/>
                    <a:pt x="269" y="43"/>
                  </a:cubicBezTo>
                  <a:cubicBezTo>
                    <a:pt x="264" y="39"/>
                    <a:pt x="262" y="34"/>
                    <a:pt x="262" y="29"/>
                  </a:cubicBezTo>
                  <a:cubicBezTo>
                    <a:pt x="262" y="27"/>
                    <a:pt x="264" y="26"/>
                    <a:pt x="266" y="24"/>
                  </a:cubicBezTo>
                  <a:cubicBezTo>
                    <a:pt x="273" y="20"/>
                    <a:pt x="284" y="18"/>
                    <a:pt x="299" y="18"/>
                  </a:cubicBezTo>
                  <a:cubicBezTo>
                    <a:pt x="290" y="28"/>
                    <a:pt x="281" y="39"/>
                    <a:pt x="273" y="51"/>
                  </a:cubicBezTo>
                  <a:cubicBezTo>
                    <a:pt x="263" y="67"/>
                    <a:pt x="258" y="78"/>
                    <a:pt x="258" y="86"/>
                  </a:cubicBezTo>
                  <a:cubicBezTo>
                    <a:pt x="258" y="89"/>
                    <a:pt x="259" y="92"/>
                    <a:pt x="261" y="94"/>
                  </a:cubicBezTo>
                  <a:cubicBezTo>
                    <a:pt x="263" y="97"/>
                    <a:pt x="265" y="99"/>
                    <a:pt x="267" y="99"/>
                  </a:cubicBezTo>
                  <a:cubicBezTo>
                    <a:pt x="268" y="99"/>
                    <a:pt x="269" y="99"/>
                    <a:pt x="270" y="98"/>
                  </a:cubicBezTo>
                  <a:cubicBezTo>
                    <a:pt x="270" y="97"/>
                    <a:pt x="270" y="97"/>
                    <a:pt x="270" y="97"/>
                  </a:cubicBezTo>
                  <a:cubicBezTo>
                    <a:pt x="266" y="97"/>
                    <a:pt x="264" y="95"/>
                    <a:pt x="264" y="90"/>
                  </a:cubicBezTo>
                  <a:cubicBezTo>
                    <a:pt x="264" y="76"/>
                    <a:pt x="279" y="53"/>
                    <a:pt x="309" y="22"/>
                  </a:cubicBezTo>
                  <a:cubicBezTo>
                    <a:pt x="312" y="20"/>
                    <a:pt x="313" y="19"/>
                    <a:pt x="315" y="18"/>
                  </a:cubicBezTo>
                  <a:cubicBezTo>
                    <a:pt x="321" y="18"/>
                    <a:pt x="326" y="18"/>
                    <a:pt x="330" y="19"/>
                  </a:cubicBezTo>
                  <a:cubicBezTo>
                    <a:pt x="332" y="20"/>
                    <a:pt x="333" y="19"/>
                    <a:pt x="333" y="18"/>
                  </a:cubicBezTo>
                  <a:cubicBezTo>
                    <a:pt x="333" y="18"/>
                    <a:pt x="333" y="18"/>
                    <a:pt x="333" y="18"/>
                  </a:cubicBezTo>
                  <a:cubicBezTo>
                    <a:pt x="328" y="16"/>
                    <a:pt x="324" y="15"/>
                    <a:pt x="319" y="14"/>
                  </a:cubicBezTo>
                  <a:moveTo>
                    <a:pt x="200" y="79"/>
                  </a:moveTo>
                  <a:cubicBezTo>
                    <a:pt x="200" y="79"/>
                    <a:pt x="199" y="80"/>
                    <a:pt x="198" y="81"/>
                  </a:cubicBezTo>
                  <a:cubicBezTo>
                    <a:pt x="189" y="92"/>
                    <a:pt x="184" y="98"/>
                    <a:pt x="183" y="99"/>
                  </a:cubicBezTo>
                  <a:cubicBezTo>
                    <a:pt x="182" y="100"/>
                    <a:pt x="181" y="101"/>
                    <a:pt x="180" y="101"/>
                  </a:cubicBezTo>
                  <a:cubicBezTo>
                    <a:pt x="179" y="101"/>
                    <a:pt x="179" y="100"/>
                    <a:pt x="179" y="99"/>
                  </a:cubicBezTo>
                  <a:cubicBezTo>
                    <a:pt x="179" y="98"/>
                    <a:pt x="179" y="98"/>
                    <a:pt x="179" y="97"/>
                  </a:cubicBezTo>
                  <a:cubicBezTo>
                    <a:pt x="180" y="93"/>
                    <a:pt x="184" y="86"/>
                    <a:pt x="189" y="78"/>
                  </a:cubicBezTo>
                  <a:cubicBezTo>
                    <a:pt x="190" y="77"/>
                    <a:pt x="189" y="77"/>
                    <a:pt x="188" y="76"/>
                  </a:cubicBezTo>
                  <a:cubicBezTo>
                    <a:pt x="186" y="75"/>
                    <a:pt x="185" y="75"/>
                    <a:pt x="183" y="75"/>
                  </a:cubicBezTo>
                  <a:cubicBezTo>
                    <a:pt x="181" y="75"/>
                    <a:pt x="180" y="75"/>
                    <a:pt x="180" y="76"/>
                  </a:cubicBezTo>
                  <a:cubicBezTo>
                    <a:pt x="179" y="79"/>
                    <a:pt x="176" y="83"/>
                    <a:pt x="171" y="89"/>
                  </a:cubicBezTo>
                  <a:cubicBezTo>
                    <a:pt x="166" y="95"/>
                    <a:pt x="161" y="99"/>
                    <a:pt x="157" y="103"/>
                  </a:cubicBezTo>
                  <a:cubicBezTo>
                    <a:pt x="154" y="104"/>
                    <a:pt x="153" y="104"/>
                    <a:pt x="153" y="102"/>
                  </a:cubicBezTo>
                  <a:cubicBezTo>
                    <a:pt x="153" y="101"/>
                    <a:pt x="153" y="100"/>
                    <a:pt x="154" y="98"/>
                  </a:cubicBezTo>
                  <a:cubicBezTo>
                    <a:pt x="156" y="92"/>
                    <a:pt x="161" y="86"/>
                    <a:pt x="169" y="80"/>
                  </a:cubicBezTo>
                  <a:cubicBezTo>
                    <a:pt x="177" y="73"/>
                    <a:pt x="182" y="70"/>
                    <a:pt x="186" y="71"/>
                  </a:cubicBezTo>
                  <a:cubicBezTo>
                    <a:pt x="187" y="71"/>
                    <a:pt x="188" y="72"/>
                    <a:pt x="189" y="73"/>
                  </a:cubicBezTo>
                  <a:cubicBezTo>
                    <a:pt x="190" y="73"/>
                    <a:pt x="190" y="72"/>
                    <a:pt x="190" y="71"/>
                  </a:cubicBezTo>
                  <a:cubicBezTo>
                    <a:pt x="190" y="70"/>
                    <a:pt x="190" y="69"/>
                    <a:pt x="189" y="68"/>
                  </a:cubicBezTo>
                  <a:cubicBezTo>
                    <a:pt x="187" y="65"/>
                    <a:pt x="184" y="63"/>
                    <a:pt x="182" y="63"/>
                  </a:cubicBezTo>
                  <a:cubicBezTo>
                    <a:pt x="175" y="63"/>
                    <a:pt x="168" y="67"/>
                    <a:pt x="160" y="75"/>
                  </a:cubicBezTo>
                  <a:cubicBezTo>
                    <a:pt x="152" y="83"/>
                    <a:pt x="148" y="91"/>
                    <a:pt x="148" y="98"/>
                  </a:cubicBezTo>
                  <a:cubicBezTo>
                    <a:pt x="148" y="100"/>
                    <a:pt x="148" y="102"/>
                    <a:pt x="149" y="104"/>
                  </a:cubicBezTo>
                  <a:cubicBezTo>
                    <a:pt x="151" y="106"/>
                    <a:pt x="153" y="107"/>
                    <a:pt x="155" y="107"/>
                  </a:cubicBezTo>
                  <a:cubicBezTo>
                    <a:pt x="157" y="107"/>
                    <a:pt x="160" y="105"/>
                    <a:pt x="165" y="100"/>
                  </a:cubicBezTo>
                  <a:cubicBezTo>
                    <a:pt x="169" y="95"/>
                    <a:pt x="172" y="92"/>
                    <a:pt x="174" y="88"/>
                  </a:cubicBezTo>
                  <a:cubicBezTo>
                    <a:pt x="173" y="92"/>
                    <a:pt x="172" y="95"/>
                    <a:pt x="172" y="96"/>
                  </a:cubicBezTo>
                  <a:cubicBezTo>
                    <a:pt x="172" y="97"/>
                    <a:pt x="171" y="98"/>
                    <a:pt x="171" y="99"/>
                  </a:cubicBezTo>
                  <a:cubicBezTo>
                    <a:pt x="171" y="102"/>
                    <a:pt x="174" y="105"/>
                    <a:pt x="178" y="106"/>
                  </a:cubicBezTo>
                  <a:cubicBezTo>
                    <a:pt x="182" y="106"/>
                    <a:pt x="188" y="100"/>
                    <a:pt x="196" y="88"/>
                  </a:cubicBezTo>
                  <a:cubicBezTo>
                    <a:pt x="198" y="85"/>
                    <a:pt x="200" y="83"/>
                    <a:pt x="200" y="82"/>
                  </a:cubicBezTo>
                  <a:cubicBezTo>
                    <a:pt x="201" y="80"/>
                    <a:pt x="201" y="79"/>
                    <a:pt x="200" y="79"/>
                  </a:cubicBezTo>
                  <a:moveTo>
                    <a:pt x="148" y="89"/>
                  </a:moveTo>
                  <a:cubicBezTo>
                    <a:pt x="148" y="89"/>
                    <a:pt x="148" y="88"/>
                    <a:pt x="148" y="88"/>
                  </a:cubicBezTo>
                  <a:cubicBezTo>
                    <a:pt x="147" y="88"/>
                    <a:pt x="146" y="89"/>
                    <a:pt x="145" y="90"/>
                  </a:cubicBezTo>
                  <a:cubicBezTo>
                    <a:pt x="140" y="97"/>
                    <a:pt x="136" y="101"/>
                    <a:pt x="132" y="103"/>
                  </a:cubicBezTo>
                  <a:cubicBezTo>
                    <a:pt x="131" y="104"/>
                    <a:pt x="130" y="104"/>
                    <a:pt x="130" y="104"/>
                  </a:cubicBezTo>
                  <a:cubicBezTo>
                    <a:pt x="128" y="104"/>
                    <a:pt x="128" y="103"/>
                    <a:pt x="128" y="101"/>
                  </a:cubicBezTo>
                  <a:cubicBezTo>
                    <a:pt x="128" y="95"/>
                    <a:pt x="131" y="89"/>
                    <a:pt x="136" y="82"/>
                  </a:cubicBezTo>
                  <a:cubicBezTo>
                    <a:pt x="142" y="76"/>
                    <a:pt x="145" y="70"/>
                    <a:pt x="145" y="67"/>
                  </a:cubicBezTo>
                  <a:cubicBezTo>
                    <a:pt x="145" y="65"/>
                    <a:pt x="143" y="64"/>
                    <a:pt x="141" y="64"/>
                  </a:cubicBezTo>
                  <a:cubicBezTo>
                    <a:pt x="138" y="64"/>
                    <a:pt x="136" y="63"/>
                    <a:pt x="135" y="63"/>
                  </a:cubicBezTo>
                  <a:cubicBezTo>
                    <a:pt x="127" y="71"/>
                    <a:pt x="120" y="79"/>
                    <a:pt x="115" y="86"/>
                  </a:cubicBezTo>
                  <a:cubicBezTo>
                    <a:pt x="113" y="89"/>
                    <a:pt x="112" y="90"/>
                    <a:pt x="112" y="90"/>
                  </a:cubicBezTo>
                  <a:cubicBezTo>
                    <a:pt x="112" y="88"/>
                    <a:pt x="116" y="80"/>
                    <a:pt x="124" y="65"/>
                  </a:cubicBezTo>
                  <a:cubicBezTo>
                    <a:pt x="127" y="62"/>
                    <a:pt x="126" y="60"/>
                    <a:pt x="123" y="60"/>
                  </a:cubicBezTo>
                  <a:cubicBezTo>
                    <a:pt x="120" y="60"/>
                    <a:pt x="117" y="61"/>
                    <a:pt x="115" y="62"/>
                  </a:cubicBezTo>
                  <a:cubicBezTo>
                    <a:pt x="113" y="67"/>
                    <a:pt x="111" y="70"/>
                    <a:pt x="111" y="71"/>
                  </a:cubicBezTo>
                  <a:cubicBezTo>
                    <a:pt x="110" y="72"/>
                    <a:pt x="110" y="73"/>
                    <a:pt x="112" y="73"/>
                  </a:cubicBezTo>
                  <a:cubicBezTo>
                    <a:pt x="104" y="90"/>
                    <a:pt x="100" y="98"/>
                    <a:pt x="100" y="99"/>
                  </a:cubicBezTo>
                  <a:cubicBezTo>
                    <a:pt x="100" y="101"/>
                    <a:pt x="100" y="103"/>
                    <a:pt x="102" y="104"/>
                  </a:cubicBezTo>
                  <a:cubicBezTo>
                    <a:pt x="102" y="105"/>
                    <a:pt x="104" y="106"/>
                    <a:pt x="105" y="106"/>
                  </a:cubicBezTo>
                  <a:cubicBezTo>
                    <a:pt x="107" y="106"/>
                    <a:pt x="107" y="105"/>
                    <a:pt x="108" y="104"/>
                  </a:cubicBezTo>
                  <a:cubicBezTo>
                    <a:pt x="109" y="100"/>
                    <a:pt x="111" y="95"/>
                    <a:pt x="116" y="88"/>
                  </a:cubicBezTo>
                  <a:cubicBezTo>
                    <a:pt x="124" y="78"/>
                    <a:pt x="129" y="73"/>
                    <a:pt x="131" y="73"/>
                  </a:cubicBezTo>
                  <a:cubicBezTo>
                    <a:pt x="131" y="73"/>
                    <a:pt x="131" y="73"/>
                    <a:pt x="131" y="73"/>
                  </a:cubicBezTo>
                  <a:cubicBezTo>
                    <a:pt x="131" y="74"/>
                    <a:pt x="130" y="76"/>
                    <a:pt x="128" y="79"/>
                  </a:cubicBezTo>
                  <a:cubicBezTo>
                    <a:pt x="124" y="87"/>
                    <a:pt x="122" y="94"/>
                    <a:pt x="122" y="99"/>
                  </a:cubicBezTo>
                  <a:cubicBezTo>
                    <a:pt x="122" y="105"/>
                    <a:pt x="125" y="108"/>
                    <a:pt x="131" y="107"/>
                  </a:cubicBezTo>
                  <a:cubicBezTo>
                    <a:pt x="135" y="107"/>
                    <a:pt x="141" y="101"/>
                    <a:pt x="148" y="90"/>
                  </a:cubicBezTo>
                  <a:cubicBezTo>
                    <a:pt x="148" y="90"/>
                    <a:pt x="148" y="90"/>
                    <a:pt x="148" y="89"/>
                  </a:cubicBezTo>
                  <a:moveTo>
                    <a:pt x="110" y="40"/>
                  </a:moveTo>
                  <a:cubicBezTo>
                    <a:pt x="109" y="40"/>
                    <a:pt x="109" y="41"/>
                    <a:pt x="109" y="41"/>
                  </a:cubicBezTo>
                  <a:cubicBezTo>
                    <a:pt x="95" y="55"/>
                    <a:pt x="85" y="66"/>
                    <a:pt x="78" y="72"/>
                  </a:cubicBezTo>
                  <a:cubicBezTo>
                    <a:pt x="74" y="77"/>
                    <a:pt x="70" y="81"/>
                    <a:pt x="66" y="85"/>
                  </a:cubicBezTo>
                  <a:cubicBezTo>
                    <a:pt x="61" y="90"/>
                    <a:pt x="57" y="94"/>
                    <a:pt x="53" y="97"/>
                  </a:cubicBezTo>
                  <a:cubicBezTo>
                    <a:pt x="47" y="102"/>
                    <a:pt x="43" y="104"/>
                    <a:pt x="40" y="104"/>
                  </a:cubicBezTo>
                  <a:cubicBezTo>
                    <a:pt x="38" y="104"/>
                    <a:pt x="37" y="102"/>
                    <a:pt x="37" y="97"/>
                  </a:cubicBezTo>
                  <a:cubicBezTo>
                    <a:pt x="38" y="86"/>
                    <a:pt x="43" y="75"/>
                    <a:pt x="52" y="64"/>
                  </a:cubicBezTo>
                  <a:cubicBezTo>
                    <a:pt x="55" y="60"/>
                    <a:pt x="63" y="51"/>
                    <a:pt x="75" y="38"/>
                  </a:cubicBezTo>
                  <a:cubicBezTo>
                    <a:pt x="84" y="29"/>
                    <a:pt x="88" y="23"/>
                    <a:pt x="89" y="18"/>
                  </a:cubicBezTo>
                  <a:cubicBezTo>
                    <a:pt x="90" y="15"/>
                    <a:pt x="88" y="12"/>
                    <a:pt x="83" y="10"/>
                  </a:cubicBezTo>
                  <a:cubicBezTo>
                    <a:pt x="80" y="8"/>
                    <a:pt x="76" y="8"/>
                    <a:pt x="72" y="8"/>
                  </a:cubicBezTo>
                  <a:cubicBezTo>
                    <a:pt x="69" y="8"/>
                    <a:pt x="61" y="10"/>
                    <a:pt x="50" y="16"/>
                  </a:cubicBezTo>
                  <a:cubicBezTo>
                    <a:pt x="40" y="21"/>
                    <a:pt x="33" y="24"/>
                    <a:pt x="28" y="27"/>
                  </a:cubicBezTo>
                  <a:cubicBezTo>
                    <a:pt x="11" y="39"/>
                    <a:pt x="1" y="50"/>
                    <a:pt x="0" y="61"/>
                  </a:cubicBezTo>
                  <a:cubicBezTo>
                    <a:pt x="0" y="63"/>
                    <a:pt x="0" y="65"/>
                    <a:pt x="2" y="68"/>
                  </a:cubicBezTo>
                  <a:cubicBezTo>
                    <a:pt x="3" y="71"/>
                    <a:pt x="4" y="73"/>
                    <a:pt x="5" y="74"/>
                  </a:cubicBezTo>
                  <a:cubicBezTo>
                    <a:pt x="7" y="75"/>
                    <a:pt x="7" y="75"/>
                    <a:pt x="7" y="74"/>
                  </a:cubicBezTo>
                  <a:cubicBezTo>
                    <a:pt x="7" y="73"/>
                    <a:pt x="7" y="73"/>
                    <a:pt x="7" y="73"/>
                  </a:cubicBezTo>
                  <a:cubicBezTo>
                    <a:pt x="6" y="71"/>
                    <a:pt x="5" y="70"/>
                    <a:pt x="5" y="68"/>
                  </a:cubicBezTo>
                  <a:cubicBezTo>
                    <a:pt x="5" y="62"/>
                    <a:pt x="9" y="55"/>
                    <a:pt x="18" y="47"/>
                  </a:cubicBezTo>
                  <a:cubicBezTo>
                    <a:pt x="24" y="40"/>
                    <a:pt x="30" y="34"/>
                    <a:pt x="36" y="31"/>
                  </a:cubicBezTo>
                  <a:cubicBezTo>
                    <a:pt x="55" y="18"/>
                    <a:pt x="68" y="12"/>
                    <a:pt x="77" y="13"/>
                  </a:cubicBezTo>
                  <a:cubicBezTo>
                    <a:pt x="78" y="13"/>
                    <a:pt x="78" y="13"/>
                    <a:pt x="78" y="14"/>
                  </a:cubicBezTo>
                  <a:cubicBezTo>
                    <a:pt x="78" y="17"/>
                    <a:pt x="71" y="28"/>
                    <a:pt x="56" y="48"/>
                  </a:cubicBezTo>
                  <a:cubicBezTo>
                    <a:pt x="47" y="59"/>
                    <a:pt x="41" y="67"/>
                    <a:pt x="39" y="70"/>
                  </a:cubicBezTo>
                  <a:cubicBezTo>
                    <a:pt x="32" y="81"/>
                    <a:pt x="28" y="89"/>
                    <a:pt x="28" y="95"/>
                  </a:cubicBezTo>
                  <a:cubicBezTo>
                    <a:pt x="27" y="98"/>
                    <a:pt x="28" y="101"/>
                    <a:pt x="31" y="104"/>
                  </a:cubicBezTo>
                  <a:cubicBezTo>
                    <a:pt x="34" y="106"/>
                    <a:pt x="37" y="108"/>
                    <a:pt x="40" y="108"/>
                  </a:cubicBezTo>
                  <a:cubicBezTo>
                    <a:pt x="44" y="108"/>
                    <a:pt x="48" y="106"/>
                    <a:pt x="52" y="103"/>
                  </a:cubicBezTo>
                  <a:cubicBezTo>
                    <a:pt x="59" y="98"/>
                    <a:pt x="70" y="88"/>
                    <a:pt x="84" y="72"/>
                  </a:cubicBezTo>
                  <a:cubicBezTo>
                    <a:pt x="97" y="58"/>
                    <a:pt x="106" y="47"/>
                    <a:pt x="110" y="41"/>
                  </a:cubicBezTo>
                  <a:cubicBezTo>
                    <a:pt x="110" y="41"/>
                    <a:pt x="110" y="40"/>
                    <a:pt x="110" y="40"/>
                  </a:cubicBezTo>
                  <a:moveTo>
                    <a:pt x="133" y="27"/>
                  </a:moveTo>
                  <a:cubicBezTo>
                    <a:pt x="130" y="26"/>
                    <a:pt x="128" y="25"/>
                    <a:pt x="126" y="25"/>
                  </a:cubicBezTo>
                  <a:cubicBezTo>
                    <a:pt x="124" y="27"/>
                    <a:pt x="122" y="28"/>
                    <a:pt x="120" y="30"/>
                  </a:cubicBezTo>
                  <a:cubicBezTo>
                    <a:pt x="117" y="32"/>
                    <a:pt x="116" y="34"/>
                    <a:pt x="116" y="36"/>
                  </a:cubicBezTo>
                  <a:cubicBezTo>
                    <a:pt x="116" y="36"/>
                    <a:pt x="116" y="37"/>
                    <a:pt x="116" y="38"/>
                  </a:cubicBezTo>
                  <a:cubicBezTo>
                    <a:pt x="108" y="46"/>
                    <a:pt x="99" y="57"/>
                    <a:pt x="89" y="72"/>
                  </a:cubicBezTo>
                  <a:cubicBezTo>
                    <a:pt x="77" y="89"/>
                    <a:pt x="71" y="103"/>
                    <a:pt x="71" y="111"/>
                  </a:cubicBezTo>
                  <a:cubicBezTo>
                    <a:pt x="71" y="114"/>
                    <a:pt x="71" y="117"/>
                    <a:pt x="73" y="119"/>
                  </a:cubicBezTo>
                  <a:cubicBezTo>
                    <a:pt x="75" y="122"/>
                    <a:pt x="77" y="124"/>
                    <a:pt x="80" y="124"/>
                  </a:cubicBezTo>
                  <a:cubicBezTo>
                    <a:pt x="80" y="124"/>
                    <a:pt x="81" y="124"/>
                    <a:pt x="82" y="123"/>
                  </a:cubicBezTo>
                  <a:cubicBezTo>
                    <a:pt x="82" y="122"/>
                    <a:pt x="82" y="122"/>
                    <a:pt x="82" y="122"/>
                  </a:cubicBezTo>
                  <a:cubicBezTo>
                    <a:pt x="78" y="122"/>
                    <a:pt x="76" y="120"/>
                    <a:pt x="76" y="115"/>
                  </a:cubicBezTo>
                  <a:cubicBezTo>
                    <a:pt x="76" y="101"/>
                    <a:pt x="91" y="78"/>
                    <a:pt x="122" y="48"/>
                  </a:cubicBezTo>
                  <a:cubicBezTo>
                    <a:pt x="124" y="45"/>
                    <a:pt x="127" y="43"/>
                    <a:pt x="130" y="40"/>
                  </a:cubicBezTo>
                  <a:cubicBezTo>
                    <a:pt x="134" y="37"/>
                    <a:pt x="136" y="34"/>
                    <a:pt x="136" y="33"/>
                  </a:cubicBezTo>
                  <a:cubicBezTo>
                    <a:pt x="137" y="32"/>
                    <a:pt x="137" y="32"/>
                    <a:pt x="137" y="31"/>
                  </a:cubicBezTo>
                  <a:cubicBezTo>
                    <a:pt x="137" y="29"/>
                    <a:pt x="135" y="28"/>
                    <a:pt x="133"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67">
              <a:extLst>
                <a:ext uri="{FF2B5EF4-FFF2-40B4-BE49-F238E27FC236}">
                  <a16:creationId xmlns:a16="http://schemas.microsoft.com/office/drawing/2014/main" id="{A56983E1-24C4-47DC-B8D3-8DC30B10B960}"/>
                </a:ext>
              </a:extLst>
            </p:cNvPr>
            <p:cNvSpPr>
              <a:spLocks noEditPoints="1"/>
            </p:cNvSpPr>
            <p:nvPr/>
          </p:nvSpPr>
          <p:spPr bwMode="auto">
            <a:xfrm>
              <a:off x="3775076" y="3192463"/>
              <a:ext cx="652463" cy="198438"/>
            </a:xfrm>
            <a:custGeom>
              <a:avLst/>
              <a:gdLst>
                <a:gd name="T0" fmla="*/ 363 w 419"/>
                <a:gd name="T1" fmla="*/ 7 h 127"/>
                <a:gd name="T2" fmla="*/ 256 w 419"/>
                <a:gd name="T3" fmla="*/ 0 h 127"/>
                <a:gd name="T4" fmla="*/ 209 w 419"/>
                <a:gd name="T5" fmla="*/ 19 h 127"/>
                <a:gd name="T6" fmla="*/ 163 w 419"/>
                <a:gd name="T7" fmla="*/ 0 h 127"/>
                <a:gd name="T8" fmla="*/ 55 w 419"/>
                <a:gd name="T9" fmla="*/ 7 h 127"/>
                <a:gd name="T10" fmla="*/ 0 w 419"/>
                <a:gd name="T11" fmla="*/ 123 h 127"/>
                <a:gd name="T12" fmla="*/ 0 w 419"/>
                <a:gd name="T13" fmla="*/ 127 h 127"/>
                <a:gd name="T14" fmla="*/ 209 w 419"/>
                <a:gd name="T15" fmla="*/ 127 h 127"/>
                <a:gd name="T16" fmla="*/ 419 w 419"/>
                <a:gd name="T17" fmla="*/ 127 h 127"/>
                <a:gd name="T18" fmla="*/ 419 w 419"/>
                <a:gd name="T19" fmla="*/ 123 h 127"/>
                <a:gd name="T20" fmla="*/ 363 w 419"/>
                <a:gd name="T21" fmla="*/ 7 h 127"/>
                <a:gd name="T22" fmla="*/ 337 w 419"/>
                <a:gd name="T23" fmla="*/ 109 h 127"/>
                <a:gd name="T24" fmla="*/ 254 w 419"/>
                <a:gd name="T25" fmla="*/ 93 h 127"/>
                <a:gd name="T26" fmla="*/ 209 w 419"/>
                <a:gd name="T27" fmla="*/ 112 h 127"/>
                <a:gd name="T28" fmla="*/ 165 w 419"/>
                <a:gd name="T29" fmla="*/ 93 h 127"/>
                <a:gd name="T30" fmla="*/ 81 w 419"/>
                <a:gd name="T31" fmla="*/ 109 h 127"/>
                <a:gd name="T32" fmla="*/ 23 w 419"/>
                <a:gd name="T33" fmla="*/ 102 h 127"/>
                <a:gd name="T34" fmla="*/ 65 w 419"/>
                <a:gd name="T35" fmla="*/ 15 h 127"/>
                <a:gd name="T36" fmla="*/ 163 w 419"/>
                <a:gd name="T37" fmla="*/ 6 h 127"/>
                <a:gd name="T38" fmla="*/ 209 w 419"/>
                <a:gd name="T39" fmla="*/ 27 h 127"/>
                <a:gd name="T40" fmla="*/ 256 w 419"/>
                <a:gd name="T41" fmla="*/ 6 h 127"/>
                <a:gd name="T42" fmla="*/ 354 w 419"/>
                <a:gd name="T43" fmla="*/ 15 h 127"/>
                <a:gd name="T44" fmla="*/ 396 w 419"/>
                <a:gd name="T45" fmla="*/ 102 h 127"/>
                <a:gd name="T46" fmla="*/ 337 w 419"/>
                <a:gd name="T47"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127">
                  <a:moveTo>
                    <a:pt x="363" y="7"/>
                  </a:moveTo>
                  <a:cubicBezTo>
                    <a:pt x="316" y="30"/>
                    <a:pt x="299" y="0"/>
                    <a:pt x="256" y="0"/>
                  </a:cubicBezTo>
                  <a:cubicBezTo>
                    <a:pt x="238" y="0"/>
                    <a:pt x="222" y="7"/>
                    <a:pt x="209" y="19"/>
                  </a:cubicBezTo>
                  <a:cubicBezTo>
                    <a:pt x="197" y="7"/>
                    <a:pt x="181" y="0"/>
                    <a:pt x="163" y="0"/>
                  </a:cubicBezTo>
                  <a:cubicBezTo>
                    <a:pt x="119" y="0"/>
                    <a:pt x="103" y="30"/>
                    <a:pt x="55" y="7"/>
                  </a:cubicBezTo>
                  <a:cubicBezTo>
                    <a:pt x="0" y="123"/>
                    <a:pt x="0" y="123"/>
                    <a:pt x="0" y="123"/>
                  </a:cubicBezTo>
                  <a:cubicBezTo>
                    <a:pt x="0" y="127"/>
                    <a:pt x="0" y="127"/>
                    <a:pt x="0" y="127"/>
                  </a:cubicBezTo>
                  <a:cubicBezTo>
                    <a:pt x="209" y="127"/>
                    <a:pt x="209" y="127"/>
                    <a:pt x="209" y="127"/>
                  </a:cubicBezTo>
                  <a:cubicBezTo>
                    <a:pt x="419" y="127"/>
                    <a:pt x="419" y="127"/>
                    <a:pt x="419" y="127"/>
                  </a:cubicBezTo>
                  <a:cubicBezTo>
                    <a:pt x="419" y="123"/>
                    <a:pt x="419" y="123"/>
                    <a:pt x="419" y="123"/>
                  </a:cubicBezTo>
                  <a:lnTo>
                    <a:pt x="363" y="7"/>
                  </a:lnTo>
                  <a:close/>
                  <a:moveTo>
                    <a:pt x="337" y="109"/>
                  </a:moveTo>
                  <a:cubicBezTo>
                    <a:pt x="302" y="105"/>
                    <a:pt x="289" y="93"/>
                    <a:pt x="254" y="93"/>
                  </a:cubicBezTo>
                  <a:cubicBezTo>
                    <a:pt x="237" y="93"/>
                    <a:pt x="221" y="100"/>
                    <a:pt x="209" y="112"/>
                  </a:cubicBezTo>
                  <a:cubicBezTo>
                    <a:pt x="198" y="100"/>
                    <a:pt x="182" y="93"/>
                    <a:pt x="165" y="93"/>
                  </a:cubicBezTo>
                  <a:cubicBezTo>
                    <a:pt x="130" y="93"/>
                    <a:pt x="117" y="105"/>
                    <a:pt x="81" y="109"/>
                  </a:cubicBezTo>
                  <a:cubicBezTo>
                    <a:pt x="46" y="112"/>
                    <a:pt x="23" y="102"/>
                    <a:pt x="23" y="102"/>
                  </a:cubicBezTo>
                  <a:cubicBezTo>
                    <a:pt x="65" y="15"/>
                    <a:pt x="65" y="15"/>
                    <a:pt x="65" y="15"/>
                  </a:cubicBezTo>
                  <a:cubicBezTo>
                    <a:pt x="114" y="31"/>
                    <a:pt x="125" y="6"/>
                    <a:pt x="163" y="6"/>
                  </a:cubicBezTo>
                  <a:cubicBezTo>
                    <a:pt x="181" y="6"/>
                    <a:pt x="198" y="14"/>
                    <a:pt x="209" y="27"/>
                  </a:cubicBezTo>
                  <a:cubicBezTo>
                    <a:pt x="221" y="14"/>
                    <a:pt x="237" y="6"/>
                    <a:pt x="256" y="6"/>
                  </a:cubicBezTo>
                  <a:cubicBezTo>
                    <a:pt x="293" y="6"/>
                    <a:pt x="305" y="31"/>
                    <a:pt x="354" y="15"/>
                  </a:cubicBezTo>
                  <a:cubicBezTo>
                    <a:pt x="396" y="102"/>
                    <a:pt x="396" y="102"/>
                    <a:pt x="396" y="102"/>
                  </a:cubicBezTo>
                  <a:cubicBezTo>
                    <a:pt x="396" y="102"/>
                    <a:pt x="373" y="112"/>
                    <a:pt x="337"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68">
              <a:extLst>
                <a:ext uri="{FF2B5EF4-FFF2-40B4-BE49-F238E27FC236}">
                  <a16:creationId xmlns:a16="http://schemas.microsoft.com/office/drawing/2014/main" id="{AB590CCD-88A2-4F8B-A067-6ADFF7CDD896}"/>
                </a:ext>
              </a:extLst>
            </p:cNvPr>
            <p:cNvSpPr>
              <a:spLocks/>
            </p:cNvSpPr>
            <p:nvPr/>
          </p:nvSpPr>
          <p:spPr bwMode="auto">
            <a:xfrm>
              <a:off x="4217988" y="2924175"/>
              <a:ext cx="87313" cy="123825"/>
            </a:xfrm>
            <a:custGeom>
              <a:avLst/>
              <a:gdLst>
                <a:gd name="T0" fmla="*/ 33 w 56"/>
                <a:gd name="T1" fmla="*/ 26 h 79"/>
                <a:gd name="T2" fmla="*/ 33 w 56"/>
                <a:gd name="T3" fmla="*/ 26 h 79"/>
                <a:gd name="T4" fmla="*/ 10 w 56"/>
                <a:gd name="T5" fmla="*/ 0 h 79"/>
                <a:gd name="T6" fmla="*/ 0 w 56"/>
                <a:gd name="T7" fmla="*/ 24 h 79"/>
                <a:gd name="T8" fmla="*/ 24 w 56"/>
                <a:gd name="T9" fmla="*/ 55 h 79"/>
                <a:gd name="T10" fmla="*/ 47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0" y="52"/>
                    <a:pt x="24" y="55"/>
                  </a:cubicBezTo>
                  <a:cubicBezTo>
                    <a:pt x="36" y="58"/>
                    <a:pt x="45" y="68"/>
                    <a:pt x="47"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69">
              <a:extLst>
                <a:ext uri="{FF2B5EF4-FFF2-40B4-BE49-F238E27FC236}">
                  <a16:creationId xmlns:a16="http://schemas.microsoft.com/office/drawing/2014/main" id="{41951104-8D0F-4DB9-BAE7-41D68EADABEE}"/>
                </a:ext>
              </a:extLst>
            </p:cNvPr>
            <p:cNvSpPr>
              <a:spLocks/>
            </p:cNvSpPr>
            <p:nvPr/>
          </p:nvSpPr>
          <p:spPr bwMode="auto">
            <a:xfrm>
              <a:off x="4249738" y="2860675"/>
              <a:ext cx="112713" cy="185738"/>
            </a:xfrm>
            <a:custGeom>
              <a:avLst/>
              <a:gdLst>
                <a:gd name="T0" fmla="*/ 40 w 73"/>
                <a:gd name="T1" fmla="*/ 26 h 119"/>
                <a:gd name="T2" fmla="*/ 40 w 73"/>
                <a:gd name="T3" fmla="*/ 26 h 119"/>
                <a:gd name="T4" fmla="*/ 30 w 73"/>
                <a:gd name="T5" fmla="*/ 13 h 119"/>
                <a:gd name="T6" fmla="*/ 18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8"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7" y="58"/>
                    <a:pt x="32" y="60"/>
                  </a:cubicBezTo>
                  <a:cubicBezTo>
                    <a:pt x="42" y="66"/>
                    <a:pt x="50" y="76"/>
                    <a:pt x="50" y="89"/>
                  </a:cubicBezTo>
                  <a:cubicBezTo>
                    <a:pt x="50" y="102"/>
                    <a:pt x="42" y="114"/>
                    <a:pt x="30" y="119"/>
                  </a:cubicBezTo>
                  <a:cubicBezTo>
                    <a:pt x="54"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70">
              <a:extLst>
                <a:ext uri="{FF2B5EF4-FFF2-40B4-BE49-F238E27FC236}">
                  <a16:creationId xmlns:a16="http://schemas.microsoft.com/office/drawing/2014/main" id="{708262EE-6DCA-4761-9316-461C01222398}"/>
                </a:ext>
              </a:extLst>
            </p:cNvPr>
            <p:cNvSpPr>
              <a:spLocks noEditPoints="1"/>
            </p:cNvSpPr>
            <p:nvPr/>
          </p:nvSpPr>
          <p:spPr bwMode="auto">
            <a:xfrm>
              <a:off x="3913188" y="3030538"/>
              <a:ext cx="373063" cy="96838"/>
            </a:xfrm>
            <a:custGeom>
              <a:avLst/>
              <a:gdLst>
                <a:gd name="T0" fmla="*/ 151 w 240"/>
                <a:gd name="T1" fmla="*/ 16 h 62"/>
                <a:gd name="T2" fmla="*/ 117 w 240"/>
                <a:gd name="T3" fmla="*/ 8 h 62"/>
                <a:gd name="T4" fmla="*/ 106 w 240"/>
                <a:gd name="T5" fmla="*/ 0 h 62"/>
                <a:gd name="T6" fmla="*/ 95 w 240"/>
                <a:gd name="T7" fmla="*/ 8 h 62"/>
                <a:gd name="T8" fmla="*/ 56 w 240"/>
                <a:gd name="T9" fmla="*/ 16 h 62"/>
                <a:gd name="T10" fmla="*/ 36 w 240"/>
                <a:gd name="T11" fmla="*/ 5 h 62"/>
                <a:gd name="T12" fmla="*/ 18 w 240"/>
                <a:gd name="T13" fmla="*/ 0 h 62"/>
                <a:gd name="T14" fmla="*/ 7 w 240"/>
                <a:gd name="T15" fmla="*/ 3 h 62"/>
                <a:gd name="T16" fmla="*/ 0 w 240"/>
                <a:gd name="T17" fmla="*/ 14 h 62"/>
                <a:gd name="T18" fmla="*/ 13 w 240"/>
                <a:gd name="T19" fmla="*/ 31 h 62"/>
                <a:gd name="T20" fmla="*/ 33 w 240"/>
                <a:gd name="T21" fmla="*/ 34 h 62"/>
                <a:gd name="T22" fmla="*/ 36 w 240"/>
                <a:gd name="T23" fmla="*/ 39 h 62"/>
                <a:gd name="T24" fmla="*/ 41 w 240"/>
                <a:gd name="T25" fmla="*/ 43 h 62"/>
                <a:gd name="T26" fmla="*/ 47 w 240"/>
                <a:gd name="T27" fmla="*/ 40 h 62"/>
                <a:gd name="T28" fmla="*/ 47 w 240"/>
                <a:gd name="T29" fmla="*/ 35 h 62"/>
                <a:gd name="T30" fmla="*/ 70 w 240"/>
                <a:gd name="T31" fmla="*/ 48 h 62"/>
                <a:gd name="T32" fmla="*/ 63 w 240"/>
                <a:gd name="T33" fmla="*/ 57 h 62"/>
                <a:gd name="T34" fmla="*/ 67 w 240"/>
                <a:gd name="T35" fmla="*/ 62 h 62"/>
                <a:gd name="T36" fmla="*/ 131 w 240"/>
                <a:gd name="T37" fmla="*/ 62 h 62"/>
                <a:gd name="T38" fmla="*/ 146 w 240"/>
                <a:gd name="T39" fmla="*/ 62 h 62"/>
                <a:gd name="T40" fmla="*/ 139 w 240"/>
                <a:gd name="T41" fmla="*/ 50 h 62"/>
                <a:gd name="T42" fmla="*/ 140 w 240"/>
                <a:gd name="T43" fmla="*/ 50 h 62"/>
                <a:gd name="T44" fmla="*/ 172 w 240"/>
                <a:gd name="T45" fmla="*/ 39 h 62"/>
                <a:gd name="T46" fmla="*/ 204 w 240"/>
                <a:gd name="T47" fmla="*/ 33 h 62"/>
                <a:gd name="T48" fmla="*/ 238 w 240"/>
                <a:gd name="T49" fmla="*/ 24 h 62"/>
                <a:gd name="T50" fmla="*/ 240 w 240"/>
                <a:gd name="T51" fmla="*/ 16 h 62"/>
                <a:gd name="T52" fmla="*/ 106 w 240"/>
                <a:gd name="T53" fmla="*/ 4 h 62"/>
                <a:gd name="T54" fmla="*/ 99 w 240"/>
                <a:gd name="T55" fmla="*/ 9 h 62"/>
                <a:gd name="T56" fmla="*/ 70 w 240"/>
                <a:gd name="T57" fmla="*/ 11 h 62"/>
                <a:gd name="T58" fmla="*/ 148 w 240"/>
                <a:gd name="T59" fmla="*/ 18 h 62"/>
                <a:gd name="T60" fmla="*/ 70 w 240"/>
                <a:gd name="T61" fmla="*/ 11 h 62"/>
                <a:gd name="T62" fmla="*/ 131 w 240"/>
                <a:gd name="T63" fmla="*/ 58 h 62"/>
                <a:gd name="T64" fmla="*/ 67 w 240"/>
                <a:gd name="T65" fmla="*/ 58 h 62"/>
                <a:gd name="T66" fmla="*/ 78 w 240"/>
                <a:gd name="T67" fmla="*/ 49 h 62"/>
                <a:gd name="T68" fmla="*/ 107 w 240"/>
                <a:gd name="T69" fmla="*/ 52 h 62"/>
                <a:gd name="T70" fmla="*/ 131 w 240"/>
                <a:gd name="T71" fmla="*/ 51 h 62"/>
                <a:gd name="T72" fmla="*/ 140 w 240"/>
                <a:gd name="T73" fmla="*/ 58 h 62"/>
                <a:gd name="T74" fmla="*/ 107 w 240"/>
                <a:gd name="T75" fmla="*/ 49 h 62"/>
                <a:gd name="T76" fmla="*/ 191 w 240"/>
                <a:gd name="T77" fmla="*/ 31 h 62"/>
                <a:gd name="T78" fmla="*/ 204 w 240"/>
                <a:gd name="T79" fmla="*/ 29 h 62"/>
                <a:gd name="T80" fmla="*/ 32 w 240"/>
                <a:gd name="T81" fmla="*/ 12 h 62"/>
                <a:gd name="T82" fmla="*/ 23 w 240"/>
                <a:gd name="T83" fmla="*/ 26 h 62"/>
                <a:gd name="T84" fmla="*/ 42 w 240"/>
                <a:gd name="T85" fmla="*/ 39 h 62"/>
                <a:gd name="T86" fmla="*/ 26 w 240"/>
                <a:gd name="T87" fmla="*/ 29 h 62"/>
                <a:gd name="T88" fmla="*/ 34 w 240"/>
                <a:gd name="T89" fmla="*/ 8 h 62"/>
                <a:gd name="T90" fmla="*/ 236 w 240"/>
                <a:gd name="T91" fmla="*/ 20 h 62"/>
                <a:gd name="T92" fmla="*/ 42 w 240"/>
                <a:gd name="T93" fmla="*/ 26 h 62"/>
                <a:gd name="T94" fmla="*/ 23 w 240"/>
                <a:gd name="T95" fmla="*/ 22 h 62"/>
                <a:gd name="T96" fmla="*/ 12 w 240"/>
                <a:gd name="T97" fmla="*/ 15 h 62"/>
                <a:gd name="T98" fmla="*/ 19 w 240"/>
                <a:gd name="T99" fmla="*/ 11 h 62"/>
                <a:gd name="T100" fmla="*/ 41 w 240"/>
                <a:gd name="T10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62">
                  <a:moveTo>
                    <a:pt x="236" y="16"/>
                  </a:moveTo>
                  <a:cubicBezTo>
                    <a:pt x="151" y="16"/>
                    <a:pt x="151" y="16"/>
                    <a:pt x="151" y="16"/>
                  </a:cubicBezTo>
                  <a:cubicBezTo>
                    <a:pt x="148" y="11"/>
                    <a:pt x="143" y="8"/>
                    <a:pt x="137" y="8"/>
                  </a:cubicBezTo>
                  <a:cubicBezTo>
                    <a:pt x="117" y="8"/>
                    <a:pt x="117" y="8"/>
                    <a:pt x="117" y="8"/>
                  </a:cubicBezTo>
                  <a:cubicBezTo>
                    <a:pt x="117" y="7"/>
                    <a:pt x="117" y="7"/>
                    <a:pt x="117" y="7"/>
                  </a:cubicBezTo>
                  <a:cubicBezTo>
                    <a:pt x="115" y="3"/>
                    <a:pt x="111" y="0"/>
                    <a:pt x="106" y="0"/>
                  </a:cubicBezTo>
                  <a:cubicBezTo>
                    <a:pt x="102" y="0"/>
                    <a:pt x="97" y="3"/>
                    <a:pt x="95" y="7"/>
                  </a:cubicBezTo>
                  <a:cubicBezTo>
                    <a:pt x="95" y="8"/>
                    <a:pt x="95" y="8"/>
                    <a:pt x="95" y="8"/>
                  </a:cubicBezTo>
                  <a:cubicBezTo>
                    <a:pt x="70" y="8"/>
                    <a:pt x="70" y="8"/>
                    <a:pt x="70" y="8"/>
                  </a:cubicBezTo>
                  <a:cubicBezTo>
                    <a:pt x="64" y="8"/>
                    <a:pt x="59" y="11"/>
                    <a:pt x="56" y="16"/>
                  </a:cubicBezTo>
                  <a:cubicBezTo>
                    <a:pt x="50" y="16"/>
                    <a:pt x="50" y="16"/>
                    <a:pt x="50" y="16"/>
                  </a:cubicBezTo>
                  <a:cubicBezTo>
                    <a:pt x="48" y="14"/>
                    <a:pt x="44" y="10"/>
                    <a:pt x="36" y="5"/>
                  </a:cubicBezTo>
                  <a:cubicBezTo>
                    <a:pt x="31" y="2"/>
                    <a:pt x="24" y="0"/>
                    <a:pt x="18" y="0"/>
                  </a:cubicBezTo>
                  <a:cubicBezTo>
                    <a:pt x="18" y="0"/>
                    <a:pt x="18" y="0"/>
                    <a:pt x="18" y="0"/>
                  </a:cubicBezTo>
                  <a:cubicBezTo>
                    <a:pt x="16" y="0"/>
                    <a:pt x="14" y="0"/>
                    <a:pt x="12" y="1"/>
                  </a:cubicBezTo>
                  <a:cubicBezTo>
                    <a:pt x="10" y="1"/>
                    <a:pt x="8" y="2"/>
                    <a:pt x="7" y="3"/>
                  </a:cubicBezTo>
                  <a:cubicBezTo>
                    <a:pt x="5" y="4"/>
                    <a:pt x="4" y="6"/>
                    <a:pt x="2" y="7"/>
                  </a:cubicBezTo>
                  <a:cubicBezTo>
                    <a:pt x="1" y="9"/>
                    <a:pt x="1" y="12"/>
                    <a:pt x="0" y="14"/>
                  </a:cubicBezTo>
                  <a:cubicBezTo>
                    <a:pt x="0" y="18"/>
                    <a:pt x="1" y="22"/>
                    <a:pt x="3" y="25"/>
                  </a:cubicBezTo>
                  <a:cubicBezTo>
                    <a:pt x="5" y="28"/>
                    <a:pt x="9" y="30"/>
                    <a:pt x="13" y="31"/>
                  </a:cubicBezTo>
                  <a:cubicBezTo>
                    <a:pt x="17" y="32"/>
                    <a:pt x="22" y="32"/>
                    <a:pt x="25" y="33"/>
                  </a:cubicBezTo>
                  <a:cubicBezTo>
                    <a:pt x="29" y="33"/>
                    <a:pt x="32" y="34"/>
                    <a:pt x="33" y="34"/>
                  </a:cubicBezTo>
                  <a:cubicBezTo>
                    <a:pt x="34" y="35"/>
                    <a:pt x="34" y="36"/>
                    <a:pt x="35" y="37"/>
                  </a:cubicBezTo>
                  <a:cubicBezTo>
                    <a:pt x="36" y="38"/>
                    <a:pt x="36" y="38"/>
                    <a:pt x="36" y="39"/>
                  </a:cubicBezTo>
                  <a:cubicBezTo>
                    <a:pt x="36" y="39"/>
                    <a:pt x="37" y="40"/>
                    <a:pt x="37" y="41"/>
                  </a:cubicBezTo>
                  <a:cubicBezTo>
                    <a:pt x="38" y="42"/>
                    <a:pt x="39" y="43"/>
                    <a:pt x="41" y="43"/>
                  </a:cubicBezTo>
                  <a:cubicBezTo>
                    <a:pt x="42" y="43"/>
                    <a:pt x="42" y="43"/>
                    <a:pt x="43" y="43"/>
                  </a:cubicBezTo>
                  <a:cubicBezTo>
                    <a:pt x="45" y="42"/>
                    <a:pt x="46" y="41"/>
                    <a:pt x="47" y="40"/>
                  </a:cubicBezTo>
                  <a:cubicBezTo>
                    <a:pt x="47" y="38"/>
                    <a:pt x="48" y="37"/>
                    <a:pt x="47" y="35"/>
                  </a:cubicBezTo>
                  <a:cubicBezTo>
                    <a:pt x="47" y="35"/>
                    <a:pt x="47" y="35"/>
                    <a:pt x="47" y="35"/>
                  </a:cubicBezTo>
                  <a:cubicBezTo>
                    <a:pt x="49" y="37"/>
                    <a:pt x="52" y="40"/>
                    <a:pt x="59" y="43"/>
                  </a:cubicBezTo>
                  <a:cubicBezTo>
                    <a:pt x="62" y="45"/>
                    <a:pt x="66" y="47"/>
                    <a:pt x="70" y="48"/>
                  </a:cubicBezTo>
                  <a:cubicBezTo>
                    <a:pt x="69" y="48"/>
                    <a:pt x="69" y="49"/>
                    <a:pt x="68" y="49"/>
                  </a:cubicBezTo>
                  <a:cubicBezTo>
                    <a:pt x="66" y="51"/>
                    <a:pt x="64" y="55"/>
                    <a:pt x="63" y="57"/>
                  </a:cubicBezTo>
                  <a:cubicBezTo>
                    <a:pt x="63" y="60"/>
                    <a:pt x="61" y="62"/>
                    <a:pt x="61" y="62"/>
                  </a:cubicBezTo>
                  <a:cubicBezTo>
                    <a:pt x="67" y="62"/>
                    <a:pt x="67" y="62"/>
                    <a:pt x="67" y="62"/>
                  </a:cubicBezTo>
                  <a:cubicBezTo>
                    <a:pt x="78" y="62"/>
                    <a:pt x="78" y="62"/>
                    <a:pt x="78" y="62"/>
                  </a:cubicBezTo>
                  <a:cubicBezTo>
                    <a:pt x="131" y="62"/>
                    <a:pt x="131" y="62"/>
                    <a:pt x="131" y="62"/>
                  </a:cubicBezTo>
                  <a:cubicBezTo>
                    <a:pt x="140" y="62"/>
                    <a:pt x="140" y="62"/>
                    <a:pt x="140" y="62"/>
                  </a:cubicBezTo>
                  <a:cubicBezTo>
                    <a:pt x="146" y="62"/>
                    <a:pt x="146" y="62"/>
                    <a:pt x="146" y="62"/>
                  </a:cubicBezTo>
                  <a:cubicBezTo>
                    <a:pt x="146" y="62"/>
                    <a:pt x="144" y="59"/>
                    <a:pt x="144" y="57"/>
                  </a:cubicBezTo>
                  <a:cubicBezTo>
                    <a:pt x="143" y="56"/>
                    <a:pt x="141" y="52"/>
                    <a:pt x="139" y="50"/>
                  </a:cubicBezTo>
                  <a:cubicBezTo>
                    <a:pt x="139" y="50"/>
                    <a:pt x="139" y="50"/>
                    <a:pt x="139" y="50"/>
                  </a:cubicBezTo>
                  <a:cubicBezTo>
                    <a:pt x="139" y="50"/>
                    <a:pt x="139" y="50"/>
                    <a:pt x="140" y="50"/>
                  </a:cubicBezTo>
                  <a:cubicBezTo>
                    <a:pt x="148" y="48"/>
                    <a:pt x="154" y="46"/>
                    <a:pt x="160" y="43"/>
                  </a:cubicBezTo>
                  <a:cubicBezTo>
                    <a:pt x="164" y="42"/>
                    <a:pt x="167" y="40"/>
                    <a:pt x="172" y="39"/>
                  </a:cubicBezTo>
                  <a:cubicBezTo>
                    <a:pt x="183" y="36"/>
                    <a:pt x="191" y="35"/>
                    <a:pt x="191" y="35"/>
                  </a:cubicBezTo>
                  <a:cubicBezTo>
                    <a:pt x="191" y="35"/>
                    <a:pt x="199" y="33"/>
                    <a:pt x="204" y="33"/>
                  </a:cubicBezTo>
                  <a:cubicBezTo>
                    <a:pt x="215" y="33"/>
                    <a:pt x="227" y="31"/>
                    <a:pt x="233" y="28"/>
                  </a:cubicBezTo>
                  <a:cubicBezTo>
                    <a:pt x="235" y="27"/>
                    <a:pt x="237" y="25"/>
                    <a:pt x="238" y="24"/>
                  </a:cubicBezTo>
                  <a:cubicBezTo>
                    <a:pt x="239" y="22"/>
                    <a:pt x="239" y="21"/>
                    <a:pt x="239" y="21"/>
                  </a:cubicBezTo>
                  <a:cubicBezTo>
                    <a:pt x="240" y="16"/>
                    <a:pt x="240" y="16"/>
                    <a:pt x="240" y="16"/>
                  </a:cubicBezTo>
                  <a:lnTo>
                    <a:pt x="236" y="16"/>
                  </a:lnTo>
                  <a:close/>
                  <a:moveTo>
                    <a:pt x="106" y="4"/>
                  </a:moveTo>
                  <a:cubicBezTo>
                    <a:pt x="110" y="4"/>
                    <a:pt x="113" y="6"/>
                    <a:pt x="114" y="9"/>
                  </a:cubicBezTo>
                  <a:cubicBezTo>
                    <a:pt x="99" y="9"/>
                    <a:pt x="99" y="9"/>
                    <a:pt x="99" y="9"/>
                  </a:cubicBezTo>
                  <a:cubicBezTo>
                    <a:pt x="100" y="6"/>
                    <a:pt x="103" y="4"/>
                    <a:pt x="106" y="4"/>
                  </a:cubicBezTo>
                  <a:close/>
                  <a:moveTo>
                    <a:pt x="70" y="11"/>
                  </a:moveTo>
                  <a:cubicBezTo>
                    <a:pt x="137" y="11"/>
                    <a:pt x="137" y="11"/>
                    <a:pt x="137" y="11"/>
                  </a:cubicBezTo>
                  <a:cubicBezTo>
                    <a:pt x="142" y="11"/>
                    <a:pt x="146" y="14"/>
                    <a:pt x="148" y="18"/>
                  </a:cubicBezTo>
                  <a:cubicBezTo>
                    <a:pt x="59" y="18"/>
                    <a:pt x="59" y="18"/>
                    <a:pt x="59" y="18"/>
                  </a:cubicBezTo>
                  <a:cubicBezTo>
                    <a:pt x="61" y="14"/>
                    <a:pt x="65" y="11"/>
                    <a:pt x="70" y="11"/>
                  </a:cubicBezTo>
                  <a:close/>
                  <a:moveTo>
                    <a:pt x="140" y="58"/>
                  </a:moveTo>
                  <a:cubicBezTo>
                    <a:pt x="131" y="58"/>
                    <a:pt x="131" y="58"/>
                    <a:pt x="131" y="58"/>
                  </a:cubicBezTo>
                  <a:cubicBezTo>
                    <a:pt x="78" y="58"/>
                    <a:pt x="78" y="58"/>
                    <a:pt x="78" y="58"/>
                  </a:cubicBezTo>
                  <a:cubicBezTo>
                    <a:pt x="67" y="58"/>
                    <a:pt x="67" y="58"/>
                    <a:pt x="67" y="58"/>
                  </a:cubicBezTo>
                  <a:cubicBezTo>
                    <a:pt x="68" y="53"/>
                    <a:pt x="72" y="49"/>
                    <a:pt x="78" y="49"/>
                  </a:cubicBezTo>
                  <a:cubicBezTo>
                    <a:pt x="78" y="49"/>
                    <a:pt x="78" y="49"/>
                    <a:pt x="78" y="49"/>
                  </a:cubicBezTo>
                  <a:cubicBezTo>
                    <a:pt x="79" y="49"/>
                    <a:pt x="79" y="49"/>
                    <a:pt x="79" y="49"/>
                  </a:cubicBezTo>
                  <a:cubicBezTo>
                    <a:pt x="87" y="51"/>
                    <a:pt x="96" y="52"/>
                    <a:pt x="107" y="52"/>
                  </a:cubicBezTo>
                  <a:cubicBezTo>
                    <a:pt x="116" y="52"/>
                    <a:pt x="124" y="51"/>
                    <a:pt x="130" y="51"/>
                  </a:cubicBezTo>
                  <a:cubicBezTo>
                    <a:pt x="131" y="51"/>
                    <a:pt x="131" y="51"/>
                    <a:pt x="131" y="51"/>
                  </a:cubicBezTo>
                  <a:cubicBezTo>
                    <a:pt x="131" y="51"/>
                    <a:pt x="131" y="51"/>
                    <a:pt x="131" y="51"/>
                  </a:cubicBezTo>
                  <a:cubicBezTo>
                    <a:pt x="135" y="51"/>
                    <a:pt x="139" y="54"/>
                    <a:pt x="140" y="58"/>
                  </a:cubicBezTo>
                  <a:close/>
                  <a:moveTo>
                    <a:pt x="170" y="36"/>
                  </a:moveTo>
                  <a:cubicBezTo>
                    <a:pt x="153" y="41"/>
                    <a:pt x="144" y="49"/>
                    <a:pt x="107" y="49"/>
                  </a:cubicBezTo>
                  <a:cubicBezTo>
                    <a:pt x="60" y="49"/>
                    <a:pt x="49" y="31"/>
                    <a:pt x="49" y="31"/>
                  </a:cubicBezTo>
                  <a:cubicBezTo>
                    <a:pt x="191" y="31"/>
                    <a:pt x="191" y="31"/>
                    <a:pt x="191" y="31"/>
                  </a:cubicBezTo>
                  <a:cubicBezTo>
                    <a:pt x="191" y="31"/>
                    <a:pt x="182" y="32"/>
                    <a:pt x="170" y="36"/>
                  </a:cubicBezTo>
                  <a:close/>
                  <a:moveTo>
                    <a:pt x="204" y="29"/>
                  </a:moveTo>
                  <a:cubicBezTo>
                    <a:pt x="196" y="29"/>
                    <a:pt x="46" y="29"/>
                    <a:pt x="46" y="29"/>
                  </a:cubicBezTo>
                  <a:cubicBezTo>
                    <a:pt x="46" y="29"/>
                    <a:pt x="44" y="18"/>
                    <a:pt x="32" y="12"/>
                  </a:cubicBezTo>
                  <a:cubicBezTo>
                    <a:pt x="21" y="5"/>
                    <a:pt x="9" y="7"/>
                    <a:pt x="8" y="14"/>
                  </a:cubicBezTo>
                  <a:cubicBezTo>
                    <a:pt x="7" y="21"/>
                    <a:pt x="12" y="25"/>
                    <a:pt x="23" y="26"/>
                  </a:cubicBezTo>
                  <a:cubicBezTo>
                    <a:pt x="34" y="27"/>
                    <a:pt x="40" y="29"/>
                    <a:pt x="43" y="32"/>
                  </a:cubicBezTo>
                  <a:cubicBezTo>
                    <a:pt x="45" y="36"/>
                    <a:pt x="44" y="39"/>
                    <a:pt x="42" y="39"/>
                  </a:cubicBezTo>
                  <a:cubicBezTo>
                    <a:pt x="40" y="39"/>
                    <a:pt x="40" y="39"/>
                    <a:pt x="38" y="36"/>
                  </a:cubicBezTo>
                  <a:cubicBezTo>
                    <a:pt x="37" y="32"/>
                    <a:pt x="35" y="30"/>
                    <a:pt x="26" y="29"/>
                  </a:cubicBezTo>
                  <a:cubicBezTo>
                    <a:pt x="14" y="28"/>
                    <a:pt x="2" y="26"/>
                    <a:pt x="4" y="14"/>
                  </a:cubicBezTo>
                  <a:cubicBezTo>
                    <a:pt x="6" y="0"/>
                    <a:pt x="25" y="2"/>
                    <a:pt x="34" y="8"/>
                  </a:cubicBezTo>
                  <a:cubicBezTo>
                    <a:pt x="44" y="14"/>
                    <a:pt x="48" y="20"/>
                    <a:pt x="48" y="20"/>
                  </a:cubicBezTo>
                  <a:cubicBezTo>
                    <a:pt x="236" y="20"/>
                    <a:pt x="236" y="20"/>
                    <a:pt x="236" y="20"/>
                  </a:cubicBezTo>
                  <a:cubicBezTo>
                    <a:pt x="236" y="20"/>
                    <a:pt x="234" y="29"/>
                    <a:pt x="204" y="29"/>
                  </a:cubicBezTo>
                  <a:close/>
                  <a:moveTo>
                    <a:pt x="42" y="26"/>
                  </a:moveTo>
                  <a:cubicBezTo>
                    <a:pt x="40" y="26"/>
                    <a:pt x="39" y="25"/>
                    <a:pt x="37" y="25"/>
                  </a:cubicBezTo>
                  <a:cubicBezTo>
                    <a:pt x="33" y="23"/>
                    <a:pt x="29" y="23"/>
                    <a:pt x="23" y="22"/>
                  </a:cubicBezTo>
                  <a:cubicBezTo>
                    <a:pt x="18" y="22"/>
                    <a:pt x="14" y="21"/>
                    <a:pt x="13" y="19"/>
                  </a:cubicBezTo>
                  <a:cubicBezTo>
                    <a:pt x="12" y="18"/>
                    <a:pt x="12" y="17"/>
                    <a:pt x="12" y="15"/>
                  </a:cubicBezTo>
                  <a:cubicBezTo>
                    <a:pt x="12" y="14"/>
                    <a:pt x="13" y="13"/>
                    <a:pt x="14" y="13"/>
                  </a:cubicBezTo>
                  <a:cubicBezTo>
                    <a:pt x="15" y="12"/>
                    <a:pt x="17" y="11"/>
                    <a:pt x="19" y="11"/>
                  </a:cubicBezTo>
                  <a:cubicBezTo>
                    <a:pt x="23" y="11"/>
                    <a:pt x="27" y="12"/>
                    <a:pt x="31" y="15"/>
                  </a:cubicBezTo>
                  <a:cubicBezTo>
                    <a:pt x="35" y="17"/>
                    <a:pt x="38" y="20"/>
                    <a:pt x="41" y="25"/>
                  </a:cubicBezTo>
                  <a:cubicBezTo>
                    <a:pt x="41" y="25"/>
                    <a:pt x="41" y="26"/>
                    <a:pt x="4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71">
              <a:extLst>
                <a:ext uri="{FF2B5EF4-FFF2-40B4-BE49-F238E27FC236}">
                  <a16:creationId xmlns:a16="http://schemas.microsoft.com/office/drawing/2014/main" id="{0216B8C0-AF3E-4AC7-9A15-A222DE010EC8}"/>
                </a:ext>
              </a:extLst>
            </p:cNvPr>
            <p:cNvSpPr>
              <a:spLocks/>
            </p:cNvSpPr>
            <p:nvPr/>
          </p:nvSpPr>
          <p:spPr bwMode="auto">
            <a:xfrm>
              <a:off x="4227502" y="3145759"/>
              <a:ext cx="87313" cy="123825"/>
            </a:xfrm>
            <a:custGeom>
              <a:avLst/>
              <a:gdLst>
                <a:gd name="T0" fmla="*/ 33 w 56"/>
                <a:gd name="T1" fmla="*/ 26 h 79"/>
                <a:gd name="T2" fmla="*/ 33 w 56"/>
                <a:gd name="T3" fmla="*/ 26 h 79"/>
                <a:gd name="T4" fmla="*/ 10 w 56"/>
                <a:gd name="T5" fmla="*/ 0 h 79"/>
                <a:gd name="T6" fmla="*/ 0 w 56"/>
                <a:gd name="T7" fmla="*/ 24 h 79"/>
                <a:gd name="T8" fmla="*/ 25 w 56"/>
                <a:gd name="T9" fmla="*/ 55 h 79"/>
                <a:gd name="T10" fmla="*/ 48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1" y="52"/>
                    <a:pt x="25" y="55"/>
                  </a:cubicBezTo>
                  <a:cubicBezTo>
                    <a:pt x="36" y="58"/>
                    <a:pt x="45" y="68"/>
                    <a:pt x="48"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72">
              <a:extLst>
                <a:ext uri="{FF2B5EF4-FFF2-40B4-BE49-F238E27FC236}">
                  <a16:creationId xmlns:a16="http://schemas.microsoft.com/office/drawing/2014/main" id="{A2334639-BFE0-4CD3-9EA6-86DFE3006289}"/>
                </a:ext>
              </a:extLst>
            </p:cNvPr>
            <p:cNvSpPr>
              <a:spLocks/>
            </p:cNvSpPr>
            <p:nvPr/>
          </p:nvSpPr>
          <p:spPr bwMode="auto">
            <a:xfrm>
              <a:off x="4246563" y="2860675"/>
              <a:ext cx="112713" cy="185738"/>
            </a:xfrm>
            <a:custGeom>
              <a:avLst/>
              <a:gdLst>
                <a:gd name="T0" fmla="*/ 40 w 73"/>
                <a:gd name="T1" fmla="*/ 26 h 119"/>
                <a:gd name="T2" fmla="*/ 40 w 73"/>
                <a:gd name="T3" fmla="*/ 26 h 119"/>
                <a:gd name="T4" fmla="*/ 30 w 73"/>
                <a:gd name="T5" fmla="*/ 13 h 119"/>
                <a:gd name="T6" fmla="*/ 19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9"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8" y="58"/>
                    <a:pt x="32" y="60"/>
                  </a:cubicBezTo>
                  <a:cubicBezTo>
                    <a:pt x="43" y="66"/>
                    <a:pt x="50" y="76"/>
                    <a:pt x="50" y="89"/>
                  </a:cubicBezTo>
                  <a:cubicBezTo>
                    <a:pt x="50" y="102"/>
                    <a:pt x="42" y="114"/>
                    <a:pt x="30" y="119"/>
                  </a:cubicBezTo>
                  <a:cubicBezTo>
                    <a:pt x="55"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73">
              <a:extLst>
                <a:ext uri="{FF2B5EF4-FFF2-40B4-BE49-F238E27FC236}">
                  <a16:creationId xmlns:a16="http://schemas.microsoft.com/office/drawing/2014/main" id="{20B38AFD-4543-4C0F-8310-15DA3A2B744A}"/>
                </a:ext>
              </a:extLst>
            </p:cNvPr>
            <p:cNvSpPr>
              <a:spLocks/>
            </p:cNvSpPr>
            <p:nvPr/>
          </p:nvSpPr>
          <p:spPr bwMode="auto">
            <a:xfrm>
              <a:off x="4073526" y="2741613"/>
              <a:ext cx="450850" cy="450850"/>
            </a:xfrm>
            <a:custGeom>
              <a:avLst/>
              <a:gdLst>
                <a:gd name="T0" fmla="*/ 290 w 290"/>
                <a:gd name="T1" fmla="*/ 146 h 290"/>
                <a:gd name="T2" fmla="*/ 270 w 290"/>
                <a:gd name="T3" fmla="*/ 134 h 290"/>
                <a:gd name="T4" fmla="*/ 288 w 290"/>
                <a:gd name="T5" fmla="*/ 123 h 290"/>
                <a:gd name="T6" fmla="*/ 265 w 290"/>
                <a:gd name="T7" fmla="*/ 108 h 290"/>
                <a:gd name="T8" fmla="*/ 278 w 290"/>
                <a:gd name="T9" fmla="*/ 87 h 290"/>
                <a:gd name="T10" fmla="*/ 251 w 290"/>
                <a:gd name="T11" fmla="*/ 79 h 290"/>
                <a:gd name="T12" fmla="*/ 258 w 290"/>
                <a:gd name="T13" fmla="*/ 55 h 290"/>
                <a:gd name="T14" fmla="*/ 230 w 290"/>
                <a:gd name="T15" fmla="*/ 54 h 290"/>
                <a:gd name="T16" fmla="*/ 231 w 290"/>
                <a:gd name="T17" fmla="*/ 28 h 290"/>
                <a:gd name="T18" fmla="*/ 204 w 290"/>
                <a:gd name="T19" fmla="*/ 35 h 290"/>
                <a:gd name="T20" fmla="*/ 198 w 290"/>
                <a:gd name="T21" fmla="*/ 10 h 290"/>
                <a:gd name="T22" fmla="*/ 173 w 290"/>
                <a:gd name="T23" fmla="*/ 23 h 290"/>
                <a:gd name="T24" fmla="*/ 161 w 290"/>
                <a:gd name="T25" fmla="*/ 1 h 290"/>
                <a:gd name="T26" fmla="*/ 140 w 290"/>
                <a:gd name="T27" fmla="*/ 20 h 290"/>
                <a:gd name="T28" fmla="*/ 131 w 290"/>
                <a:gd name="T29" fmla="*/ 21 h 290"/>
                <a:gd name="T30" fmla="*/ 108 w 290"/>
                <a:gd name="T31" fmla="*/ 5 h 290"/>
                <a:gd name="T32" fmla="*/ 99 w 290"/>
                <a:gd name="T33" fmla="*/ 28 h 290"/>
                <a:gd name="T34" fmla="*/ 73 w 290"/>
                <a:gd name="T35" fmla="*/ 19 h 290"/>
                <a:gd name="T36" fmla="*/ 71 w 290"/>
                <a:gd name="T37" fmla="*/ 44 h 290"/>
                <a:gd name="T38" fmla="*/ 43 w 290"/>
                <a:gd name="T39" fmla="*/ 42 h 290"/>
                <a:gd name="T40" fmla="*/ 48 w 290"/>
                <a:gd name="T41" fmla="*/ 66 h 290"/>
                <a:gd name="T42" fmla="*/ 28 w 290"/>
                <a:gd name="T43" fmla="*/ 59 h 290"/>
                <a:gd name="T44" fmla="*/ 34 w 290"/>
                <a:gd name="T45" fmla="*/ 87 h 290"/>
                <a:gd name="T46" fmla="*/ 10 w 290"/>
                <a:gd name="T47" fmla="*/ 92 h 290"/>
                <a:gd name="T48" fmla="*/ 23 w 290"/>
                <a:gd name="T49" fmla="*/ 117 h 290"/>
                <a:gd name="T50" fmla="*/ 1 w 290"/>
                <a:gd name="T51" fmla="*/ 129 h 290"/>
                <a:gd name="T52" fmla="*/ 20 w 290"/>
                <a:gd name="T53" fmla="*/ 150 h 290"/>
                <a:gd name="T54" fmla="*/ 20 w 290"/>
                <a:gd name="T55" fmla="*/ 159 h 290"/>
                <a:gd name="T56" fmla="*/ 4 w 290"/>
                <a:gd name="T57" fmla="*/ 182 h 290"/>
                <a:gd name="T58" fmla="*/ 28 w 290"/>
                <a:gd name="T59" fmla="*/ 191 h 290"/>
                <a:gd name="T60" fmla="*/ 32 w 290"/>
                <a:gd name="T61" fmla="*/ 194 h 290"/>
                <a:gd name="T62" fmla="*/ 70 w 290"/>
                <a:gd name="T63" fmla="*/ 202 h 290"/>
                <a:gd name="T64" fmla="*/ 72 w 290"/>
                <a:gd name="T65" fmla="*/ 85 h 290"/>
                <a:gd name="T66" fmla="*/ 239 w 290"/>
                <a:gd name="T67" fmla="*/ 137 h 290"/>
                <a:gd name="T68" fmla="*/ 153 w 290"/>
                <a:gd name="T69" fmla="*/ 239 h 290"/>
                <a:gd name="T70" fmla="*/ 88 w 290"/>
                <a:gd name="T71" fmla="*/ 220 h 290"/>
                <a:gd name="T72" fmla="*/ 67 w 290"/>
                <a:gd name="T73" fmla="*/ 225 h 290"/>
                <a:gd name="T74" fmla="*/ 35 w 290"/>
                <a:gd name="T75" fmla="*/ 236 h 290"/>
                <a:gd name="T76" fmla="*/ 34 w 290"/>
                <a:gd name="T77" fmla="*/ 236 h 290"/>
                <a:gd name="T78" fmla="*/ 39 w 290"/>
                <a:gd name="T79" fmla="*/ 245 h 290"/>
                <a:gd name="T80" fmla="*/ 60 w 290"/>
                <a:gd name="T81" fmla="*/ 237 h 290"/>
                <a:gd name="T82" fmla="*/ 59 w 290"/>
                <a:gd name="T83" fmla="*/ 262 h 290"/>
                <a:gd name="T84" fmla="*/ 86 w 290"/>
                <a:gd name="T85" fmla="*/ 256 h 290"/>
                <a:gd name="T86" fmla="*/ 92 w 290"/>
                <a:gd name="T87" fmla="*/ 280 h 290"/>
                <a:gd name="T88" fmla="*/ 117 w 290"/>
                <a:gd name="T89" fmla="*/ 267 h 290"/>
                <a:gd name="T90" fmla="*/ 129 w 290"/>
                <a:gd name="T91" fmla="*/ 290 h 290"/>
                <a:gd name="T92" fmla="*/ 149 w 290"/>
                <a:gd name="T93" fmla="*/ 271 h 290"/>
                <a:gd name="T94" fmla="*/ 158 w 290"/>
                <a:gd name="T95" fmla="*/ 270 h 290"/>
                <a:gd name="T96" fmla="*/ 182 w 290"/>
                <a:gd name="T97" fmla="*/ 286 h 290"/>
                <a:gd name="T98" fmla="*/ 190 w 290"/>
                <a:gd name="T99" fmla="*/ 262 h 290"/>
                <a:gd name="T100" fmla="*/ 217 w 290"/>
                <a:gd name="T101" fmla="*/ 271 h 290"/>
                <a:gd name="T102" fmla="*/ 219 w 290"/>
                <a:gd name="T103" fmla="*/ 246 h 290"/>
                <a:gd name="T104" fmla="*/ 247 w 290"/>
                <a:gd name="T105" fmla="*/ 249 h 290"/>
                <a:gd name="T106" fmla="*/ 242 w 290"/>
                <a:gd name="T107" fmla="*/ 225 h 290"/>
                <a:gd name="T108" fmla="*/ 262 w 290"/>
                <a:gd name="T109" fmla="*/ 231 h 290"/>
                <a:gd name="T110" fmla="*/ 256 w 290"/>
                <a:gd name="T111" fmla="*/ 204 h 290"/>
                <a:gd name="T112" fmla="*/ 280 w 290"/>
                <a:gd name="T113" fmla="*/ 198 h 290"/>
                <a:gd name="T114" fmla="*/ 267 w 290"/>
                <a:gd name="T115" fmla="*/ 173 h 290"/>
                <a:gd name="T116" fmla="*/ 289 w 290"/>
                <a:gd name="T117" fmla="*/ 16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289" y="161"/>
                  </a:moveTo>
                  <a:cubicBezTo>
                    <a:pt x="290" y="156"/>
                    <a:pt x="290" y="151"/>
                    <a:pt x="290" y="146"/>
                  </a:cubicBezTo>
                  <a:cubicBezTo>
                    <a:pt x="270" y="141"/>
                    <a:pt x="270" y="141"/>
                    <a:pt x="270" y="141"/>
                  </a:cubicBezTo>
                  <a:cubicBezTo>
                    <a:pt x="270" y="139"/>
                    <a:pt x="270" y="136"/>
                    <a:pt x="270" y="134"/>
                  </a:cubicBezTo>
                  <a:cubicBezTo>
                    <a:pt x="270" y="133"/>
                    <a:pt x="270" y="133"/>
                    <a:pt x="269" y="132"/>
                  </a:cubicBezTo>
                  <a:cubicBezTo>
                    <a:pt x="288" y="123"/>
                    <a:pt x="288" y="123"/>
                    <a:pt x="288" y="123"/>
                  </a:cubicBezTo>
                  <a:cubicBezTo>
                    <a:pt x="288" y="118"/>
                    <a:pt x="287" y="113"/>
                    <a:pt x="285" y="109"/>
                  </a:cubicBezTo>
                  <a:cubicBezTo>
                    <a:pt x="265" y="108"/>
                    <a:pt x="265" y="108"/>
                    <a:pt x="265" y="108"/>
                  </a:cubicBezTo>
                  <a:cubicBezTo>
                    <a:pt x="264" y="106"/>
                    <a:pt x="263" y="103"/>
                    <a:pt x="262" y="100"/>
                  </a:cubicBezTo>
                  <a:cubicBezTo>
                    <a:pt x="278" y="87"/>
                    <a:pt x="278" y="87"/>
                    <a:pt x="278" y="87"/>
                  </a:cubicBezTo>
                  <a:cubicBezTo>
                    <a:pt x="276" y="82"/>
                    <a:pt x="274" y="78"/>
                    <a:pt x="271" y="74"/>
                  </a:cubicBezTo>
                  <a:cubicBezTo>
                    <a:pt x="251" y="79"/>
                    <a:pt x="251" y="79"/>
                    <a:pt x="251" y="79"/>
                  </a:cubicBezTo>
                  <a:cubicBezTo>
                    <a:pt x="249" y="76"/>
                    <a:pt x="248" y="74"/>
                    <a:pt x="246" y="71"/>
                  </a:cubicBezTo>
                  <a:cubicBezTo>
                    <a:pt x="258" y="55"/>
                    <a:pt x="258" y="55"/>
                    <a:pt x="258" y="55"/>
                  </a:cubicBezTo>
                  <a:cubicBezTo>
                    <a:pt x="255" y="51"/>
                    <a:pt x="252" y="47"/>
                    <a:pt x="248" y="43"/>
                  </a:cubicBezTo>
                  <a:cubicBezTo>
                    <a:pt x="230" y="54"/>
                    <a:pt x="230" y="54"/>
                    <a:pt x="230" y="54"/>
                  </a:cubicBezTo>
                  <a:cubicBezTo>
                    <a:pt x="228" y="51"/>
                    <a:pt x="226" y="50"/>
                    <a:pt x="223" y="48"/>
                  </a:cubicBezTo>
                  <a:cubicBezTo>
                    <a:pt x="231" y="28"/>
                    <a:pt x="231" y="28"/>
                    <a:pt x="231" y="28"/>
                  </a:cubicBezTo>
                  <a:cubicBezTo>
                    <a:pt x="227" y="25"/>
                    <a:pt x="223" y="23"/>
                    <a:pt x="218" y="20"/>
                  </a:cubicBezTo>
                  <a:cubicBezTo>
                    <a:pt x="204" y="35"/>
                    <a:pt x="204" y="35"/>
                    <a:pt x="204" y="35"/>
                  </a:cubicBezTo>
                  <a:cubicBezTo>
                    <a:pt x="201" y="33"/>
                    <a:pt x="198" y="32"/>
                    <a:pt x="195" y="31"/>
                  </a:cubicBezTo>
                  <a:cubicBezTo>
                    <a:pt x="198" y="10"/>
                    <a:pt x="198" y="10"/>
                    <a:pt x="198" y="10"/>
                  </a:cubicBezTo>
                  <a:cubicBezTo>
                    <a:pt x="193" y="8"/>
                    <a:pt x="188" y="7"/>
                    <a:pt x="183" y="5"/>
                  </a:cubicBezTo>
                  <a:cubicBezTo>
                    <a:pt x="173" y="23"/>
                    <a:pt x="173" y="23"/>
                    <a:pt x="173" y="23"/>
                  </a:cubicBezTo>
                  <a:cubicBezTo>
                    <a:pt x="170" y="22"/>
                    <a:pt x="167" y="22"/>
                    <a:pt x="164" y="21"/>
                  </a:cubicBezTo>
                  <a:cubicBezTo>
                    <a:pt x="161" y="1"/>
                    <a:pt x="161" y="1"/>
                    <a:pt x="161" y="1"/>
                  </a:cubicBezTo>
                  <a:cubicBezTo>
                    <a:pt x="156" y="0"/>
                    <a:pt x="151" y="0"/>
                    <a:pt x="146" y="0"/>
                  </a:cubicBezTo>
                  <a:cubicBezTo>
                    <a:pt x="140" y="20"/>
                    <a:pt x="140" y="20"/>
                    <a:pt x="140" y="20"/>
                  </a:cubicBezTo>
                  <a:cubicBezTo>
                    <a:pt x="138" y="20"/>
                    <a:pt x="136" y="20"/>
                    <a:pt x="134" y="20"/>
                  </a:cubicBezTo>
                  <a:cubicBezTo>
                    <a:pt x="133" y="20"/>
                    <a:pt x="132" y="21"/>
                    <a:pt x="131" y="21"/>
                  </a:cubicBezTo>
                  <a:cubicBezTo>
                    <a:pt x="123" y="2"/>
                    <a:pt x="123" y="2"/>
                    <a:pt x="123" y="2"/>
                  </a:cubicBezTo>
                  <a:cubicBezTo>
                    <a:pt x="118" y="2"/>
                    <a:pt x="113" y="3"/>
                    <a:pt x="108" y="5"/>
                  </a:cubicBezTo>
                  <a:cubicBezTo>
                    <a:pt x="108" y="25"/>
                    <a:pt x="108" y="25"/>
                    <a:pt x="108" y="25"/>
                  </a:cubicBezTo>
                  <a:cubicBezTo>
                    <a:pt x="105" y="26"/>
                    <a:pt x="102" y="27"/>
                    <a:pt x="99" y="28"/>
                  </a:cubicBezTo>
                  <a:cubicBezTo>
                    <a:pt x="87" y="12"/>
                    <a:pt x="87" y="12"/>
                    <a:pt x="87" y="12"/>
                  </a:cubicBezTo>
                  <a:cubicBezTo>
                    <a:pt x="82" y="14"/>
                    <a:pt x="77" y="16"/>
                    <a:pt x="73" y="19"/>
                  </a:cubicBezTo>
                  <a:cubicBezTo>
                    <a:pt x="78" y="39"/>
                    <a:pt x="78" y="39"/>
                    <a:pt x="78" y="39"/>
                  </a:cubicBezTo>
                  <a:cubicBezTo>
                    <a:pt x="76" y="41"/>
                    <a:pt x="73" y="42"/>
                    <a:pt x="71" y="44"/>
                  </a:cubicBezTo>
                  <a:cubicBezTo>
                    <a:pt x="54" y="32"/>
                    <a:pt x="54" y="32"/>
                    <a:pt x="54" y="32"/>
                  </a:cubicBezTo>
                  <a:cubicBezTo>
                    <a:pt x="50" y="35"/>
                    <a:pt x="47" y="38"/>
                    <a:pt x="43" y="42"/>
                  </a:cubicBezTo>
                  <a:cubicBezTo>
                    <a:pt x="53" y="60"/>
                    <a:pt x="53" y="60"/>
                    <a:pt x="53" y="60"/>
                  </a:cubicBezTo>
                  <a:cubicBezTo>
                    <a:pt x="51" y="62"/>
                    <a:pt x="50" y="64"/>
                    <a:pt x="48" y="66"/>
                  </a:cubicBezTo>
                  <a:cubicBezTo>
                    <a:pt x="48" y="66"/>
                    <a:pt x="48" y="66"/>
                    <a:pt x="47" y="67"/>
                  </a:cubicBezTo>
                  <a:cubicBezTo>
                    <a:pt x="28" y="59"/>
                    <a:pt x="28" y="59"/>
                    <a:pt x="28" y="59"/>
                  </a:cubicBezTo>
                  <a:cubicBezTo>
                    <a:pt x="25" y="63"/>
                    <a:pt x="22" y="68"/>
                    <a:pt x="20" y="72"/>
                  </a:cubicBezTo>
                  <a:cubicBezTo>
                    <a:pt x="34" y="87"/>
                    <a:pt x="34" y="87"/>
                    <a:pt x="34" y="87"/>
                  </a:cubicBezTo>
                  <a:cubicBezTo>
                    <a:pt x="33" y="89"/>
                    <a:pt x="31" y="92"/>
                    <a:pt x="30" y="95"/>
                  </a:cubicBezTo>
                  <a:cubicBezTo>
                    <a:pt x="10" y="92"/>
                    <a:pt x="10" y="92"/>
                    <a:pt x="10" y="92"/>
                  </a:cubicBezTo>
                  <a:cubicBezTo>
                    <a:pt x="8" y="97"/>
                    <a:pt x="6" y="102"/>
                    <a:pt x="5" y="107"/>
                  </a:cubicBezTo>
                  <a:cubicBezTo>
                    <a:pt x="23" y="117"/>
                    <a:pt x="23" y="117"/>
                    <a:pt x="23" y="117"/>
                  </a:cubicBezTo>
                  <a:cubicBezTo>
                    <a:pt x="22" y="120"/>
                    <a:pt x="21" y="123"/>
                    <a:pt x="21" y="126"/>
                  </a:cubicBezTo>
                  <a:cubicBezTo>
                    <a:pt x="1" y="129"/>
                    <a:pt x="1" y="129"/>
                    <a:pt x="1" y="129"/>
                  </a:cubicBezTo>
                  <a:cubicBezTo>
                    <a:pt x="0" y="134"/>
                    <a:pt x="0" y="139"/>
                    <a:pt x="0" y="144"/>
                  </a:cubicBezTo>
                  <a:cubicBezTo>
                    <a:pt x="20" y="150"/>
                    <a:pt x="20" y="150"/>
                    <a:pt x="20" y="150"/>
                  </a:cubicBezTo>
                  <a:cubicBezTo>
                    <a:pt x="20" y="152"/>
                    <a:pt x="20" y="154"/>
                    <a:pt x="20" y="156"/>
                  </a:cubicBezTo>
                  <a:cubicBezTo>
                    <a:pt x="20" y="157"/>
                    <a:pt x="20" y="158"/>
                    <a:pt x="20" y="159"/>
                  </a:cubicBezTo>
                  <a:cubicBezTo>
                    <a:pt x="1" y="167"/>
                    <a:pt x="1" y="167"/>
                    <a:pt x="1" y="167"/>
                  </a:cubicBezTo>
                  <a:cubicBezTo>
                    <a:pt x="2" y="172"/>
                    <a:pt x="3" y="177"/>
                    <a:pt x="4" y="182"/>
                  </a:cubicBezTo>
                  <a:cubicBezTo>
                    <a:pt x="25" y="182"/>
                    <a:pt x="25" y="182"/>
                    <a:pt x="25" y="182"/>
                  </a:cubicBezTo>
                  <a:cubicBezTo>
                    <a:pt x="26" y="185"/>
                    <a:pt x="27" y="188"/>
                    <a:pt x="28" y="191"/>
                  </a:cubicBezTo>
                  <a:cubicBezTo>
                    <a:pt x="24" y="194"/>
                    <a:pt x="24" y="194"/>
                    <a:pt x="24" y="194"/>
                  </a:cubicBezTo>
                  <a:cubicBezTo>
                    <a:pt x="32" y="194"/>
                    <a:pt x="32" y="194"/>
                    <a:pt x="32" y="194"/>
                  </a:cubicBezTo>
                  <a:cubicBezTo>
                    <a:pt x="38" y="194"/>
                    <a:pt x="43" y="197"/>
                    <a:pt x="46" y="202"/>
                  </a:cubicBezTo>
                  <a:cubicBezTo>
                    <a:pt x="70" y="202"/>
                    <a:pt x="70" y="202"/>
                    <a:pt x="70" y="202"/>
                  </a:cubicBezTo>
                  <a:cubicBezTo>
                    <a:pt x="60" y="189"/>
                    <a:pt x="53" y="172"/>
                    <a:pt x="51" y="153"/>
                  </a:cubicBezTo>
                  <a:cubicBezTo>
                    <a:pt x="49" y="129"/>
                    <a:pt x="57" y="105"/>
                    <a:pt x="72" y="85"/>
                  </a:cubicBezTo>
                  <a:cubicBezTo>
                    <a:pt x="89" y="66"/>
                    <a:pt x="111" y="54"/>
                    <a:pt x="137" y="52"/>
                  </a:cubicBezTo>
                  <a:cubicBezTo>
                    <a:pt x="189" y="47"/>
                    <a:pt x="234" y="85"/>
                    <a:pt x="239" y="137"/>
                  </a:cubicBezTo>
                  <a:cubicBezTo>
                    <a:pt x="241" y="162"/>
                    <a:pt x="233" y="186"/>
                    <a:pt x="217" y="205"/>
                  </a:cubicBezTo>
                  <a:cubicBezTo>
                    <a:pt x="201" y="225"/>
                    <a:pt x="178" y="237"/>
                    <a:pt x="153" y="239"/>
                  </a:cubicBezTo>
                  <a:cubicBezTo>
                    <a:pt x="150" y="239"/>
                    <a:pt x="148" y="239"/>
                    <a:pt x="145" y="239"/>
                  </a:cubicBezTo>
                  <a:cubicBezTo>
                    <a:pt x="124" y="239"/>
                    <a:pt x="104" y="232"/>
                    <a:pt x="88" y="220"/>
                  </a:cubicBezTo>
                  <a:cubicBezTo>
                    <a:pt x="87" y="220"/>
                    <a:pt x="86" y="221"/>
                    <a:pt x="86" y="221"/>
                  </a:cubicBezTo>
                  <a:cubicBezTo>
                    <a:pt x="86" y="221"/>
                    <a:pt x="78" y="222"/>
                    <a:pt x="67" y="225"/>
                  </a:cubicBezTo>
                  <a:cubicBezTo>
                    <a:pt x="62" y="226"/>
                    <a:pt x="59" y="228"/>
                    <a:pt x="55" y="229"/>
                  </a:cubicBezTo>
                  <a:cubicBezTo>
                    <a:pt x="49" y="232"/>
                    <a:pt x="43" y="234"/>
                    <a:pt x="35" y="236"/>
                  </a:cubicBezTo>
                  <a:cubicBezTo>
                    <a:pt x="35" y="236"/>
                    <a:pt x="34" y="236"/>
                    <a:pt x="34" y="236"/>
                  </a:cubicBezTo>
                  <a:cubicBezTo>
                    <a:pt x="34" y="236"/>
                    <a:pt x="34" y="236"/>
                    <a:pt x="34" y="236"/>
                  </a:cubicBezTo>
                  <a:cubicBezTo>
                    <a:pt x="36" y="238"/>
                    <a:pt x="38" y="242"/>
                    <a:pt x="39" y="243"/>
                  </a:cubicBezTo>
                  <a:cubicBezTo>
                    <a:pt x="39" y="244"/>
                    <a:pt x="39" y="244"/>
                    <a:pt x="39" y="245"/>
                  </a:cubicBezTo>
                  <a:cubicBezTo>
                    <a:pt x="40" y="245"/>
                    <a:pt x="41" y="246"/>
                    <a:pt x="42" y="247"/>
                  </a:cubicBezTo>
                  <a:cubicBezTo>
                    <a:pt x="60" y="237"/>
                    <a:pt x="60" y="237"/>
                    <a:pt x="60" y="237"/>
                  </a:cubicBezTo>
                  <a:cubicBezTo>
                    <a:pt x="62" y="239"/>
                    <a:pt x="64" y="241"/>
                    <a:pt x="66" y="243"/>
                  </a:cubicBezTo>
                  <a:cubicBezTo>
                    <a:pt x="59" y="262"/>
                    <a:pt x="59" y="262"/>
                    <a:pt x="59" y="262"/>
                  </a:cubicBezTo>
                  <a:cubicBezTo>
                    <a:pt x="63" y="265"/>
                    <a:pt x="67" y="268"/>
                    <a:pt x="72" y="270"/>
                  </a:cubicBezTo>
                  <a:cubicBezTo>
                    <a:pt x="86" y="256"/>
                    <a:pt x="86" y="256"/>
                    <a:pt x="86" y="256"/>
                  </a:cubicBezTo>
                  <a:cubicBezTo>
                    <a:pt x="89" y="257"/>
                    <a:pt x="92" y="259"/>
                    <a:pt x="94" y="260"/>
                  </a:cubicBezTo>
                  <a:cubicBezTo>
                    <a:pt x="92" y="280"/>
                    <a:pt x="92" y="280"/>
                    <a:pt x="92" y="280"/>
                  </a:cubicBezTo>
                  <a:cubicBezTo>
                    <a:pt x="97" y="282"/>
                    <a:pt x="102" y="284"/>
                    <a:pt x="106" y="285"/>
                  </a:cubicBezTo>
                  <a:cubicBezTo>
                    <a:pt x="117" y="267"/>
                    <a:pt x="117" y="267"/>
                    <a:pt x="117" y="267"/>
                  </a:cubicBezTo>
                  <a:cubicBezTo>
                    <a:pt x="120" y="268"/>
                    <a:pt x="123" y="269"/>
                    <a:pt x="126" y="269"/>
                  </a:cubicBezTo>
                  <a:cubicBezTo>
                    <a:pt x="129" y="290"/>
                    <a:pt x="129" y="290"/>
                    <a:pt x="129" y="290"/>
                  </a:cubicBezTo>
                  <a:cubicBezTo>
                    <a:pt x="134" y="290"/>
                    <a:pt x="139" y="290"/>
                    <a:pt x="144" y="290"/>
                  </a:cubicBezTo>
                  <a:cubicBezTo>
                    <a:pt x="149" y="271"/>
                    <a:pt x="149" y="271"/>
                    <a:pt x="149" y="271"/>
                  </a:cubicBezTo>
                  <a:cubicBezTo>
                    <a:pt x="152" y="270"/>
                    <a:pt x="154" y="270"/>
                    <a:pt x="156" y="270"/>
                  </a:cubicBezTo>
                  <a:cubicBezTo>
                    <a:pt x="157" y="270"/>
                    <a:pt x="158" y="270"/>
                    <a:pt x="158" y="270"/>
                  </a:cubicBezTo>
                  <a:cubicBezTo>
                    <a:pt x="167" y="289"/>
                    <a:pt x="167" y="289"/>
                    <a:pt x="167" y="289"/>
                  </a:cubicBezTo>
                  <a:cubicBezTo>
                    <a:pt x="172" y="288"/>
                    <a:pt x="177" y="287"/>
                    <a:pt x="182" y="286"/>
                  </a:cubicBezTo>
                  <a:cubicBezTo>
                    <a:pt x="182" y="265"/>
                    <a:pt x="182" y="265"/>
                    <a:pt x="182" y="265"/>
                  </a:cubicBezTo>
                  <a:cubicBezTo>
                    <a:pt x="185" y="264"/>
                    <a:pt x="187" y="263"/>
                    <a:pt x="190" y="262"/>
                  </a:cubicBezTo>
                  <a:cubicBezTo>
                    <a:pt x="203" y="278"/>
                    <a:pt x="203" y="278"/>
                    <a:pt x="203" y="278"/>
                  </a:cubicBezTo>
                  <a:cubicBezTo>
                    <a:pt x="208" y="276"/>
                    <a:pt x="212" y="274"/>
                    <a:pt x="217" y="271"/>
                  </a:cubicBezTo>
                  <a:cubicBezTo>
                    <a:pt x="211" y="252"/>
                    <a:pt x="211" y="252"/>
                    <a:pt x="211" y="252"/>
                  </a:cubicBezTo>
                  <a:cubicBezTo>
                    <a:pt x="214" y="250"/>
                    <a:pt x="217" y="248"/>
                    <a:pt x="219" y="246"/>
                  </a:cubicBezTo>
                  <a:cubicBezTo>
                    <a:pt x="236" y="259"/>
                    <a:pt x="236" y="259"/>
                    <a:pt x="236" y="259"/>
                  </a:cubicBezTo>
                  <a:cubicBezTo>
                    <a:pt x="239" y="255"/>
                    <a:pt x="243" y="252"/>
                    <a:pt x="247" y="249"/>
                  </a:cubicBezTo>
                  <a:cubicBezTo>
                    <a:pt x="237" y="231"/>
                    <a:pt x="237" y="231"/>
                    <a:pt x="237" y="231"/>
                  </a:cubicBezTo>
                  <a:cubicBezTo>
                    <a:pt x="238" y="229"/>
                    <a:pt x="240" y="227"/>
                    <a:pt x="242" y="225"/>
                  </a:cubicBezTo>
                  <a:cubicBezTo>
                    <a:pt x="242" y="225"/>
                    <a:pt x="242" y="224"/>
                    <a:pt x="243" y="224"/>
                  </a:cubicBezTo>
                  <a:cubicBezTo>
                    <a:pt x="262" y="231"/>
                    <a:pt x="262" y="231"/>
                    <a:pt x="262" y="231"/>
                  </a:cubicBezTo>
                  <a:cubicBezTo>
                    <a:pt x="265" y="227"/>
                    <a:pt x="268" y="223"/>
                    <a:pt x="270" y="219"/>
                  </a:cubicBezTo>
                  <a:cubicBezTo>
                    <a:pt x="256" y="204"/>
                    <a:pt x="256" y="204"/>
                    <a:pt x="256" y="204"/>
                  </a:cubicBezTo>
                  <a:cubicBezTo>
                    <a:pt x="257" y="201"/>
                    <a:pt x="258" y="199"/>
                    <a:pt x="260" y="196"/>
                  </a:cubicBezTo>
                  <a:cubicBezTo>
                    <a:pt x="280" y="198"/>
                    <a:pt x="280" y="198"/>
                    <a:pt x="280" y="198"/>
                  </a:cubicBezTo>
                  <a:cubicBezTo>
                    <a:pt x="282" y="193"/>
                    <a:pt x="284" y="189"/>
                    <a:pt x="285" y="184"/>
                  </a:cubicBezTo>
                  <a:cubicBezTo>
                    <a:pt x="267" y="173"/>
                    <a:pt x="267" y="173"/>
                    <a:pt x="267" y="173"/>
                  </a:cubicBezTo>
                  <a:cubicBezTo>
                    <a:pt x="268" y="170"/>
                    <a:pt x="268" y="167"/>
                    <a:pt x="269" y="164"/>
                  </a:cubicBezTo>
                  <a:lnTo>
                    <a:pt x="289"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68" name="Rectangle 9">
            <a:extLst>
              <a:ext uri="{FF2B5EF4-FFF2-40B4-BE49-F238E27FC236}">
                <a16:creationId xmlns:a16="http://schemas.microsoft.com/office/drawing/2014/main" id="{A6B7545E-E42D-4504-B392-146E685C0578}"/>
              </a:ext>
            </a:extLst>
          </p:cNvPr>
          <p:cNvSpPr>
            <a:spLocks noChangeArrowheads="1"/>
          </p:cNvSpPr>
          <p:nvPr/>
        </p:nvSpPr>
        <p:spPr bwMode="auto">
          <a:xfrm>
            <a:off x="3411759" y="2463940"/>
            <a:ext cx="53975" cy="1692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 name="Título 1">
            <a:extLst>
              <a:ext uri="{FF2B5EF4-FFF2-40B4-BE49-F238E27FC236}">
                <a16:creationId xmlns:a16="http://schemas.microsoft.com/office/drawing/2014/main" id="{23F1E993-CBC7-40FD-91C4-C34D676625AA}"/>
              </a:ext>
            </a:extLst>
          </p:cNvPr>
          <p:cNvSpPr txBox="1">
            <a:spLocks/>
          </p:cNvSpPr>
          <p:nvPr/>
        </p:nvSpPr>
        <p:spPr>
          <a:xfrm>
            <a:off x="3934046" y="3022217"/>
            <a:ext cx="6285835" cy="103927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i="1" dirty="0">
                <a:solidFill>
                  <a:schemeClr val="bg1"/>
                </a:solidFill>
              </a:rPr>
              <a:t>Título de investigación</a:t>
            </a:r>
          </a:p>
        </p:txBody>
      </p:sp>
      <p:sp>
        <p:nvSpPr>
          <p:cNvPr id="70" name="Rectángulo 69">
            <a:extLst>
              <a:ext uri="{FF2B5EF4-FFF2-40B4-BE49-F238E27FC236}">
                <a16:creationId xmlns:a16="http://schemas.microsoft.com/office/drawing/2014/main" id="{44866709-7BBC-4784-A747-58E4C6531FC4}"/>
              </a:ext>
            </a:extLst>
          </p:cNvPr>
          <p:cNvSpPr/>
          <p:nvPr/>
        </p:nvSpPr>
        <p:spPr>
          <a:xfrm>
            <a:off x="7378562" y="4687118"/>
            <a:ext cx="4899205" cy="1200329"/>
          </a:xfrm>
          <a:prstGeom prst="rect">
            <a:avLst/>
          </a:prstGeom>
        </p:spPr>
        <p:txBody>
          <a:bodyPr wrap="square">
            <a:spAutoFit/>
          </a:bodyPr>
          <a:lstStyle/>
          <a:p>
            <a:pPr algn="just"/>
            <a:r>
              <a:rPr lang="es-PE" sz="2400" dirty="0">
                <a:solidFill>
                  <a:schemeClr val="bg1"/>
                </a:solidFill>
                <a:latin typeface="ClanPro-BoldItalic" panose="020B0804030101020102" pitchFamily="34" charset="0"/>
              </a:rPr>
              <a:t>Apellidos y nombres del autor 1</a:t>
            </a:r>
          </a:p>
          <a:p>
            <a:pPr algn="just"/>
            <a:r>
              <a:rPr lang="es-PE" sz="2400" dirty="0">
                <a:solidFill>
                  <a:schemeClr val="bg1"/>
                </a:solidFill>
                <a:latin typeface="ClanPro-BoldItalic" panose="020B0804030101020102" pitchFamily="34" charset="0"/>
              </a:rPr>
              <a:t>Apellidos y nombres del autor 2</a:t>
            </a:r>
          </a:p>
          <a:p>
            <a:pPr algn="just"/>
            <a:r>
              <a:rPr lang="es-PE" sz="2400" dirty="0">
                <a:solidFill>
                  <a:schemeClr val="bg1"/>
                </a:solidFill>
                <a:latin typeface="ClanPro-BoldItalic" panose="020B0804030101020102" pitchFamily="34" charset="0"/>
              </a:rPr>
              <a:t>Apellidos y nombres del asesor</a:t>
            </a:r>
          </a:p>
        </p:txBody>
      </p:sp>
      <p:sp>
        <p:nvSpPr>
          <p:cNvPr id="71" name="Rectángulo 70">
            <a:extLst>
              <a:ext uri="{FF2B5EF4-FFF2-40B4-BE49-F238E27FC236}">
                <a16:creationId xmlns:a16="http://schemas.microsoft.com/office/drawing/2014/main" id="{4880174B-6A25-44CF-8AF8-F6ADAD9616B6}"/>
              </a:ext>
            </a:extLst>
          </p:cNvPr>
          <p:cNvSpPr/>
          <p:nvPr/>
        </p:nvSpPr>
        <p:spPr>
          <a:xfrm>
            <a:off x="7595310" y="6038583"/>
            <a:ext cx="2232855" cy="276999"/>
          </a:xfrm>
          <a:prstGeom prst="rect">
            <a:avLst/>
          </a:prstGeom>
          <a:noFill/>
        </p:spPr>
        <p:txBody>
          <a:bodyPr wrap="none" lIns="91440" tIns="45720" rIns="91440" bIns="45720">
            <a:spAutoFit/>
          </a:bodyPr>
          <a:lstStyle/>
          <a:p>
            <a:pPr algn="ctr"/>
            <a:r>
              <a:rPr lang="es-MX" sz="1200" b="0" cap="none" spc="0" dirty="0">
                <a:ln w="0"/>
                <a:solidFill>
                  <a:schemeClr val="bg1"/>
                </a:solidFill>
                <a:effectLst>
                  <a:outerShdw blurRad="38100" dist="19050" dir="2700000" algn="tl" rotWithShape="0">
                    <a:schemeClr val="dk1">
                      <a:alpha val="40000"/>
                    </a:schemeClr>
                  </a:outerShdw>
                </a:effectLst>
                <a:latin typeface="ClanPro-BoldItalic" panose="020B0804030101020102" pitchFamily="34" charset="0"/>
              </a:rPr>
              <a:t>Escuela Profesion</a:t>
            </a:r>
            <a:r>
              <a:rPr lang="es-MX" sz="1200" dirty="0">
                <a:ln w="0"/>
                <a:solidFill>
                  <a:schemeClr val="bg1"/>
                </a:solidFill>
                <a:effectLst>
                  <a:outerShdw blurRad="38100" dist="19050" dir="2700000" algn="tl" rotWithShape="0">
                    <a:schemeClr val="dk1">
                      <a:alpha val="40000"/>
                    </a:schemeClr>
                  </a:outerShdw>
                </a:effectLst>
                <a:latin typeface="ClanPro-BoldItalic" panose="020B0804030101020102" pitchFamily="34" charset="0"/>
              </a:rPr>
              <a:t>al de Psicología</a:t>
            </a:r>
            <a:endParaRPr lang="es-ES_tradnl" sz="12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17801077"/>
      </p:ext>
    </p:extLst>
  </p:cSld>
  <p:clrMapOvr>
    <a:masterClrMapping/>
  </p:clrMapOvr>
  <p:transition spd="slow" advClick="0">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
        <p:nvSpPr>
          <p:cNvPr id="95" name="Isosceles Triangle 68">
            <a:extLst>
              <a:ext uri="{FF2B5EF4-FFF2-40B4-BE49-F238E27FC236}">
                <a16:creationId xmlns:a16="http://schemas.microsoft.com/office/drawing/2014/main" id="{431BE935-1582-9442-83F2-0B66AA4DD502}"/>
              </a:ext>
            </a:extLst>
          </p:cNvPr>
          <p:cNvSpPr/>
          <p:nvPr/>
        </p:nvSpPr>
        <p:spPr>
          <a:xfrm rot="10800000">
            <a:off x="7771937" y="4160457"/>
            <a:ext cx="206632" cy="643491"/>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6" name="Rectangle 9">
            <a:extLst>
              <a:ext uri="{FF2B5EF4-FFF2-40B4-BE49-F238E27FC236}">
                <a16:creationId xmlns:a16="http://schemas.microsoft.com/office/drawing/2014/main" id="{A574130E-14FE-7D42-A9D6-D27484BC48E9}"/>
              </a:ext>
            </a:extLst>
          </p:cNvPr>
          <p:cNvSpPr/>
          <p:nvPr/>
        </p:nvSpPr>
        <p:spPr>
          <a:xfrm>
            <a:off x="8299611" y="4234750"/>
            <a:ext cx="495709" cy="49490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7" name="Isosceles Triangle 8">
            <a:extLst>
              <a:ext uri="{FF2B5EF4-FFF2-40B4-BE49-F238E27FC236}">
                <a16:creationId xmlns:a16="http://schemas.microsoft.com/office/drawing/2014/main" id="{55E2E06B-5177-8F48-AB60-D95E7B4E5F15}"/>
              </a:ext>
            </a:extLst>
          </p:cNvPr>
          <p:cNvSpPr/>
          <p:nvPr/>
        </p:nvSpPr>
        <p:spPr>
          <a:xfrm rot="16200000">
            <a:off x="4483260" y="3246804"/>
            <a:ext cx="415832" cy="495781"/>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8" name="Donut 8">
            <a:extLst>
              <a:ext uri="{FF2B5EF4-FFF2-40B4-BE49-F238E27FC236}">
                <a16:creationId xmlns:a16="http://schemas.microsoft.com/office/drawing/2014/main" id="{272F4CB1-E124-AD46-BEE1-0A2B2ACEA0B7}"/>
              </a:ext>
            </a:extLst>
          </p:cNvPr>
          <p:cNvSpPr/>
          <p:nvPr/>
        </p:nvSpPr>
        <p:spPr>
          <a:xfrm>
            <a:off x="9272926" y="3222627"/>
            <a:ext cx="455217" cy="544131"/>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99" name="Freeform 18">
            <a:extLst>
              <a:ext uri="{FF2B5EF4-FFF2-40B4-BE49-F238E27FC236}">
                <a16:creationId xmlns:a16="http://schemas.microsoft.com/office/drawing/2014/main" id="{25E4E535-483F-6A43-B9A9-5235859EF9EF}"/>
              </a:ext>
            </a:extLst>
          </p:cNvPr>
          <p:cNvSpPr/>
          <p:nvPr/>
        </p:nvSpPr>
        <p:spPr>
          <a:xfrm>
            <a:off x="9862578" y="4289020"/>
            <a:ext cx="478725" cy="38636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0" name="Oval 7">
            <a:extLst>
              <a:ext uri="{FF2B5EF4-FFF2-40B4-BE49-F238E27FC236}">
                <a16:creationId xmlns:a16="http://schemas.microsoft.com/office/drawing/2014/main" id="{8EF946F5-ADCE-E946-9429-258AD0A691AD}"/>
              </a:ext>
            </a:extLst>
          </p:cNvPr>
          <p:cNvSpPr/>
          <p:nvPr/>
        </p:nvSpPr>
        <p:spPr>
          <a:xfrm>
            <a:off x="10000515" y="3253843"/>
            <a:ext cx="481703" cy="48170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1" name="Freeform 20">
            <a:extLst>
              <a:ext uri="{FF2B5EF4-FFF2-40B4-BE49-F238E27FC236}">
                <a16:creationId xmlns:a16="http://schemas.microsoft.com/office/drawing/2014/main" id="{FBE78F98-D13F-D049-8B43-B112EAFB37E9}"/>
              </a:ext>
            </a:extLst>
          </p:cNvPr>
          <p:cNvSpPr/>
          <p:nvPr/>
        </p:nvSpPr>
        <p:spPr>
          <a:xfrm>
            <a:off x="10698903" y="5136521"/>
            <a:ext cx="502227" cy="53674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2" name="Rounded Rectangle 25">
            <a:extLst>
              <a:ext uri="{FF2B5EF4-FFF2-40B4-BE49-F238E27FC236}">
                <a16:creationId xmlns:a16="http://schemas.microsoft.com/office/drawing/2014/main" id="{CCB6136A-396C-0141-AB6D-AA0B42CB5695}"/>
              </a:ext>
            </a:extLst>
          </p:cNvPr>
          <p:cNvSpPr/>
          <p:nvPr/>
        </p:nvSpPr>
        <p:spPr>
          <a:xfrm>
            <a:off x="10675238" y="2316597"/>
            <a:ext cx="549557" cy="40273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3" name="Block Arc 41">
            <a:extLst>
              <a:ext uri="{FF2B5EF4-FFF2-40B4-BE49-F238E27FC236}">
                <a16:creationId xmlns:a16="http://schemas.microsoft.com/office/drawing/2014/main" id="{615A3EFB-3E9C-2E45-9236-6D8C6965D49F}"/>
              </a:ext>
            </a:extLst>
          </p:cNvPr>
          <p:cNvSpPr/>
          <p:nvPr/>
        </p:nvSpPr>
        <p:spPr>
          <a:xfrm>
            <a:off x="9253220" y="5137849"/>
            <a:ext cx="527409" cy="53409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04" name="Round Same Side Corner Rectangle 11">
            <a:extLst>
              <a:ext uri="{FF2B5EF4-FFF2-40B4-BE49-F238E27FC236}">
                <a16:creationId xmlns:a16="http://schemas.microsoft.com/office/drawing/2014/main" id="{4FF03CFF-F7B3-BD42-96BF-ABAE08CA9AAB}"/>
              </a:ext>
            </a:extLst>
          </p:cNvPr>
          <p:cNvSpPr/>
          <p:nvPr/>
        </p:nvSpPr>
        <p:spPr>
          <a:xfrm rot="9900000">
            <a:off x="9959920" y="1281267"/>
            <a:ext cx="542897" cy="461087"/>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5" name="Donut 39">
            <a:extLst>
              <a:ext uri="{FF2B5EF4-FFF2-40B4-BE49-F238E27FC236}">
                <a16:creationId xmlns:a16="http://schemas.microsoft.com/office/drawing/2014/main" id="{5686373C-5F1A-AF45-967B-29A7429C832F}"/>
              </a:ext>
            </a:extLst>
          </p:cNvPr>
          <p:cNvSpPr/>
          <p:nvPr/>
        </p:nvSpPr>
        <p:spPr>
          <a:xfrm>
            <a:off x="4377459" y="4212781"/>
            <a:ext cx="538843" cy="538843"/>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06" name="Freeform 25">
            <a:extLst>
              <a:ext uri="{FF2B5EF4-FFF2-40B4-BE49-F238E27FC236}">
                <a16:creationId xmlns:a16="http://schemas.microsoft.com/office/drawing/2014/main" id="{4B5C812E-FDD4-B748-B91B-F486B5ED670A}"/>
              </a:ext>
            </a:extLst>
          </p:cNvPr>
          <p:cNvSpPr/>
          <p:nvPr/>
        </p:nvSpPr>
        <p:spPr>
          <a:xfrm>
            <a:off x="8609337" y="3252642"/>
            <a:ext cx="391216" cy="484105"/>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7" name="Rectangle 36">
            <a:extLst>
              <a:ext uri="{FF2B5EF4-FFF2-40B4-BE49-F238E27FC236}">
                <a16:creationId xmlns:a16="http://schemas.microsoft.com/office/drawing/2014/main" id="{4E7A21D5-B653-6F48-87C1-F409C90BA4D1}"/>
              </a:ext>
            </a:extLst>
          </p:cNvPr>
          <p:cNvSpPr/>
          <p:nvPr/>
        </p:nvSpPr>
        <p:spPr>
          <a:xfrm>
            <a:off x="5237343" y="4252840"/>
            <a:ext cx="548767" cy="45872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8" name="Rounded Rectangle 27">
            <a:extLst>
              <a:ext uri="{FF2B5EF4-FFF2-40B4-BE49-F238E27FC236}">
                <a16:creationId xmlns:a16="http://schemas.microsoft.com/office/drawing/2014/main" id="{0EFCBF55-EDC1-6F47-B3C5-E3433C55163E}"/>
              </a:ext>
            </a:extLst>
          </p:cNvPr>
          <p:cNvSpPr/>
          <p:nvPr/>
        </p:nvSpPr>
        <p:spPr>
          <a:xfrm>
            <a:off x="8188117" y="1294149"/>
            <a:ext cx="566723" cy="43532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9" name="Rounded Rectangle 7">
            <a:extLst>
              <a:ext uri="{FF2B5EF4-FFF2-40B4-BE49-F238E27FC236}">
                <a16:creationId xmlns:a16="http://schemas.microsoft.com/office/drawing/2014/main" id="{4D18A025-0E9C-954E-A511-5187F176F26F}"/>
              </a:ext>
            </a:extLst>
          </p:cNvPr>
          <p:cNvSpPr/>
          <p:nvPr/>
        </p:nvSpPr>
        <p:spPr>
          <a:xfrm>
            <a:off x="9069290" y="1263190"/>
            <a:ext cx="576180" cy="4972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0" name="Chord 15">
            <a:extLst>
              <a:ext uri="{FF2B5EF4-FFF2-40B4-BE49-F238E27FC236}">
                <a16:creationId xmlns:a16="http://schemas.microsoft.com/office/drawing/2014/main" id="{EBFFE5CA-5E0C-7546-BB5A-3D620BF42110}"/>
              </a:ext>
            </a:extLst>
          </p:cNvPr>
          <p:cNvSpPr/>
          <p:nvPr/>
        </p:nvSpPr>
        <p:spPr>
          <a:xfrm>
            <a:off x="10817267" y="1222378"/>
            <a:ext cx="265500" cy="578861"/>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1" name="Rectangle 16">
            <a:extLst>
              <a:ext uri="{FF2B5EF4-FFF2-40B4-BE49-F238E27FC236}">
                <a16:creationId xmlns:a16="http://schemas.microsoft.com/office/drawing/2014/main" id="{B9AAD0B5-8FC6-2142-89F9-73D1F496C4EC}"/>
              </a:ext>
            </a:extLst>
          </p:cNvPr>
          <p:cNvSpPr/>
          <p:nvPr/>
        </p:nvSpPr>
        <p:spPr>
          <a:xfrm>
            <a:off x="6107151" y="4292867"/>
            <a:ext cx="576180" cy="378673"/>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2" name="Rounded Rectangle 6">
            <a:extLst>
              <a:ext uri="{FF2B5EF4-FFF2-40B4-BE49-F238E27FC236}">
                <a16:creationId xmlns:a16="http://schemas.microsoft.com/office/drawing/2014/main" id="{0A59091E-0D79-DB43-979F-4E8BD2CB3C0D}"/>
              </a:ext>
            </a:extLst>
          </p:cNvPr>
          <p:cNvSpPr/>
          <p:nvPr/>
        </p:nvSpPr>
        <p:spPr>
          <a:xfrm>
            <a:off x="5211439"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3" name="Rounded Rectangle 6">
            <a:extLst>
              <a:ext uri="{FF2B5EF4-FFF2-40B4-BE49-F238E27FC236}">
                <a16:creationId xmlns:a16="http://schemas.microsoft.com/office/drawing/2014/main" id="{632932C9-2ED9-BA4E-AF69-5C76DB997517}"/>
              </a:ext>
            </a:extLst>
          </p:cNvPr>
          <p:cNvSpPr/>
          <p:nvPr/>
        </p:nvSpPr>
        <p:spPr>
          <a:xfrm>
            <a:off x="6060914"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4" name="Rounded Rectangle 6">
            <a:extLst>
              <a:ext uri="{FF2B5EF4-FFF2-40B4-BE49-F238E27FC236}">
                <a16:creationId xmlns:a16="http://schemas.microsoft.com/office/drawing/2014/main" id="{C11253DF-F6C0-3F46-AD51-82409D3933D1}"/>
              </a:ext>
            </a:extLst>
          </p:cNvPr>
          <p:cNvSpPr/>
          <p:nvPr/>
        </p:nvSpPr>
        <p:spPr>
          <a:xfrm>
            <a:off x="6910389"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5" name="Rounded Rectangle 6">
            <a:extLst>
              <a:ext uri="{FF2B5EF4-FFF2-40B4-BE49-F238E27FC236}">
                <a16:creationId xmlns:a16="http://schemas.microsoft.com/office/drawing/2014/main" id="{04017592-BDCA-F34E-A90C-0C825A570940}"/>
              </a:ext>
            </a:extLst>
          </p:cNvPr>
          <p:cNvSpPr/>
          <p:nvPr/>
        </p:nvSpPr>
        <p:spPr>
          <a:xfrm>
            <a:off x="7759863"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6" name="Teardrop 6">
            <a:extLst>
              <a:ext uri="{FF2B5EF4-FFF2-40B4-BE49-F238E27FC236}">
                <a16:creationId xmlns:a16="http://schemas.microsoft.com/office/drawing/2014/main" id="{6351F799-677E-A947-83A3-0BF4C97299DE}"/>
              </a:ext>
            </a:extLst>
          </p:cNvPr>
          <p:cNvSpPr/>
          <p:nvPr/>
        </p:nvSpPr>
        <p:spPr>
          <a:xfrm rot="8100000">
            <a:off x="10754587" y="3299264"/>
            <a:ext cx="390859" cy="390860"/>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7" name="Donut 24">
            <a:extLst>
              <a:ext uri="{FF2B5EF4-FFF2-40B4-BE49-F238E27FC236}">
                <a16:creationId xmlns:a16="http://schemas.microsoft.com/office/drawing/2014/main" id="{8C9BB716-5E71-6F49-9F68-2E84BD4AF52C}"/>
              </a:ext>
            </a:extLst>
          </p:cNvPr>
          <p:cNvSpPr/>
          <p:nvPr/>
        </p:nvSpPr>
        <p:spPr>
          <a:xfrm>
            <a:off x="5807388" y="2226544"/>
            <a:ext cx="578139" cy="58284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18" name="Chord 38">
            <a:extLst>
              <a:ext uri="{FF2B5EF4-FFF2-40B4-BE49-F238E27FC236}">
                <a16:creationId xmlns:a16="http://schemas.microsoft.com/office/drawing/2014/main" id="{1017F496-18A2-5D45-8F5C-B8841B409B7D}"/>
              </a:ext>
            </a:extLst>
          </p:cNvPr>
          <p:cNvSpPr/>
          <p:nvPr/>
        </p:nvSpPr>
        <p:spPr>
          <a:xfrm>
            <a:off x="6706036" y="2226052"/>
            <a:ext cx="454011" cy="583831"/>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9" name="Heart 38">
            <a:extLst>
              <a:ext uri="{FF2B5EF4-FFF2-40B4-BE49-F238E27FC236}">
                <a16:creationId xmlns:a16="http://schemas.microsoft.com/office/drawing/2014/main" id="{3D2CA844-083D-5D48-A16D-F27428DC2482}"/>
              </a:ext>
            </a:extLst>
          </p:cNvPr>
          <p:cNvSpPr/>
          <p:nvPr/>
        </p:nvSpPr>
        <p:spPr>
          <a:xfrm>
            <a:off x="7364094" y="1257023"/>
            <a:ext cx="509575" cy="509575"/>
          </a:xfrm>
          <a:prstGeom prst="heart">
            <a:avLst/>
          </a:pr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0" name="Round Same Side Corner Rectangle 19">
            <a:extLst>
              <a:ext uri="{FF2B5EF4-FFF2-40B4-BE49-F238E27FC236}">
                <a16:creationId xmlns:a16="http://schemas.microsoft.com/office/drawing/2014/main" id="{EFBA8166-7EE4-9549-AA34-E4AADAA96F29}"/>
              </a:ext>
            </a:extLst>
          </p:cNvPr>
          <p:cNvSpPr/>
          <p:nvPr/>
        </p:nvSpPr>
        <p:spPr>
          <a:xfrm>
            <a:off x="10047038" y="5166773"/>
            <a:ext cx="385457" cy="47624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21" name="Rectangle 23">
            <a:extLst>
              <a:ext uri="{FF2B5EF4-FFF2-40B4-BE49-F238E27FC236}">
                <a16:creationId xmlns:a16="http://schemas.microsoft.com/office/drawing/2014/main" id="{75F1AF75-DCD3-584F-AC5E-22E54AF8D0F8}"/>
              </a:ext>
            </a:extLst>
          </p:cNvPr>
          <p:cNvSpPr/>
          <p:nvPr/>
        </p:nvSpPr>
        <p:spPr>
          <a:xfrm>
            <a:off x="4373740" y="5218172"/>
            <a:ext cx="634869" cy="373445"/>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2" name="Oval 31">
            <a:extLst>
              <a:ext uri="{FF2B5EF4-FFF2-40B4-BE49-F238E27FC236}">
                <a16:creationId xmlns:a16="http://schemas.microsoft.com/office/drawing/2014/main" id="{DD29114B-3D0A-BE41-9FB4-679B23379989}"/>
              </a:ext>
            </a:extLst>
          </p:cNvPr>
          <p:cNvSpPr/>
          <p:nvPr/>
        </p:nvSpPr>
        <p:spPr>
          <a:xfrm>
            <a:off x="8514470" y="5166501"/>
            <a:ext cx="472340" cy="476787"/>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3" name="Rectangle 23">
            <a:extLst>
              <a:ext uri="{FF2B5EF4-FFF2-40B4-BE49-F238E27FC236}">
                <a16:creationId xmlns:a16="http://schemas.microsoft.com/office/drawing/2014/main" id="{1C9EB1F6-FB3C-D24A-AF5A-B7B01EC3D606}"/>
              </a:ext>
            </a:extLst>
          </p:cNvPr>
          <p:cNvSpPr/>
          <p:nvPr/>
        </p:nvSpPr>
        <p:spPr>
          <a:xfrm>
            <a:off x="5984871" y="5196162"/>
            <a:ext cx="647771" cy="417464"/>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4" name="Oval 31">
            <a:extLst>
              <a:ext uri="{FF2B5EF4-FFF2-40B4-BE49-F238E27FC236}">
                <a16:creationId xmlns:a16="http://schemas.microsoft.com/office/drawing/2014/main" id="{FB6867E1-F552-3643-A237-C3E1B3ED6F5E}"/>
              </a:ext>
            </a:extLst>
          </p:cNvPr>
          <p:cNvSpPr/>
          <p:nvPr/>
        </p:nvSpPr>
        <p:spPr>
          <a:xfrm>
            <a:off x="6899051" y="5137091"/>
            <a:ext cx="542903" cy="535609"/>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5" name="Teardrop 17">
            <a:extLst>
              <a:ext uri="{FF2B5EF4-FFF2-40B4-BE49-F238E27FC236}">
                <a16:creationId xmlns:a16="http://schemas.microsoft.com/office/drawing/2014/main" id="{310AD02D-2C9A-3B4D-BD23-745C2035A0A2}"/>
              </a:ext>
            </a:extLst>
          </p:cNvPr>
          <p:cNvSpPr/>
          <p:nvPr/>
        </p:nvSpPr>
        <p:spPr>
          <a:xfrm rot="18900000">
            <a:off x="5275019" y="5179689"/>
            <a:ext cx="443443" cy="450411"/>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6" name="Rectangle 23">
            <a:extLst>
              <a:ext uri="{FF2B5EF4-FFF2-40B4-BE49-F238E27FC236}">
                <a16:creationId xmlns:a16="http://schemas.microsoft.com/office/drawing/2014/main" id="{4B07D693-BAB6-E34A-A0F7-C9E0FAB28DED}"/>
              </a:ext>
            </a:extLst>
          </p:cNvPr>
          <p:cNvSpPr/>
          <p:nvPr/>
        </p:nvSpPr>
        <p:spPr>
          <a:xfrm>
            <a:off x="7708364" y="5133451"/>
            <a:ext cx="539697" cy="542889"/>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7" name="Round Same Side Corner Rectangle 8">
            <a:extLst>
              <a:ext uri="{FF2B5EF4-FFF2-40B4-BE49-F238E27FC236}">
                <a16:creationId xmlns:a16="http://schemas.microsoft.com/office/drawing/2014/main" id="{B0A73FC4-81B3-B343-B49C-D04A4371365C}"/>
              </a:ext>
            </a:extLst>
          </p:cNvPr>
          <p:cNvSpPr/>
          <p:nvPr/>
        </p:nvSpPr>
        <p:spPr>
          <a:xfrm>
            <a:off x="4573535" y="1201974"/>
            <a:ext cx="235280" cy="619669"/>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8" name="Round Same Side Corner Rectangle 20">
            <a:extLst>
              <a:ext uri="{FF2B5EF4-FFF2-40B4-BE49-F238E27FC236}">
                <a16:creationId xmlns:a16="http://schemas.microsoft.com/office/drawing/2014/main" id="{648AD282-085D-4A47-AB66-B3CC1C08A163}"/>
              </a:ext>
            </a:extLst>
          </p:cNvPr>
          <p:cNvSpPr/>
          <p:nvPr/>
        </p:nvSpPr>
        <p:spPr>
          <a:xfrm rot="10800000">
            <a:off x="5123265" y="1199114"/>
            <a:ext cx="293172" cy="62539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9" name="Donut 87">
            <a:extLst>
              <a:ext uri="{FF2B5EF4-FFF2-40B4-BE49-F238E27FC236}">
                <a16:creationId xmlns:a16="http://schemas.microsoft.com/office/drawing/2014/main" id="{1FD7BCCB-AAF9-AD45-94EC-674D824D96E9}"/>
              </a:ext>
            </a:extLst>
          </p:cNvPr>
          <p:cNvSpPr/>
          <p:nvPr/>
        </p:nvSpPr>
        <p:spPr>
          <a:xfrm>
            <a:off x="5730886" y="1285907"/>
            <a:ext cx="475295" cy="488452"/>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0" name="Donut 90">
            <a:extLst>
              <a:ext uri="{FF2B5EF4-FFF2-40B4-BE49-F238E27FC236}">
                <a16:creationId xmlns:a16="http://schemas.microsoft.com/office/drawing/2014/main" id="{DDDA5D0D-DF26-5F4F-9B47-1D0E30BB48DA}"/>
              </a:ext>
            </a:extLst>
          </p:cNvPr>
          <p:cNvSpPr/>
          <p:nvPr/>
        </p:nvSpPr>
        <p:spPr>
          <a:xfrm>
            <a:off x="6551513" y="1250268"/>
            <a:ext cx="498131" cy="509089"/>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1" name="Oval 6">
            <a:extLst>
              <a:ext uri="{FF2B5EF4-FFF2-40B4-BE49-F238E27FC236}">
                <a16:creationId xmlns:a16="http://schemas.microsoft.com/office/drawing/2014/main" id="{A733F2F3-B3F3-8E44-A3B6-EFA789D16A50}"/>
              </a:ext>
            </a:extLst>
          </p:cNvPr>
          <p:cNvSpPr/>
          <p:nvPr/>
        </p:nvSpPr>
        <p:spPr>
          <a:xfrm>
            <a:off x="7480557" y="2282671"/>
            <a:ext cx="475575" cy="470593"/>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2" name="Block Arc 25">
            <a:extLst>
              <a:ext uri="{FF2B5EF4-FFF2-40B4-BE49-F238E27FC236}">
                <a16:creationId xmlns:a16="http://schemas.microsoft.com/office/drawing/2014/main" id="{B53391DF-DE57-0B46-8C1C-92623F4ADCBD}"/>
              </a:ext>
            </a:extLst>
          </p:cNvPr>
          <p:cNvSpPr/>
          <p:nvPr/>
        </p:nvSpPr>
        <p:spPr>
          <a:xfrm>
            <a:off x="5159687" y="2281620"/>
            <a:ext cx="327192" cy="472695"/>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3" name="Block Arc 31">
            <a:extLst>
              <a:ext uri="{FF2B5EF4-FFF2-40B4-BE49-F238E27FC236}">
                <a16:creationId xmlns:a16="http://schemas.microsoft.com/office/drawing/2014/main" id="{D8F42DC2-3D31-594F-81A4-B80DF86350BE}"/>
              </a:ext>
            </a:extLst>
          </p:cNvPr>
          <p:cNvSpPr/>
          <p:nvPr/>
        </p:nvSpPr>
        <p:spPr>
          <a:xfrm>
            <a:off x="8276641" y="2281620"/>
            <a:ext cx="426889" cy="472695"/>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4" name="Freeform 53">
            <a:extLst>
              <a:ext uri="{FF2B5EF4-FFF2-40B4-BE49-F238E27FC236}">
                <a16:creationId xmlns:a16="http://schemas.microsoft.com/office/drawing/2014/main" id="{D2BDA80E-A19E-1647-A66F-E1ABD2F19C8B}"/>
              </a:ext>
            </a:extLst>
          </p:cNvPr>
          <p:cNvSpPr/>
          <p:nvPr/>
        </p:nvSpPr>
        <p:spPr>
          <a:xfrm>
            <a:off x="9886920" y="2278144"/>
            <a:ext cx="467808" cy="479647"/>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5" name="Block Arc 10">
            <a:extLst>
              <a:ext uri="{FF2B5EF4-FFF2-40B4-BE49-F238E27FC236}">
                <a16:creationId xmlns:a16="http://schemas.microsoft.com/office/drawing/2014/main" id="{B4082E44-E846-A845-BEA4-DADE276FF58B}"/>
              </a:ext>
            </a:extLst>
          </p:cNvPr>
          <p:cNvSpPr/>
          <p:nvPr/>
        </p:nvSpPr>
        <p:spPr>
          <a:xfrm>
            <a:off x="10662345" y="4287349"/>
            <a:ext cx="575345" cy="389708"/>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6" name="Freeform 55">
            <a:extLst>
              <a:ext uri="{FF2B5EF4-FFF2-40B4-BE49-F238E27FC236}">
                <a16:creationId xmlns:a16="http://schemas.microsoft.com/office/drawing/2014/main" id="{A555509C-62F5-6748-98A3-E6AF7CB4C4B9}"/>
              </a:ext>
            </a:extLst>
          </p:cNvPr>
          <p:cNvSpPr/>
          <p:nvPr/>
        </p:nvSpPr>
        <p:spPr>
          <a:xfrm>
            <a:off x="4543172" y="2155311"/>
            <a:ext cx="296005" cy="725313"/>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7" name="Round Same Side Corner Rectangle 36">
            <a:extLst>
              <a:ext uri="{FF2B5EF4-FFF2-40B4-BE49-F238E27FC236}">
                <a16:creationId xmlns:a16="http://schemas.microsoft.com/office/drawing/2014/main" id="{F2285FAE-DDC9-DB4F-91CC-FAA1CA8B308F}"/>
              </a:ext>
            </a:extLst>
          </p:cNvPr>
          <p:cNvSpPr/>
          <p:nvPr/>
        </p:nvSpPr>
        <p:spPr>
          <a:xfrm>
            <a:off x="9024039" y="2303562"/>
            <a:ext cx="542372" cy="428808"/>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8" name="Oval 21">
            <a:extLst>
              <a:ext uri="{FF2B5EF4-FFF2-40B4-BE49-F238E27FC236}">
                <a16:creationId xmlns:a16="http://schemas.microsoft.com/office/drawing/2014/main" id="{4078FC6A-715E-9046-A925-0F47F00E6C03}"/>
              </a:ext>
            </a:extLst>
          </p:cNvPr>
          <p:cNvSpPr>
            <a:spLocks noChangeAspect="1"/>
          </p:cNvSpPr>
          <p:nvPr/>
        </p:nvSpPr>
        <p:spPr>
          <a:xfrm>
            <a:off x="7004373" y="4257076"/>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39" name="Oval 32">
            <a:extLst>
              <a:ext uri="{FF2B5EF4-FFF2-40B4-BE49-F238E27FC236}">
                <a16:creationId xmlns:a16="http://schemas.microsoft.com/office/drawing/2014/main" id="{F52A13B3-4055-8643-82CE-AF71B9081D9A}"/>
              </a:ext>
            </a:extLst>
          </p:cNvPr>
          <p:cNvSpPr/>
          <p:nvPr/>
        </p:nvSpPr>
        <p:spPr>
          <a:xfrm>
            <a:off x="9116362" y="4226456"/>
            <a:ext cx="425175" cy="51149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Tree>
    <p:extLst>
      <p:ext uri="{BB962C8B-B14F-4D97-AF65-F5344CB8AC3E}">
        <p14:creationId xmlns:p14="http://schemas.microsoft.com/office/powerpoint/2010/main" val="956510250"/>
      </p:ext>
    </p:extLst>
  </p:cSld>
  <p:clrMapOvr>
    <a:masterClrMapping/>
  </p:clrMapOvr>
  <p:transition spd="slow" advClick="0">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F404FDF4-30E7-934C-898F-571F330AC629}"/>
              </a:ext>
            </a:extLst>
          </p:cNvPr>
          <p:cNvSpPr/>
          <p:nvPr/>
        </p:nvSpPr>
        <p:spPr>
          <a:xfrm>
            <a:off x="6172200" y="1151906"/>
            <a:ext cx="509081" cy="51058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 name="Isosceles Triangle 51">
            <a:extLst>
              <a:ext uri="{FF2B5EF4-FFF2-40B4-BE49-F238E27FC236}">
                <a16:creationId xmlns:a16="http://schemas.microsoft.com/office/drawing/2014/main" id="{F44E244E-21BD-0F4F-8E06-139FD56C3D4D}"/>
              </a:ext>
            </a:extLst>
          </p:cNvPr>
          <p:cNvSpPr/>
          <p:nvPr/>
        </p:nvSpPr>
        <p:spPr>
          <a:xfrm>
            <a:off x="5356001" y="1220543"/>
            <a:ext cx="509079" cy="373309"/>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 name="Isosceles Triangle 57">
            <a:extLst>
              <a:ext uri="{FF2B5EF4-FFF2-40B4-BE49-F238E27FC236}">
                <a16:creationId xmlns:a16="http://schemas.microsoft.com/office/drawing/2014/main" id="{B0034170-9FE7-B642-A2BD-156A77227710}"/>
              </a:ext>
            </a:extLst>
          </p:cNvPr>
          <p:cNvSpPr/>
          <p:nvPr/>
        </p:nvSpPr>
        <p:spPr>
          <a:xfrm>
            <a:off x="6174230" y="4098531"/>
            <a:ext cx="304712" cy="688863"/>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dirty="0"/>
          </a:p>
        </p:txBody>
      </p:sp>
      <p:sp>
        <p:nvSpPr>
          <p:cNvPr id="5" name="Rectangle 7">
            <a:extLst>
              <a:ext uri="{FF2B5EF4-FFF2-40B4-BE49-F238E27FC236}">
                <a16:creationId xmlns:a16="http://schemas.microsoft.com/office/drawing/2014/main" id="{BCBF5A58-FDBE-AD4F-ADF8-C52E61EC5690}"/>
              </a:ext>
            </a:extLst>
          </p:cNvPr>
          <p:cNvSpPr/>
          <p:nvPr/>
        </p:nvSpPr>
        <p:spPr>
          <a:xfrm rot="18900000">
            <a:off x="9552454" y="3256162"/>
            <a:ext cx="219596" cy="48921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6" name="Parallelogram 15">
            <a:extLst>
              <a:ext uri="{FF2B5EF4-FFF2-40B4-BE49-F238E27FC236}">
                <a16:creationId xmlns:a16="http://schemas.microsoft.com/office/drawing/2014/main" id="{5E517BAD-BA26-C34B-B4B9-C960E5A60A17}"/>
              </a:ext>
            </a:extLst>
          </p:cNvPr>
          <p:cNvSpPr/>
          <p:nvPr/>
        </p:nvSpPr>
        <p:spPr>
          <a:xfrm flipH="1">
            <a:off x="5349879" y="4216961"/>
            <a:ext cx="452003" cy="45200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7" name="Freeform 19">
            <a:extLst>
              <a:ext uri="{FF2B5EF4-FFF2-40B4-BE49-F238E27FC236}">
                <a16:creationId xmlns:a16="http://schemas.microsoft.com/office/drawing/2014/main" id="{53538626-E290-1E4E-96DB-3DEC093ECCCB}"/>
              </a:ext>
            </a:extLst>
          </p:cNvPr>
          <p:cNvSpPr/>
          <p:nvPr/>
        </p:nvSpPr>
        <p:spPr>
          <a:xfrm>
            <a:off x="7761616" y="3244434"/>
            <a:ext cx="448387" cy="441197"/>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8" name="Rectangle 30">
            <a:extLst>
              <a:ext uri="{FF2B5EF4-FFF2-40B4-BE49-F238E27FC236}">
                <a16:creationId xmlns:a16="http://schemas.microsoft.com/office/drawing/2014/main" id="{ABFB4357-BE7A-8041-9D1E-4070EE89F1FD}"/>
              </a:ext>
            </a:extLst>
          </p:cNvPr>
          <p:cNvSpPr/>
          <p:nvPr/>
        </p:nvSpPr>
        <p:spPr>
          <a:xfrm>
            <a:off x="10990675" y="3203622"/>
            <a:ext cx="452003" cy="45068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9" name="Rectangle 7">
            <a:extLst>
              <a:ext uri="{FF2B5EF4-FFF2-40B4-BE49-F238E27FC236}">
                <a16:creationId xmlns:a16="http://schemas.microsoft.com/office/drawing/2014/main" id="{4FD0D69C-13B3-084B-A4FC-061A1D2DF64C}"/>
              </a:ext>
            </a:extLst>
          </p:cNvPr>
          <p:cNvSpPr/>
          <p:nvPr/>
        </p:nvSpPr>
        <p:spPr>
          <a:xfrm>
            <a:off x="6988398" y="1177755"/>
            <a:ext cx="458885" cy="45888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0" name="Rectangle 15">
            <a:extLst>
              <a:ext uri="{FF2B5EF4-FFF2-40B4-BE49-F238E27FC236}">
                <a16:creationId xmlns:a16="http://schemas.microsoft.com/office/drawing/2014/main" id="{4F996A6E-2FDF-F045-8AB2-857801C0F8D1}"/>
              </a:ext>
            </a:extLst>
          </p:cNvPr>
          <p:cNvSpPr/>
          <p:nvPr/>
        </p:nvSpPr>
        <p:spPr>
          <a:xfrm rot="5400000">
            <a:off x="7754100" y="1177755"/>
            <a:ext cx="459497" cy="458887"/>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1" name="Pie 24">
            <a:extLst>
              <a:ext uri="{FF2B5EF4-FFF2-40B4-BE49-F238E27FC236}">
                <a16:creationId xmlns:a16="http://schemas.microsoft.com/office/drawing/2014/main" id="{B7F6BA25-A82C-5449-9D8C-C943F7E72B6E}"/>
              </a:ext>
            </a:extLst>
          </p:cNvPr>
          <p:cNvSpPr/>
          <p:nvPr/>
        </p:nvSpPr>
        <p:spPr>
          <a:xfrm>
            <a:off x="6851290" y="4194653"/>
            <a:ext cx="499383" cy="496619"/>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2" name="Parallelogram 30">
            <a:extLst>
              <a:ext uri="{FF2B5EF4-FFF2-40B4-BE49-F238E27FC236}">
                <a16:creationId xmlns:a16="http://schemas.microsoft.com/office/drawing/2014/main" id="{0A1466C1-65A7-EA4D-A7DF-CF394F5B9268}"/>
              </a:ext>
            </a:extLst>
          </p:cNvPr>
          <p:cNvSpPr/>
          <p:nvPr/>
        </p:nvSpPr>
        <p:spPr>
          <a:xfrm flipH="1">
            <a:off x="10966111" y="2159671"/>
            <a:ext cx="501128" cy="50236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3" name="Block Arc 14">
            <a:extLst>
              <a:ext uri="{FF2B5EF4-FFF2-40B4-BE49-F238E27FC236}">
                <a16:creationId xmlns:a16="http://schemas.microsoft.com/office/drawing/2014/main" id="{986ABBEC-5235-7249-B99A-49A7FF401AA9}"/>
              </a:ext>
            </a:extLst>
          </p:cNvPr>
          <p:cNvSpPr/>
          <p:nvPr/>
        </p:nvSpPr>
        <p:spPr>
          <a:xfrm rot="16200000">
            <a:off x="8520591" y="1130946"/>
            <a:ext cx="552141" cy="55250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4" name="Block Arc 41">
            <a:extLst>
              <a:ext uri="{FF2B5EF4-FFF2-40B4-BE49-F238E27FC236}">
                <a16:creationId xmlns:a16="http://schemas.microsoft.com/office/drawing/2014/main" id="{784BB7F3-8DCC-5B45-A1E9-44BAB53363D0}"/>
              </a:ext>
            </a:extLst>
          </p:cNvPr>
          <p:cNvSpPr/>
          <p:nvPr/>
        </p:nvSpPr>
        <p:spPr>
          <a:xfrm>
            <a:off x="9380034" y="1085880"/>
            <a:ext cx="460573" cy="642635"/>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5" name="Right Triangle 17">
            <a:extLst>
              <a:ext uri="{FF2B5EF4-FFF2-40B4-BE49-F238E27FC236}">
                <a16:creationId xmlns:a16="http://schemas.microsoft.com/office/drawing/2014/main" id="{CA13BD42-D1FD-3B42-849D-0F8F692F4619}"/>
              </a:ext>
            </a:extLst>
          </p:cNvPr>
          <p:cNvSpPr/>
          <p:nvPr/>
        </p:nvSpPr>
        <p:spPr>
          <a:xfrm>
            <a:off x="7723019" y="4177113"/>
            <a:ext cx="375416" cy="53169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6" name="Oval 27">
            <a:extLst>
              <a:ext uri="{FF2B5EF4-FFF2-40B4-BE49-F238E27FC236}">
                <a16:creationId xmlns:a16="http://schemas.microsoft.com/office/drawing/2014/main" id="{9D59C18F-620A-D840-9FE3-26DC542E5C08}"/>
              </a:ext>
            </a:extLst>
          </p:cNvPr>
          <p:cNvSpPr/>
          <p:nvPr/>
        </p:nvSpPr>
        <p:spPr>
          <a:xfrm>
            <a:off x="4524168" y="5021991"/>
            <a:ext cx="398713" cy="758261"/>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7" name="Parallelogram 15">
            <a:extLst>
              <a:ext uri="{FF2B5EF4-FFF2-40B4-BE49-F238E27FC236}">
                <a16:creationId xmlns:a16="http://schemas.microsoft.com/office/drawing/2014/main" id="{27C9CA81-0F4E-D84F-93C6-923E3966AEFB}"/>
              </a:ext>
            </a:extLst>
          </p:cNvPr>
          <p:cNvSpPr/>
          <p:nvPr/>
        </p:nvSpPr>
        <p:spPr>
          <a:xfrm rot="16200000">
            <a:off x="8531788" y="3149677"/>
            <a:ext cx="582663" cy="630712"/>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8" name="Round Same Side Corner Rectangle 21">
            <a:extLst>
              <a:ext uri="{FF2B5EF4-FFF2-40B4-BE49-F238E27FC236}">
                <a16:creationId xmlns:a16="http://schemas.microsoft.com/office/drawing/2014/main" id="{6BA6C1B3-D7D4-DE40-889D-0D7308B9552A}"/>
              </a:ext>
            </a:extLst>
          </p:cNvPr>
          <p:cNvSpPr/>
          <p:nvPr/>
        </p:nvSpPr>
        <p:spPr>
          <a:xfrm rot="10800000">
            <a:off x="9285167" y="2175402"/>
            <a:ext cx="376267" cy="424897"/>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9" name="Oval 26">
            <a:extLst>
              <a:ext uri="{FF2B5EF4-FFF2-40B4-BE49-F238E27FC236}">
                <a16:creationId xmlns:a16="http://schemas.microsoft.com/office/drawing/2014/main" id="{1E615FB5-F5DF-4247-8574-366AF1EB3211}"/>
              </a:ext>
            </a:extLst>
          </p:cNvPr>
          <p:cNvSpPr/>
          <p:nvPr/>
        </p:nvSpPr>
        <p:spPr>
          <a:xfrm>
            <a:off x="7004083" y="3190689"/>
            <a:ext cx="459776" cy="548689"/>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0" name="Freeform 32">
            <a:extLst>
              <a:ext uri="{FF2B5EF4-FFF2-40B4-BE49-F238E27FC236}">
                <a16:creationId xmlns:a16="http://schemas.microsoft.com/office/drawing/2014/main" id="{FF73BF95-61CF-B440-9B85-BFAA3F2C67A0}"/>
              </a:ext>
            </a:extLst>
          </p:cNvPr>
          <p:cNvSpPr/>
          <p:nvPr/>
        </p:nvSpPr>
        <p:spPr>
          <a:xfrm>
            <a:off x="4467462" y="1140918"/>
            <a:ext cx="581420" cy="532561"/>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1" name="Rounded Rectangle 10">
            <a:extLst>
              <a:ext uri="{FF2B5EF4-FFF2-40B4-BE49-F238E27FC236}">
                <a16:creationId xmlns:a16="http://schemas.microsoft.com/office/drawing/2014/main" id="{CF1787F2-DAEC-C241-992A-36361BD510E1}"/>
              </a:ext>
            </a:extLst>
          </p:cNvPr>
          <p:cNvSpPr/>
          <p:nvPr/>
        </p:nvSpPr>
        <p:spPr>
          <a:xfrm>
            <a:off x="8529199" y="2148208"/>
            <a:ext cx="362161" cy="479280"/>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2" name="Rounded Rectangle 32">
            <a:extLst>
              <a:ext uri="{FF2B5EF4-FFF2-40B4-BE49-F238E27FC236}">
                <a16:creationId xmlns:a16="http://schemas.microsoft.com/office/drawing/2014/main" id="{78854AD9-12EE-5647-8827-798D58D43B7E}"/>
              </a:ext>
            </a:extLst>
          </p:cNvPr>
          <p:cNvSpPr/>
          <p:nvPr/>
        </p:nvSpPr>
        <p:spPr>
          <a:xfrm>
            <a:off x="10130343" y="3225895"/>
            <a:ext cx="478275" cy="478275"/>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3" name="Trapezoid 13">
            <a:extLst>
              <a:ext uri="{FF2B5EF4-FFF2-40B4-BE49-F238E27FC236}">
                <a16:creationId xmlns:a16="http://schemas.microsoft.com/office/drawing/2014/main" id="{BEBA12DE-63CC-F140-A338-EE77255BBDC4}"/>
              </a:ext>
            </a:extLst>
          </p:cNvPr>
          <p:cNvSpPr/>
          <p:nvPr/>
        </p:nvSpPr>
        <p:spPr>
          <a:xfrm>
            <a:off x="5405533" y="2169866"/>
            <a:ext cx="515596" cy="435967"/>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4" name="Rounded Rectangle 7">
            <a:extLst>
              <a:ext uri="{FF2B5EF4-FFF2-40B4-BE49-F238E27FC236}">
                <a16:creationId xmlns:a16="http://schemas.microsoft.com/office/drawing/2014/main" id="{9FC7B10D-BB22-1846-90F5-30AB7CBCBA59}"/>
              </a:ext>
            </a:extLst>
          </p:cNvPr>
          <p:cNvSpPr/>
          <p:nvPr/>
        </p:nvSpPr>
        <p:spPr>
          <a:xfrm>
            <a:off x="7871390" y="2159416"/>
            <a:ext cx="263999" cy="456869"/>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5" name="Rectangle 18">
            <a:extLst>
              <a:ext uri="{FF2B5EF4-FFF2-40B4-BE49-F238E27FC236}">
                <a16:creationId xmlns:a16="http://schemas.microsoft.com/office/drawing/2014/main" id="{919D4610-C1E6-9F4E-9259-D7C3C4AAD9D7}"/>
              </a:ext>
            </a:extLst>
          </p:cNvPr>
          <p:cNvSpPr/>
          <p:nvPr/>
        </p:nvSpPr>
        <p:spPr>
          <a:xfrm>
            <a:off x="6314937" y="2198020"/>
            <a:ext cx="477849" cy="379661"/>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6" name="Rounded Rectangle 25">
            <a:extLst>
              <a:ext uri="{FF2B5EF4-FFF2-40B4-BE49-F238E27FC236}">
                <a16:creationId xmlns:a16="http://schemas.microsoft.com/office/drawing/2014/main" id="{02192C39-5EBC-324C-8E99-18665F15B5F7}"/>
              </a:ext>
            </a:extLst>
          </p:cNvPr>
          <p:cNvSpPr/>
          <p:nvPr/>
        </p:nvSpPr>
        <p:spPr>
          <a:xfrm>
            <a:off x="7186596" y="2183275"/>
            <a:ext cx="290985" cy="409151"/>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7" name="Chord 14">
            <a:extLst>
              <a:ext uri="{FF2B5EF4-FFF2-40B4-BE49-F238E27FC236}">
                <a16:creationId xmlns:a16="http://schemas.microsoft.com/office/drawing/2014/main" id="{4001597A-E772-D042-AD63-7274362824B3}"/>
              </a:ext>
            </a:extLst>
          </p:cNvPr>
          <p:cNvSpPr/>
          <p:nvPr/>
        </p:nvSpPr>
        <p:spPr>
          <a:xfrm>
            <a:off x="5985241" y="5086366"/>
            <a:ext cx="498853" cy="629513"/>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8" name="Rounded Rectangle 6">
            <a:extLst>
              <a:ext uri="{FF2B5EF4-FFF2-40B4-BE49-F238E27FC236}">
                <a16:creationId xmlns:a16="http://schemas.microsoft.com/office/drawing/2014/main" id="{70623969-688D-0C4C-B348-E45AD73EF132}"/>
              </a:ext>
            </a:extLst>
          </p:cNvPr>
          <p:cNvSpPr/>
          <p:nvPr/>
        </p:nvSpPr>
        <p:spPr>
          <a:xfrm>
            <a:off x="4517236" y="2105050"/>
            <a:ext cx="494488" cy="502740"/>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9" name="Oval 66">
            <a:extLst>
              <a:ext uri="{FF2B5EF4-FFF2-40B4-BE49-F238E27FC236}">
                <a16:creationId xmlns:a16="http://schemas.microsoft.com/office/drawing/2014/main" id="{2C9045EE-53F8-174E-BB39-4EC18FA42F0F}"/>
              </a:ext>
            </a:extLst>
          </p:cNvPr>
          <p:cNvSpPr/>
          <p:nvPr/>
        </p:nvSpPr>
        <p:spPr>
          <a:xfrm rot="20700000">
            <a:off x="6196981" y="3236358"/>
            <a:ext cx="533925" cy="457349"/>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0" name="Isosceles Triangle 13">
            <a:extLst>
              <a:ext uri="{FF2B5EF4-FFF2-40B4-BE49-F238E27FC236}">
                <a16:creationId xmlns:a16="http://schemas.microsoft.com/office/drawing/2014/main" id="{80C18840-021A-AC42-AF6A-A822614E5F8C}"/>
              </a:ext>
            </a:extLst>
          </p:cNvPr>
          <p:cNvSpPr/>
          <p:nvPr/>
        </p:nvSpPr>
        <p:spPr>
          <a:xfrm rot="10800000">
            <a:off x="5273193" y="5038299"/>
            <a:ext cx="366423" cy="725648"/>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1" name="Smiley Face 14">
            <a:extLst>
              <a:ext uri="{FF2B5EF4-FFF2-40B4-BE49-F238E27FC236}">
                <a16:creationId xmlns:a16="http://schemas.microsoft.com/office/drawing/2014/main" id="{3849BDB9-353E-5041-90DF-297F7386BCFD}"/>
              </a:ext>
            </a:extLst>
          </p:cNvPr>
          <p:cNvSpPr/>
          <p:nvPr/>
        </p:nvSpPr>
        <p:spPr>
          <a:xfrm>
            <a:off x="7636701" y="5128684"/>
            <a:ext cx="544877" cy="544877"/>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2" name="Smiley Face 12">
            <a:extLst>
              <a:ext uri="{FF2B5EF4-FFF2-40B4-BE49-F238E27FC236}">
                <a16:creationId xmlns:a16="http://schemas.microsoft.com/office/drawing/2014/main" id="{0CFE9824-003C-7D47-A74D-A3C156A45330}"/>
              </a:ext>
            </a:extLst>
          </p:cNvPr>
          <p:cNvSpPr/>
          <p:nvPr/>
        </p:nvSpPr>
        <p:spPr>
          <a:xfrm>
            <a:off x="10111881" y="5128684"/>
            <a:ext cx="544877" cy="544877"/>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3" name="Smiley Face 15">
            <a:extLst>
              <a:ext uri="{FF2B5EF4-FFF2-40B4-BE49-F238E27FC236}">
                <a16:creationId xmlns:a16="http://schemas.microsoft.com/office/drawing/2014/main" id="{17A77B31-197B-7D41-B5E9-33CB573D5DEB}"/>
              </a:ext>
            </a:extLst>
          </p:cNvPr>
          <p:cNvSpPr/>
          <p:nvPr/>
        </p:nvSpPr>
        <p:spPr>
          <a:xfrm>
            <a:off x="8465744" y="5131673"/>
            <a:ext cx="538900" cy="538900"/>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4" name="Oval 37">
            <a:extLst>
              <a:ext uri="{FF2B5EF4-FFF2-40B4-BE49-F238E27FC236}">
                <a16:creationId xmlns:a16="http://schemas.microsoft.com/office/drawing/2014/main" id="{44E2BA98-D5D1-8648-8154-7E327A7868DE}"/>
              </a:ext>
            </a:extLst>
          </p:cNvPr>
          <p:cNvSpPr/>
          <p:nvPr/>
        </p:nvSpPr>
        <p:spPr>
          <a:xfrm>
            <a:off x="10940925" y="5125374"/>
            <a:ext cx="551497" cy="551497"/>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5" name="Smiley Face 14">
            <a:extLst>
              <a:ext uri="{FF2B5EF4-FFF2-40B4-BE49-F238E27FC236}">
                <a16:creationId xmlns:a16="http://schemas.microsoft.com/office/drawing/2014/main" id="{7EB26AE4-D45C-7240-95BD-1373A7A89C13}"/>
              </a:ext>
            </a:extLst>
          </p:cNvPr>
          <p:cNvSpPr/>
          <p:nvPr/>
        </p:nvSpPr>
        <p:spPr>
          <a:xfrm>
            <a:off x="9288812" y="5131673"/>
            <a:ext cx="538900" cy="538900"/>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6" name="Rectangle 16">
            <a:extLst>
              <a:ext uri="{FF2B5EF4-FFF2-40B4-BE49-F238E27FC236}">
                <a16:creationId xmlns:a16="http://schemas.microsoft.com/office/drawing/2014/main" id="{76468D9C-EC89-3D44-AE46-2FF3E095A03D}"/>
              </a:ext>
            </a:extLst>
          </p:cNvPr>
          <p:cNvSpPr/>
          <p:nvPr/>
        </p:nvSpPr>
        <p:spPr>
          <a:xfrm rot="2700000">
            <a:off x="5406974" y="3125368"/>
            <a:ext cx="378919" cy="679331"/>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7" name="Rectangle 9">
            <a:extLst>
              <a:ext uri="{FF2B5EF4-FFF2-40B4-BE49-F238E27FC236}">
                <a16:creationId xmlns:a16="http://schemas.microsoft.com/office/drawing/2014/main" id="{7F1FE409-45BB-BC4F-9D63-50B5011F620D}"/>
              </a:ext>
            </a:extLst>
          </p:cNvPr>
          <p:cNvSpPr/>
          <p:nvPr/>
        </p:nvSpPr>
        <p:spPr>
          <a:xfrm>
            <a:off x="4507311" y="3149791"/>
            <a:ext cx="513155" cy="48035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8" name="Round Same Side Corner Rectangle 6">
            <a:extLst>
              <a:ext uri="{FF2B5EF4-FFF2-40B4-BE49-F238E27FC236}">
                <a16:creationId xmlns:a16="http://schemas.microsoft.com/office/drawing/2014/main" id="{1D8EAA05-4F2F-9B4E-A5FD-B31661A802A5}"/>
              </a:ext>
            </a:extLst>
          </p:cNvPr>
          <p:cNvSpPr/>
          <p:nvPr/>
        </p:nvSpPr>
        <p:spPr>
          <a:xfrm rot="2700000">
            <a:off x="7015844" y="5029093"/>
            <a:ext cx="185592" cy="74406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9" name="Frame 17">
            <a:extLst>
              <a:ext uri="{FF2B5EF4-FFF2-40B4-BE49-F238E27FC236}">
                <a16:creationId xmlns:a16="http://schemas.microsoft.com/office/drawing/2014/main" id="{67314812-2BB0-2C4F-A9A0-92F4504355BC}"/>
              </a:ext>
            </a:extLst>
          </p:cNvPr>
          <p:cNvSpPr/>
          <p:nvPr/>
        </p:nvSpPr>
        <p:spPr>
          <a:xfrm>
            <a:off x="4483043" y="4189236"/>
            <a:ext cx="494488" cy="494488"/>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40" name="Rounded Rectangle 5">
            <a:extLst>
              <a:ext uri="{FF2B5EF4-FFF2-40B4-BE49-F238E27FC236}">
                <a16:creationId xmlns:a16="http://schemas.microsoft.com/office/drawing/2014/main" id="{8DCCFD4F-E80D-5048-BE6D-DC338A03314A}"/>
              </a:ext>
            </a:extLst>
          </p:cNvPr>
          <p:cNvSpPr/>
          <p:nvPr/>
        </p:nvSpPr>
        <p:spPr>
          <a:xfrm flipH="1">
            <a:off x="10055245" y="2185303"/>
            <a:ext cx="491063" cy="40509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41" name="Teardrop 1">
            <a:extLst>
              <a:ext uri="{FF2B5EF4-FFF2-40B4-BE49-F238E27FC236}">
                <a16:creationId xmlns:a16="http://schemas.microsoft.com/office/drawing/2014/main" id="{39934602-9D73-B748-9737-97614B139A40}"/>
              </a:ext>
            </a:extLst>
          </p:cNvPr>
          <p:cNvSpPr/>
          <p:nvPr/>
        </p:nvSpPr>
        <p:spPr>
          <a:xfrm rot="18805991">
            <a:off x="10078863" y="1197833"/>
            <a:ext cx="537003" cy="531401"/>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42" name="Rectangle 130">
            <a:extLst>
              <a:ext uri="{FF2B5EF4-FFF2-40B4-BE49-F238E27FC236}">
                <a16:creationId xmlns:a16="http://schemas.microsoft.com/office/drawing/2014/main" id="{A506E250-DB3D-1E43-9B0E-6E3DC1A346B3}"/>
              </a:ext>
            </a:extLst>
          </p:cNvPr>
          <p:cNvSpPr/>
          <p:nvPr/>
        </p:nvSpPr>
        <p:spPr>
          <a:xfrm>
            <a:off x="10863314" y="1197896"/>
            <a:ext cx="529932" cy="53233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43" name="Right Triangle 17">
            <a:extLst>
              <a:ext uri="{FF2B5EF4-FFF2-40B4-BE49-F238E27FC236}">
                <a16:creationId xmlns:a16="http://schemas.microsoft.com/office/drawing/2014/main" id="{235E1248-7CF8-2447-95CD-07B1264E9131}"/>
              </a:ext>
            </a:extLst>
          </p:cNvPr>
          <p:cNvSpPr>
            <a:spLocks noChangeAspect="1"/>
          </p:cNvSpPr>
          <p:nvPr/>
        </p:nvSpPr>
        <p:spPr>
          <a:xfrm>
            <a:off x="9336169" y="4154797"/>
            <a:ext cx="465289" cy="554015"/>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4" name="Right Triangle 17">
            <a:extLst>
              <a:ext uri="{FF2B5EF4-FFF2-40B4-BE49-F238E27FC236}">
                <a16:creationId xmlns:a16="http://schemas.microsoft.com/office/drawing/2014/main" id="{D59839A9-80EF-F248-B586-6B501F7AFAA3}"/>
              </a:ext>
            </a:extLst>
          </p:cNvPr>
          <p:cNvSpPr>
            <a:spLocks noChangeAspect="1"/>
          </p:cNvSpPr>
          <p:nvPr/>
        </p:nvSpPr>
        <p:spPr>
          <a:xfrm>
            <a:off x="8484657" y="4154797"/>
            <a:ext cx="465289" cy="554015"/>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5" name="Right Triangle 17">
            <a:extLst>
              <a:ext uri="{FF2B5EF4-FFF2-40B4-BE49-F238E27FC236}">
                <a16:creationId xmlns:a16="http://schemas.microsoft.com/office/drawing/2014/main" id="{D12787BC-6F50-054A-8A54-D9554E99E6C1}"/>
              </a:ext>
            </a:extLst>
          </p:cNvPr>
          <p:cNvSpPr>
            <a:spLocks noChangeAspect="1"/>
          </p:cNvSpPr>
          <p:nvPr/>
        </p:nvSpPr>
        <p:spPr>
          <a:xfrm>
            <a:off x="10187680" y="4154797"/>
            <a:ext cx="465289" cy="554015"/>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6" name="Oval 44">
            <a:extLst>
              <a:ext uri="{FF2B5EF4-FFF2-40B4-BE49-F238E27FC236}">
                <a16:creationId xmlns:a16="http://schemas.microsoft.com/office/drawing/2014/main" id="{40001ABF-7A94-5A49-9393-DEA7AB40AE1A}"/>
              </a:ext>
            </a:extLst>
          </p:cNvPr>
          <p:cNvSpPr>
            <a:spLocks noChangeAspect="1"/>
          </p:cNvSpPr>
          <p:nvPr/>
        </p:nvSpPr>
        <p:spPr>
          <a:xfrm>
            <a:off x="11039191" y="4154797"/>
            <a:ext cx="465289" cy="554015"/>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Tree>
    <p:extLst>
      <p:ext uri="{BB962C8B-B14F-4D97-AF65-F5344CB8AC3E}">
        <p14:creationId xmlns:p14="http://schemas.microsoft.com/office/powerpoint/2010/main" val="303458552"/>
      </p:ext>
    </p:extLst>
  </p:cSld>
  <p:clrMapOvr>
    <a:masterClrMapping/>
  </p:clrMapOvr>
  <p:transition spd="slow"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522089" y="383029"/>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8" name="Oval 33">
            <a:extLst>
              <a:ext uri="{FF2B5EF4-FFF2-40B4-BE49-F238E27FC236}">
                <a16:creationId xmlns:a16="http://schemas.microsoft.com/office/drawing/2014/main" id="{203B5B85-F84B-584C-A2CE-96F66117483A}"/>
              </a:ext>
            </a:extLst>
          </p:cNvPr>
          <p:cNvSpPr/>
          <p:nvPr/>
        </p:nvSpPr>
        <p:spPr>
          <a:xfrm>
            <a:off x="5886407" y="2661020"/>
            <a:ext cx="2622933" cy="2622933"/>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37">
            <a:extLst>
              <a:ext uri="{FF2B5EF4-FFF2-40B4-BE49-F238E27FC236}">
                <a16:creationId xmlns:a16="http://schemas.microsoft.com/office/drawing/2014/main" id="{1C4D5A26-71CF-6B4C-B35E-2EC3CCDE2A29}"/>
              </a:ext>
            </a:extLst>
          </p:cNvPr>
          <p:cNvSpPr/>
          <p:nvPr/>
        </p:nvSpPr>
        <p:spPr>
          <a:xfrm>
            <a:off x="6327439" y="3097109"/>
            <a:ext cx="1751627" cy="175162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Oval 38">
            <a:extLst>
              <a:ext uri="{FF2B5EF4-FFF2-40B4-BE49-F238E27FC236}">
                <a16:creationId xmlns:a16="http://schemas.microsoft.com/office/drawing/2014/main" id="{25B55208-3AC9-6C40-817A-999811B0DA93}"/>
              </a:ext>
            </a:extLst>
          </p:cNvPr>
          <p:cNvSpPr/>
          <p:nvPr/>
        </p:nvSpPr>
        <p:spPr>
          <a:xfrm>
            <a:off x="6841569" y="3616323"/>
            <a:ext cx="716400" cy="7164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Block Arc 48">
            <a:extLst>
              <a:ext uri="{FF2B5EF4-FFF2-40B4-BE49-F238E27FC236}">
                <a16:creationId xmlns:a16="http://schemas.microsoft.com/office/drawing/2014/main" id="{5432B5B5-79F1-D042-88BC-10EB9576130D}"/>
              </a:ext>
            </a:extLst>
          </p:cNvPr>
          <p:cNvSpPr/>
          <p:nvPr/>
        </p:nvSpPr>
        <p:spPr>
          <a:xfrm rot="10800000">
            <a:off x="5886408" y="2661021"/>
            <a:ext cx="2622931" cy="2622931"/>
          </a:xfrm>
          <a:prstGeom prst="blockArc">
            <a:avLst>
              <a:gd name="adj1" fmla="val 14698952"/>
              <a:gd name="adj2" fmla="val 5440372"/>
              <a:gd name="adj3" fmla="val 9948"/>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Block Arc 49">
            <a:extLst>
              <a:ext uri="{FF2B5EF4-FFF2-40B4-BE49-F238E27FC236}">
                <a16:creationId xmlns:a16="http://schemas.microsoft.com/office/drawing/2014/main" id="{057AD466-D29E-7144-9103-9FFEAA85B48C}"/>
              </a:ext>
            </a:extLst>
          </p:cNvPr>
          <p:cNvSpPr/>
          <p:nvPr/>
        </p:nvSpPr>
        <p:spPr>
          <a:xfrm rot="10800000">
            <a:off x="6325502" y="3100115"/>
            <a:ext cx="1744743" cy="1744743"/>
          </a:xfrm>
          <a:prstGeom prst="blockArc">
            <a:avLst>
              <a:gd name="adj1" fmla="val 13629918"/>
              <a:gd name="adj2" fmla="val 5390526"/>
              <a:gd name="adj3" fmla="val 13480"/>
            </a:avLst>
          </a:prstGeom>
          <a:solidFill>
            <a:srgbClr val="003E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Block Arc 50">
            <a:extLst>
              <a:ext uri="{FF2B5EF4-FFF2-40B4-BE49-F238E27FC236}">
                <a16:creationId xmlns:a16="http://schemas.microsoft.com/office/drawing/2014/main" id="{14A3477E-9BDF-9145-B3D4-3BBA1B20929E}"/>
              </a:ext>
            </a:extLst>
          </p:cNvPr>
          <p:cNvSpPr/>
          <p:nvPr/>
        </p:nvSpPr>
        <p:spPr>
          <a:xfrm rot="10800000">
            <a:off x="6845537" y="3620149"/>
            <a:ext cx="704681" cy="704681"/>
          </a:xfrm>
          <a:prstGeom prst="blockArc">
            <a:avLst>
              <a:gd name="adj1" fmla="val 10800000"/>
              <a:gd name="adj2" fmla="val 5236583"/>
              <a:gd name="adj3" fmla="val 28287"/>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3">
            <a:extLst>
              <a:ext uri="{FF2B5EF4-FFF2-40B4-BE49-F238E27FC236}">
                <a16:creationId xmlns:a16="http://schemas.microsoft.com/office/drawing/2014/main" id="{7760B3A6-41D8-2745-A562-C6DB5680ED13}"/>
              </a:ext>
            </a:extLst>
          </p:cNvPr>
          <p:cNvSpPr txBox="1">
            <a:spLocks/>
          </p:cNvSpPr>
          <p:nvPr/>
        </p:nvSpPr>
        <p:spPr>
          <a:xfrm>
            <a:off x="9816366" y="319679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90%</a:t>
            </a:r>
          </a:p>
        </p:txBody>
      </p:sp>
      <p:sp>
        <p:nvSpPr>
          <p:cNvPr id="52" name="Text Placeholder 3">
            <a:extLst>
              <a:ext uri="{FF2B5EF4-FFF2-40B4-BE49-F238E27FC236}">
                <a16:creationId xmlns:a16="http://schemas.microsoft.com/office/drawing/2014/main" id="{ACE49AD8-BF35-1144-BE74-83677DA4654F}"/>
              </a:ext>
            </a:extLst>
          </p:cNvPr>
          <p:cNvSpPr txBox="1">
            <a:spLocks/>
          </p:cNvSpPr>
          <p:nvPr/>
        </p:nvSpPr>
        <p:spPr>
          <a:xfrm>
            <a:off x="9816366" y="221930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53" name="Text Placeholder 3">
            <a:extLst>
              <a:ext uri="{FF2B5EF4-FFF2-40B4-BE49-F238E27FC236}">
                <a16:creationId xmlns:a16="http://schemas.microsoft.com/office/drawing/2014/main" id="{E1C6A823-068C-004C-BEE8-F84D5AB4EC12}"/>
              </a:ext>
            </a:extLst>
          </p:cNvPr>
          <p:cNvSpPr txBox="1">
            <a:spLocks/>
          </p:cNvSpPr>
          <p:nvPr/>
        </p:nvSpPr>
        <p:spPr>
          <a:xfrm>
            <a:off x="9816366" y="2708046"/>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70%</a:t>
            </a:r>
          </a:p>
        </p:txBody>
      </p:sp>
      <p:cxnSp>
        <p:nvCxnSpPr>
          <p:cNvPr id="55" name="Elbow Connector 41">
            <a:extLst>
              <a:ext uri="{FF2B5EF4-FFF2-40B4-BE49-F238E27FC236}">
                <a16:creationId xmlns:a16="http://schemas.microsoft.com/office/drawing/2014/main" id="{0F5BB50D-65B0-A84C-BB1A-58CB6A81B603}"/>
              </a:ext>
            </a:extLst>
          </p:cNvPr>
          <p:cNvCxnSpPr/>
          <p:nvPr/>
        </p:nvCxnSpPr>
        <p:spPr>
          <a:xfrm flipV="1">
            <a:off x="7264048" y="2390460"/>
            <a:ext cx="2348027" cy="408947"/>
          </a:xfrm>
          <a:prstGeom prst="bentConnector3">
            <a:avLst>
              <a:gd name="adj1" fmla="val 4673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Elbow Connector 42">
            <a:extLst>
              <a:ext uri="{FF2B5EF4-FFF2-40B4-BE49-F238E27FC236}">
                <a16:creationId xmlns:a16="http://schemas.microsoft.com/office/drawing/2014/main" id="{4C78EDE2-0768-D341-88C5-EEDB9FC13404}"/>
              </a:ext>
            </a:extLst>
          </p:cNvPr>
          <p:cNvCxnSpPr/>
          <p:nvPr/>
        </p:nvCxnSpPr>
        <p:spPr>
          <a:xfrm flipV="1">
            <a:off x="7252168" y="2826096"/>
            <a:ext cx="2348027" cy="408947"/>
          </a:xfrm>
          <a:prstGeom prst="bentConnector3">
            <a:avLst>
              <a:gd name="adj1" fmla="val 55557"/>
            </a:avLst>
          </a:prstGeom>
          <a:ln w="6350" cmpd="sng">
            <a:solidFill>
              <a:srgbClr val="003E8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Elbow Connector 43">
            <a:extLst>
              <a:ext uri="{FF2B5EF4-FFF2-40B4-BE49-F238E27FC236}">
                <a16:creationId xmlns:a16="http://schemas.microsoft.com/office/drawing/2014/main" id="{FD01B822-FDE2-274B-9E4C-7497D5B84309}"/>
              </a:ext>
            </a:extLst>
          </p:cNvPr>
          <p:cNvCxnSpPr/>
          <p:nvPr/>
        </p:nvCxnSpPr>
        <p:spPr>
          <a:xfrm flipV="1">
            <a:off x="7240289" y="3311005"/>
            <a:ext cx="2348027" cy="408947"/>
          </a:xfrm>
          <a:prstGeom prst="bentConnector3">
            <a:avLst>
              <a:gd name="adj1" fmla="val 6700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8" name="Group 49">
            <a:extLst>
              <a:ext uri="{FF2B5EF4-FFF2-40B4-BE49-F238E27FC236}">
                <a16:creationId xmlns:a16="http://schemas.microsoft.com/office/drawing/2014/main" id="{2D3BCA11-FAC9-BD4E-AAC1-EF9F755722CC}"/>
              </a:ext>
            </a:extLst>
          </p:cNvPr>
          <p:cNvGrpSpPr/>
          <p:nvPr/>
        </p:nvGrpSpPr>
        <p:grpSpPr>
          <a:xfrm>
            <a:off x="2341091" y="2219302"/>
            <a:ext cx="2763048" cy="705690"/>
            <a:chOff x="1270277" y="1192718"/>
            <a:chExt cx="3205532" cy="577883"/>
          </a:xfrm>
        </p:grpSpPr>
        <p:sp>
          <p:nvSpPr>
            <p:cNvPr id="59" name="Text Placeholder 3">
              <a:extLst>
                <a:ext uri="{FF2B5EF4-FFF2-40B4-BE49-F238E27FC236}">
                  <a16:creationId xmlns:a16="http://schemas.microsoft.com/office/drawing/2014/main" id="{F70C352C-0D79-B94C-90F9-B656B0673168}"/>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60" name="Text Placeholder 3">
              <a:extLst>
                <a:ext uri="{FF2B5EF4-FFF2-40B4-BE49-F238E27FC236}">
                  <a16:creationId xmlns:a16="http://schemas.microsoft.com/office/drawing/2014/main" id="{83680FAB-7C01-2B49-9ACE-635327144576}"/>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45">
            <a:extLst>
              <a:ext uri="{FF2B5EF4-FFF2-40B4-BE49-F238E27FC236}">
                <a16:creationId xmlns:a16="http://schemas.microsoft.com/office/drawing/2014/main" id="{020D205F-2539-2A41-AACC-0DA6E55D7E0D}"/>
              </a:ext>
            </a:extLst>
          </p:cNvPr>
          <p:cNvSpPr>
            <a:spLocks noEditPoints="1"/>
          </p:cNvSpPr>
          <p:nvPr/>
        </p:nvSpPr>
        <p:spPr bwMode="auto">
          <a:xfrm>
            <a:off x="1857329" y="227279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Group 49">
            <a:extLst>
              <a:ext uri="{FF2B5EF4-FFF2-40B4-BE49-F238E27FC236}">
                <a16:creationId xmlns:a16="http://schemas.microsoft.com/office/drawing/2014/main" id="{404C9055-23F1-3140-A487-EB423BB3F6F7}"/>
              </a:ext>
            </a:extLst>
          </p:cNvPr>
          <p:cNvGrpSpPr/>
          <p:nvPr/>
        </p:nvGrpSpPr>
        <p:grpSpPr>
          <a:xfrm>
            <a:off x="2341091" y="3368345"/>
            <a:ext cx="2763048" cy="705690"/>
            <a:chOff x="1270277" y="1192718"/>
            <a:chExt cx="3205532" cy="577883"/>
          </a:xfrm>
        </p:grpSpPr>
        <p:sp>
          <p:nvSpPr>
            <p:cNvPr id="75" name="Text Placeholder 3">
              <a:extLst>
                <a:ext uri="{FF2B5EF4-FFF2-40B4-BE49-F238E27FC236}">
                  <a16:creationId xmlns:a16="http://schemas.microsoft.com/office/drawing/2014/main" id="{72CB49F6-B994-054D-8D4A-123633A2CDBE}"/>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76" name="Text Placeholder 3">
              <a:extLst>
                <a:ext uri="{FF2B5EF4-FFF2-40B4-BE49-F238E27FC236}">
                  <a16:creationId xmlns:a16="http://schemas.microsoft.com/office/drawing/2014/main" id="{CB09BC79-0610-D743-9946-0683306824AC}"/>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7" name="Freeform 45">
            <a:extLst>
              <a:ext uri="{FF2B5EF4-FFF2-40B4-BE49-F238E27FC236}">
                <a16:creationId xmlns:a16="http://schemas.microsoft.com/office/drawing/2014/main" id="{987656A3-D9E7-484E-B1E5-A935951E6CB2}"/>
              </a:ext>
            </a:extLst>
          </p:cNvPr>
          <p:cNvSpPr>
            <a:spLocks noEditPoints="1"/>
          </p:cNvSpPr>
          <p:nvPr/>
        </p:nvSpPr>
        <p:spPr bwMode="auto">
          <a:xfrm>
            <a:off x="1857329" y="3421839"/>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8" name="Group 49">
            <a:extLst>
              <a:ext uri="{FF2B5EF4-FFF2-40B4-BE49-F238E27FC236}">
                <a16:creationId xmlns:a16="http://schemas.microsoft.com/office/drawing/2014/main" id="{18131CE3-9B99-294B-BF61-24CF11FDEF32}"/>
              </a:ext>
            </a:extLst>
          </p:cNvPr>
          <p:cNvGrpSpPr/>
          <p:nvPr/>
        </p:nvGrpSpPr>
        <p:grpSpPr>
          <a:xfrm>
            <a:off x="2341091" y="4394332"/>
            <a:ext cx="2763048" cy="705690"/>
            <a:chOff x="1270277" y="1192718"/>
            <a:chExt cx="3205532" cy="577883"/>
          </a:xfrm>
        </p:grpSpPr>
        <p:sp>
          <p:nvSpPr>
            <p:cNvPr id="79" name="Text Placeholder 3">
              <a:extLst>
                <a:ext uri="{FF2B5EF4-FFF2-40B4-BE49-F238E27FC236}">
                  <a16:creationId xmlns:a16="http://schemas.microsoft.com/office/drawing/2014/main" id="{4BE3DC1D-CFF2-7C4E-A1EA-AFB1A0A75E59}"/>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80" name="Text Placeholder 3">
              <a:extLst>
                <a:ext uri="{FF2B5EF4-FFF2-40B4-BE49-F238E27FC236}">
                  <a16:creationId xmlns:a16="http://schemas.microsoft.com/office/drawing/2014/main" id="{6A3ACBF8-6F33-4F49-8B11-2821E903520B}"/>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Freeform 45">
            <a:extLst>
              <a:ext uri="{FF2B5EF4-FFF2-40B4-BE49-F238E27FC236}">
                <a16:creationId xmlns:a16="http://schemas.microsoft.com/office/drawing/2014/main" id="{AECF8255-E555-2548-BC4A-D48505A28F0F}"/>
              </a:ext>
            </a:extLst>
          </p:cNvPr>
          <p:cNvSpPr>
            <a:spLocks noEditPoints="1"/>
          </p:cNvSpPr>
          <p:nvPr/>
        </p:nvSpPr>
        <p:spPr bwMode="auto">
          <a:xfrm>
            <a:off x="1857329" y="444782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2" name="Imagen 31">
            <a:extLst>
              <a:ext uri="{FF2B5EF4-FFF2-40B4-BE49-F238E27FC236}">
                <a16:creationId xmlns:a16="http://schemas.microsoft.com/office/drawing/2014/main" id="{2BE4E5BE-C255-E143-B83E-F033A99D0C7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3" name="TextBox 24">
            <a:extLst>
              <a:ext uri="{FF2B5EF4-FFF2-40B4-BE49-F238E27FC236}">
                <a16:creationId xmlns:a16="http://schemas.microsoft.com/office/drawing/2014/main" id="{E30293C1-444B-F846-A6BE-2DF238D082D1}"/>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4" name="Rectangle 15">
            <a:extLst>
              <a:ext uri="{FF2B5EF4-FFF2-40B4-BE49-F238E27FC236}">
                <a16:creationId xmlns:a16="http://schemas.microsoft.com/office/drawing/2014/main" id="{45CA3B8B-76EA-924B-A12B-AE084AA5D3BC}"/>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ítulo 1">
            <a:extLst>
              <a:ext uri="{FF2B5EF4-FFF2-40B4-BE49-F238E27FC236}">
                <a16:creationId xmlns:a16="http://schemas.microsoft.com/office/drawing/2014/main" id="{AA951A19-1F3F-42BF-ACD9-63B597CA8468}"/>
              </a:ext>
            </a:extLst>
          </p:cNvPr>
          <p:cNvSpPr txBox="1">
            <a:spLocks/>
          </p:cNvSpPr>
          <p:nvPr/>
        </p:nvSpPr>
        <p:spPr>
          <a:xfrm>
            <a:off x="1464246" y="1152482"/>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b="1" i="1" dirty="0"/>
              <a:t>Descripción del problema</a:t>
            </a:r>
          </a:p>
        </p:txBody>
      </p:sp>
    </p:spTree>
    <p:extLst>
      <p:ext uri="{BB962C8B-B14F-4D97-AF65-F5344CB8AC3E}">
        <p14:creationId xmlns:p14="http://schemas.microsoft.com/office/powerpoint/2010/main" val="4289738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arn(inHorizontal)">
                                      <p:cBhvr>
                                        <p:cTn id="13" dur="1000"/>
                                        <p:tgtEl>
                                          <p:spTgt spid="47"/>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par>
                          <p:cTn id="18" fill="hold">
                            <p:stCondLst>
                              <p:cond delay="2500"/>
                            </p:stCondLst>
                            <p:childTnLst>
                              <p:par>
                                <p:cTn id="19" presetID="53"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3000"/>
                            </p:stCondLst>
                            <p:childTnLst>
                              <p:par>
                                <p:cTn id="25" presetID="53"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1000" fill="hold"/>
                                        <p:tgtEl>
                                          <p:spTgt spid="45"/>
                                        </p:tgtEl>
                                        <p:attrNameLst>
                                          <p:attrName>ppt_w</p:attrName>
                                        </p:attrNameLst>
                                      </p:cBhvr>
                                      <p:tavLst>
                                        <p:tav tm="0">
                                          <p:val>
                                            <p:fltVal val="0"/>
                                          </p:val>
                                        </p:tav>
                                        <p:tav tm="100000">
                                          <p:val>
                                            <p:strVal val="#ppt_w"/>
                                          </p:val>
                                        </p:tav>
                                      </p:tavLst>
                                    </p:anim>
                                    <p:anim calcmode="lin" valueType="num">
                                      <p:cBhvr>
                                        <p:cTn id="28" dur="1000" fill="hold"/>
                                        <p:tgtEl>
                                          <p:spTgt spid="45"/>
                                        </p:tgtEl>
                                        <p:attrNameLst>
                                          <p:attrName>ppt_h</p:attrName>
                                        </p:attrNameLst>
                                      </p:cBhvr>
                                      <p:tavLst>
                                        <p:tav tm="0">
                                          <p:val>
                                            <p:fltVal val="0"/>
                                          </p:val>
                                        </p:tav>
                                        <p:tav tm="100000">
                                          <p:val>
                                            <p:strVal val="#ppt_h"/>
                                          </p:val>
                                        </p:tav>
                                      </p:tavLst>
                                    </p:anim>
                                    <p:animEffect transition="in" filter="fade">
                                      <p:cBhvr>
                                        <p:cTn id="29" dur="1000"/>
                                        <p:tgtEl>
                                          <p:spTgt spid="45"/>
                                        </p:tgtEl>
                                      </p:cBhvr>
                                    </p:animEffect>
                                  </p:childTnLst>
                                </p:cTn>
                              </p:par>
                            </p:childTnLst>
                          </p:cTn>
                        </p:par>
                        <p:par>
                          <p:cTn id="30" fill="hold">
                            <p:stCondLst>
                              <p:cond delay="4000"/>
                            </p:stCondLst>
                            <p:childTnLst>
                              <p:par>
                                <p:cTn id="31" presetID="2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edge">
                                      <p:cBhvr>
                                        <p:cTn id="33" dur="1000"/>
                                        <p:tgtEl>
                                          <p:spTgt spid="48"/>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par>
                          <p:cTn id="38" fill="hold">
                            <p:stCondLst>
                              <p:cond delay="5500"/>
                            </p:stCondLst>
                            <p:childTnLst>
                              <p:par>
                                <p:cTn id="39" presetID="53"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childTnLst>
                          </p:cTn>
                        </p:par>
                        <p:par>
                          <p:cTn id="44" fill="hold">
                            <p:stCondLst>
                              <p:cond delay="6000"/>
                            </p:stCondLst>
                            <p:childTnLst>
                              <p:par>
                                <p:cTn id="45" presetID="53"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fltVal val="0"/>
                                          </p:val>
                                        </p:tav>
                                        <p:tav tm="100000">
                                          <p:val>
                                            <p:strVal val="#ppt_h"/>
                                          </p:val>
                                        </p:tav>
                                      </p:tavLst>
                                    </p:anim>
                                    <p:animEffect transition="in" filter="fade">
                                      <p:cBhvr>
                                        <p:cTn id="49" dur="1000"/>
                                        <p:tgtEl>
                                          <p:spTgt spid="46"/>
                                        </p:tgtEl>
                                      </p:cBhvr>
                                    </p:animEffect>
                                  </p:childTnLst>
                                </p:cTn>
                              </p:par>
                            </p:childTnLst>
                          </p:cTn>
                        </p:par>
                        <p:par>
                          <p:cTn id="50" fill="hold">
                            <p:stCondLst>
                              <p:cond delay="7000"/>
                            </p:stCondLst>
                            <p:childTnLst>
                              <p:par>
                                <p:cTn id="51" presetID="20"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edge">
                                      <p:cBhvr>
                                        <p:cTn id="53" dur="1000"/>
                                        <p:tgtEl>
                                          <p:spTgt spid="49"/>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childTnLst>
                          </p:cTn>
                        </p:par>
                        <p:par>
                          <p:cTn id="58" fill="hold">
                            <p:stCondLst>
                              <p:cond delay="8500"/>
                            </p:stCondLst>
                            <p:childTnLst>
                              <p:par>
                                <p:cTn id="59" presetID="53"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childTnLst>
                          </p:cTn>
                        </p:par>
                        <p:par>
                          <p:cTn id="64" fill="hold">
                            <p:stCondLst>
                              <p:cond delay="9000"/>
                            </p:stCondLst>
                            <p:childTnLst>
                              <p:par>
                                <p:cTn id="65" presetID="53" presetClass="entr" presetSubtype="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fltVal val="0"/>
                                          </p:val>
                                        </p:tav>
                                        <p:tav tm="100000">
                                          <p:val>
                                            <p:strVal val="#ppt_w"/>
                                          </p:val>
                                        </p:tav>
                                      </p:tavLst>
                                    </p:anim>
                                    <p:anim calcmode="lin" valueType="num">
                                      <p:cBhvr>
                                        <p:cTn id="68" dur="500" fill="hold"/>
                                        <p:tgtEl>
                                          <p:spTgt spid="70"/>
                                        </p:tgtEl>
                                        <p:attrNameLst>
                                          <p:attrName>ppt_h</p:attrName>
                                        </p:attrNameLst>
                                      </p:cBhvr>
                                      <p:tavLst>
                                        <p:tav tm="0">
                                          <p:val>
                                            <p:fltVal val="0"/>
                                          </p:val>
                                        </p:tav>
                                        <p:tav tm="100000">
                                          <p:val>
                                            <p:strVal val="#ppt_h"/>
                                          </p:val>
                                        </p:tav>
                                      </p:tavLst>
                                    </p:anim>
                                    <p:animEffect transition="in" filter="fade">
                                      <p:cBhvr>
                                        <p:cTn id="69" dur="500"/>
                                        <p:tgtEl>
                                          <p:spTgt spid="70"/>
                                        </p:tgtEl>
                                      </p:cBhvr>
                                    </p:animEffect>
                                  </p:childTnLst>
                                </p:cTn>
                              </p:par>
                            </p:childTnLst>
                          </p:cTn>
                        </p:par>
                        <p:par>
                          <p:cTn id="70" fill="hold">
                            <p:stCondLst>
                              <p:cond delay="9500"/>
                            </p:stCondLst>
                            <p:childTnLst>
                              <p:par>
                                <p:cTn id="71" presetID="2" presetClass="entr" presetSubtype="4" accel="50000" decel="50000" fill="hold" nodeType="after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additive="base">
                                        <p:cTn id="73" dur="500" fill="hold"/>
                                        <p:tgtEl>
                                          <p:spTgt spid="58"/>
                                        </p:tgtEl>
                                        <p:attrNameLst>
                                          <p:attrName>ppt_x</p:attrName>
                                        </p:attrNameLst>
                                      </p:cBhvr>
                                      <p:tavLst>
                                        <p:tav tm="0">
                                          <p:val>
                                            <p:strVal val="#ppt_x"/>
                                          </p:val>
                                        </p:tav>
                                        <p:tav tm="100000">
                                          <p:val>
                                            <p:strVal val="#ppt_x"/>
                                          </p:val>
                                        </p:tav>
                                      </p:tavLst>
                                    </p:anim>
                                    <p:anim calcmode="lin" valueType="num">
                                      <p:cBhvr additive="base">
                                        <p:cTn id="74" dur="500" fill="hold"/>
                                        <p:tgtEl>
                                          <p:spTgt spid="58"/>
                                        </p:tgtEl>
                                        <p:attrNameLst>
                                          <p:attrName>ppt_y</p:attrName>
                                        </p:attrNameLst>
                                      </p:cBhvr>
                                      <p:tavLst>
                                        <p:tav tm="0">
                                          <p:val>
                                            <p:strVal val="1+#ppt_h/2"/>
                                          </p:val>
                                        </p:tav>
                                        <p:tav tm="100000">
                                          <p:val>
                                            <p:strVal val="#ppt_y"/>
                                          </p:val>
                                        </p:tav>
                                      </p:tavLst>
                                    </p:anim>
                                  </p:childTnLst>
                                </p:cTn>
                              </p:par>
                            </p:childTnLst>
                          </p:cTn>
                        </p:par>
                        <p:par>
                          <p:cTn id="75" fill="hold">
                            <p:stCondLst>
                              <p:cond delay="10000"/>
                            </p:stCondLst>
                            <p:childTnLst>
                              <p:par>
                                <p:cTn id="76" presetID="53" presetClass="entr" presetSubtype="0"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p:cTn id="78" dur="500" fill="hold"/>
                                        <p:tgtEl>
                                          <p:spTgt spid="77"/>
                                        </p:tgtEl>
                                        <p:attrNameLst>
                                          <p:attrName>ppt_w</p:attrName>
                                        </p:attrNameLst>
                                      </p:cBhvr>
                                      <p:tavLst>
                                        <p:tav tm="0">
                                          <p:val>
                                            <p:fltVal val="0"/>
                                          </p:val>
                                        </p:tav>
                                        <p:tav tm="100000">
                                          <p:val>
                                            <p:strVal val="#ppt_w"/>
                                          </p:val>
                                        </p:tav>
                                      </p:tavLst>
                                    </p:anim>
                                    <p:anim calcmode="lin" valueType="num">
                                      <p:cBhvr>
                                        <p:cTn id="79" dur="500" fill="hold"/>
                                        <p:tgtEl>
                                          <p:spTgt spid="77"/>
                                        </p:tgtEl>
                                        <p:attrNameLst>
                                          <p:attrName>ppt_h</p:attrName>
                                        </p:attrNameLst>
                                      </p:cBhvr>
                                      <p:tavLst>
                                        <p:tav tm="0">
                                          <p:val>
                                            <p:fltVal val="0"/>
                                          </p:val>
                                        </p:tav>
                                        <p:tav tm="100000">
                                          <p:val>
                                            <p:strVal val="#ppt_h"/>
                                          </p:val>
                                        </p:tav>
                                      </p:tavLst>
                                    </p:anim>
                                    <p:animEffect transition="in" filter="fade">
                                      <p:cBhvr>
                                        <p:cTn id="80" dur="500"/>
                                        <p:tgtEl>
                                          <p:spTgt spid="77"/>
                                        </p:tgtEl>
                                      </p:cBhvr>
                                    </p:animEffect>
                                  </p:childTnLst>
                                </p:cTn>
                              </p:par>
                            </p:childTnLst>
                          </p:cTn>
                        </p:par>
                        <p:par>
                          <p:cTn id="81" fill="hold">
                            <p:stCondLst>
                              <p:cond delay="10500"/>
                            </p:stCondLst>
                            <p:childTnLst>
                              <p:par>
                                <p:cTn id="82" presetID="2" presetClass="entr" presetSubtype="4" accel="50000" decel="50000" fill="hold" nodeType="afterEffect">
                                  <p:stCondLst>
                                    <p:cond delay="0"/>
                                  </p:stCondLst>
                                  <p:childTnLst>
                                    <p:set>
                                      <p:cBhvr>
                                        <p:cTn id="83" dur="1" fill="hold">
                                          <p:stCondLst>
                                            <p:cond delay="0"/>
                                          </p:stCondLst>
                                        </p:cTn>
                                        <p:tgtEl>
                                          <p:spTgt spid="74"/>
                                        </p:tgtEl>
                                        <p:attrNameLst>
                                          <p:attrName>style.visibility</p:attrName>
                                        </p:attrNameLst>
                                      </p:cBhvr>
                                      <p:to>
                                        <p:strVal val="visible"/>
                                      </p:to>
                                    </p:set>
                                    <p:anim calcmode="lin" valueType="num">
                                      <p:cBhvr additive="base">
                                        <p:cTn id="84" dur="500" fill="hold"/>
                                        <p:tgtEl>
                                          <p:spTgt spid="74"/>
                                        </p:tgtEl>
                                        <p:attrNameLst>
                                          <p:attrName>ppt_x</p:attrName>
                                        </p:attrNameLst>
                                      </p:cBhvr>
                                      <p:tavLst>
                                        <p:tav tm="0">
                                          <p:val>
                                            <p:strVal val="#ppt_x"/>
                                          </p:val>
                                        </p:tav>
                                        <p:tav tm="100000">
                                          <p:val>
                                            <p:strVal val="#ppt_x"/>
                                          </p:val>
                                        </p:tav>
                                      </p:tavLst>
                                    </p:anim>
                                    <p:anim calcmode="lin" valueType="num">
                                      <p:cBhvr additive="base">
                                        <p:cTn id="85" dur="500" fill="hold"/>
                                        <p:tgtEl>
                                          <p:spTgt spid="74"/>
                                        </p:tgtEl>
                                        <p:attrNameLst>
                                          <p:attrName>ppt_y</p:attrName>
                                        </p:attrNameLst>
                                      </p:cBhvr>
                                      <p:tavLst>
                                        <p:tav tm="0">
                                          <p:val>
                                            <p:strVal val="1+#ppt_h/2"/>
                                          </p:val>
                                        </p:tav>
                                        <p:tav tm="100000">
                                          <p:val>
                                            <p:strVal val="#ppt_y"/>
                                          </p:val>
                                        </p:tav>
                                      </p:tavLst>
                                    </p:anim>
                                  </p:childTnLst>
                                </p:cTn>
                              </p:par>
                            </p:childTnLst>
                          </p:cTn>
                        </p:par>
                        <p:par>
                          <p:cTn id="86" fill="hold">
                            <p:stCondLst>
                              <p:cond delay="11000"/>
                            </p:stCondLst>
                            <p:childTnLst>
                              <p:par>
                                <p:cTn id="87" presetID="53"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p:cTn id="89" dur="500" fill="hold"/>
                                        <p:tgtEl>
                                          <p:spTgt spid="81"/>
                                        </p:tgtEl>
                                        <p:attrNameLst>
                                          <p:attrName>ppt_w</p:attrName>
                                        </p:attrNameLst>
                                      </p:cBhvr>
                                      <p:tavLst>
                                        <p:tav tm="0">
                                          <p:val>
                                            <p:fltVal val="0"/>
                                          </p:val>
                                        </p:tav>
                                        <p:tav tm="100000">
                                          <p:val>
                                            <p:strVal val="#ppt_w"/>
                                          </p:val>
                                        </p:tav>
                                      </p:tavLst>
                                    </p:anim>
                                    <p:anim calcmode="lin" valueType="num">
                                      <p:cBhvr>
                                        <p:cTn id="90" dur="500" fill="hold"/>
                                        <p:tgtEl>
                                          <p:spTgt spid="81"/>
                                        </p:tgtEl>
                                        <p:attrNameLst>
                                          <p:attrName>ppt_h</p:attrName>
                                        </p:attrNameLst>
                                      </p:cBhvr>
                                      <p:tavLst>
                                        <p:tav tm="0">
                                          <p:val>
                                            <p:fltVal val="0"/>
                                          </p:val>
                                        </p:tav>
                                        <p:tav tm="100000">
                                          <p:val>
                                            <p:strVal val="#ppt_h"/>
                                          </p:val>
                                        </p:tav>
                                      </p:tavLst>
                                    </p:anim>
                                    <p:animEffect transition="in" filter="fade">
                                      <p:cBhvr>
                                        <p:cTn id="91" dur="500"/>
                                        <p:tgtEl>
                                          <p:spTgt spid="81"/>
                                        </p:tgtEl>
                                      </p:cBhvr>
                                    </p:animEffect>
                                  </p:childTnLst>
                                </p:cTn>
                              </p:par>
                            </p:childTnLst>
                          </p:cTn>
                        </p:par>
                        <p:par>
                          <p:cTn id="92" fill="hold">
                            <p:stCondLst>
                              <p:cond delay="11500"/>
                            </p:stCondLst>
                            <p:childTnLst>
                              <p:par>
                                <p:cTn id="93" presetID="2" presetClass="entr" presetSubtype="4" accel="50000" decel="50000" fill="hold" nodeType="after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500" fill="hold"/>
                                        <p:tgtEl>
                                          <p:spTgt spid="78"/>
                                        </p:tgtEl>
                                        <p:attrNameLst>
                                          <p:attrName>ppt_x</p:attrName>
                                        </p:attrNameLst>
                                      </p:cBhvr>
                                      <p:tavLst>
                                        <p:tav tm="0">
                                          <p:val>
                                            <p:strVal val="#ppt_x"/>
                                          </p:val>
                                        </p:tav>
                                        <p:tav tm="100000">
                                          <p:val>
                                            <p:strVal val="#ppt_x"/>
                                          </p:val>
                                        </p:tav>
                                      </p:tavLst>
                                    </p:anim>
                                    <p:anim calcmode="lin" valueType="num">
                                      <p:cBhvr additive="base">
                                        <p:cTn id="9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animBg="1"/>
      <p:bldP spid="46" grpId="0" animBg="1"/>
      <p:bldP spid="47" grpId="0" animBg="1"/>
      <p:bldP spid="48" grpId="0" animBg="1"/>
      <p:bldP spid="49" grpId="0" animBg="1"/>
      <p:bldP spid="51" grpId="0"/>
      <p:bldP spid="52" grpId="0"/>
      <p:bldP spid="53" grpId="0"/>
      <p:bldP spid="70" grpId="0" animBg="1"/>
      <p:bldP spid="77" grpId="0" animBg="1"/>
      <p:bldP spid="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8" name="Freeform: Shape 40">
            <a:extLst>
              <a:ext uri="{FF2B5EF4-FFF2-40B4-BE49-F238E27FC236}">
                <a16:creationId xmlns:a16="http://schemas.microsoft.com/office/drawing/2014/main" id="{503A7A2B-0167-9440-92E6-419388C59115}"/>
              </a:ext>
            </a:extLst>
          </p:cNvPr>
          <p:cNvSpPr/>
          <p:nvPr/>
        </p:nvSpPr>
        <p:spPr>
          <a:xfrm>
            <a:off x="948271" y="3026807"/>
            <a:ext cx="4064656" cy="2999727"/>
          </a:xfrm>
          <a:custGeom>
            <a:avLst/>
            <a:gdLst>
              <a:gd name="connsiteX0" fmla="*/ 43590 w 4114165"/>
              <a:gd name="connsiteY0" fmla="*/ 3035606 h 3036265"/>
              <a:gd name="connsiteX1" fmla="*/ 26 w 4114165"/>
              <a:gd name="connsiteY1" fmla="*/ 2993362 h 3036265"/>
              <a:gd name="connsiteX2" fmla="*/ 686 w 4114165"/>
              <a:gd name="connsiteY2" fmla="*/ 2683135 h 3036265"/>
              <a:gd name="connsiteX3" fmla="*/ 44250 w 4114165"/>
              <a:gd name="connsiteY3" fmla="*/ 2638251 h 3036265"/>
              <a:gd name="connsiteX4" fmla="*/ 314874 w 4114165"/>
              <a:gd name="connsiteY4" fmla="*/ 2638251 h 3036265"/>
              <a:gd name="connsiteX5" fmla="*/ 357117 w 4114165"/>
              <a:gd name="connsiteY5" fmla="*/ 2633631 h 3036265"/>
              <a:gd name="connsiteX6" fmla="*/ 357117 w 4114165"/>
              <a:gd name="connsiteY6" fmla="*/ 2627690 h 3036265"/>
              <a:gd name="connsiteX7" fmla="*/ 357117 w 4114165"/>
              <a:gd name="connsiteY7" fmla="*/ 2282480 h 3036265"/>
              <a:gd name="connsiteX8" fmla="*/ 357777 w 4114165"/>
              <a:gd name="connsiteY8" fmla="*/ 1953111 h 3036265"/>
              <a:gd name="connsiteX9" fmla="*/ 449525 w 4114165"/>
              <a:gd name="connsiteY9" fmla="*/ 1860043 h 3036265"/>
              <a:gd name="connsiteX10" fmla="*/ 1027076 w 4114165"/>
              <a:gd name="connsiteY10" fmla="*/ 1860043 h 3036265"/>
              <a:gd name="connsiteX11" fmla="*/ 1122124 w 4114165"/>
              <a:gd name="connsiteY11" fmla="*/ 1956411 h 3036265"/>
              <a:gd name="connsiteX12" fmla="*/ 1122124 w 4114165"/>
              <a:gd name="connsiteY12" fmla="*/ 2593367 h 3036265"/>
              <a:gd name="connsiteX13" fmla="*/ 1188790 w 4114165"/>
              <a:gd name="connsiteY13" fmla="*/ 2636271 h 3036265"/>
              <a:gd name="connsiteX14" fmla="*/ 1201991 w 4114165"/>
              <a:gd name="connsiteY14" fmla="*/ 2615809 h 3036265"/>
              <a:gd name="connsiteX15" fmla="*/ 1202651 w 4114165"/>
              <a:gd name="connsiteY15" fmla="*/ 2579506 h 3036265"/>
              <a:gd name="connsiteX16" fmla="*/ 1202651 w 4114165"/>
              <a:gd name="connsiteY16" fmla="*/ 1355099 h 3036265"/>
              <a:gd name="connsiteX17" fmla="*/ 1202651 w 4114165"/>
              <a:gd name="connsiteY17" fmla="*/ 1322096 h 3036265"/>
              <a:gd name="connsiteX18" fmla="*/ 1279878 w 4114165"/>
              <a:gd name="connsiteY18" fmla="*/ 1245529 h 3036265"/>
              <a:gd name="connsiteX19" fmla="*/ 1613207 w 4114165"/>
              <a:gd name="connsiteY19" fmla="*/ 1245529 h 3036265"/>
              <a:gd name="connsiteX20" fmla="*/ 1870630 w 4114165"/>
              <a:gd name="connsiteY20" fmla="*/ 1245529 h 3036265"/>
              <a:gd name="connsiteX21" fmla="*/ 1966998 w 4114165"/>
              <a:gd name="connsiteY21" fmla="*/ 1343878 h 3036265"/>
              <a:gd name="connsiteX22" fmla="*/ 1966998 w 4114165"/>
              <a:gd name="connsiteY22" fmla="*/ 2597987 h 3036265"/>
              <a:gd name="connsiteX23" fmla="*/ 1978879 w 4114165"/>
              <a:gd name="connsiteY23" fmla="*/ 2635611 h 3036265"/>
              <a:gd name="connsiteX24" fmla="*/ 2036964 w 4114165"/>
              <a:gd name="connsiteY24" fmla="*/ 2634951 h 3036265"/>
              <a:gd name="connsiteX25" fmla="*/ 2046205 w 4114165"/>
              <a:gd name="connsiteY25" fmla="*/ 2599307 h 3036265"/>
              <a:gd name="connsiteX26" fmla="*/ 2046205 w 4114165"/>
              <a:gd name="connsiteY26" fmla="*/ 830353 h 3036265"/>
              <a:gd name="connsiteX27" fmla="*/ 2046205 w 4114165"/>
              <a:gd name="connsiteY27" fmla="*/ 800650 h 3036265"/>
              <a:gd name="connsiteX28" fmla="*/ 2118152 w 4114165"/>
              <a:gd name="connsiteY28" fmla="*/ 727384 h 3036265"/>
              <a:gd name="connsiteX29" fmla="*/ 2738605 w 4114165"/>
              <a:gd name="connsiteY29" fmla="*/ 727384 h 3036265"/>
              <a:gd name="connsiteX30" fmla="*/ 2809892 w 4114165"/>
              <a:gd name="connsiteY30" fmla="*/ 801970 h 3036265"/>
              <a:gd name="connsiteX31" fmla="*/ 2810552 w 4114165"/>
              <a:gd name="connsiteY31" fmla="*/ 2594027 h 3036265"/>
              <a:gd name="connsiteX32" fmla="*/ 2857416 w 4114165"/>
              <a:gd name="connsiteY32" fmla="*/ 2639571 h 3036265"/>
              <a:gd name="connsiteX33" fmla="*/ 2891079 w 4114165"/>
              <a:gd name="connsiteY33" fmla="*/ 2590727 h 3036265"/>
              <a:gd name="connsiteX34" fmla="*/ 2891079 w 4114165"/>
              <a:gd name="connsiteY34" fmla="*/ 122771 h 3036265"/>
              <a:gd name="connsiteX35" fmla="*/ 3012529 w 4114165"/>
              <a:gd name="connsiteY35" fmla="*/ 0 h 3036265"/>
              <a:gd name="connsiteX36" fmla="*/ 3563678 w 4114165"/>
              <a:gd name="connsiteY36" fmla="*/ 0 h 3036265"/>
              <a:gd name="connsiteX37" fmla="*/ 3653446 w 4114165"/>
              <a:gd name="connsiteY37" fmla="*/ 87788 h 3036265"/>
              <a:gd name="connsiteX38" fmla="*/ 3650806 w 4114165"/>
              <a:gd name="connsiteY38" fmla="*/ 2594687 h 3036265"/>
              <a:gd name="connsiteX39" fmla="*/ 3695029 w 4114165"/>
              <a:gd name="connsiteY39" fmla="*/ 2638911 h 3036265"/>
              <a:gd name="connsiteX40" fmla="*/ 4071262 w 4114165"/>
              <a:gd name="connsiteY40" fmla="*/ 2638911 h 3036265"/>
              <a:gd name="connsiteX41" fmla="*/ 4114166 w 4114165"/>
              <a:gd name="connsiteY41" fmla="*/ 2681815 h 3036265"/>
              <a:gd name="connsiteX42" fmla="*/ 4114166 w 4114165"/>
              <a:gd name="connsiteY42" fmla="*/ 2992042 h 3036265"/>
              <a:gd name="connsiteX43" fmla="*/ 4069283 w 4114165"/>
              <a:gd name="connsiteY43" fmla="*/ 3036266 h 3036265"/>
              <a:gd name="connsiteX44" fmla="*/ 43590 w 4114165"/>
              <a:gd name="connsiteY44" fmla="*/ 3035606 h 303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14165" h="3036265">
                <a:moveTo>
                  <a:pt x="43590" y="3035606"/>
                </a:moveTo>
                <a:cubicBezTo>
                  <a:pt x="11247" y="3035606"/>
                  <a:pt x="-634" y="3027685"/>
                  <a:pt x="26" y="2993362"/>
                </a:cubicBezTo>
                <a:cubicBezTo>
                  <a:pt x="2006" y="2889733"/>
                  <a:pt x="686" y="2786764"/>
                  <a:pt x="686" y="2683135"/>
                </a:cubicBezTo>
                <a:cubicBezTo>
                  <a:pt x="686" y="2638911"/>
                  <a:pt x="1346" y="2638251"/>
                  <a:pt x="44250" y="2638251"/>
                </a:cubicBezTo>
                <a:cubicBezTo>
                  <a:pt x="134678" y="2638251"/>
                  <a:pt x="224446" y="2638251"/>
                  <a:pt x="314874" y="2638251"/>
                </a:cubicBezTo>
                <a:cubicBezTo>
                  <a:pt x="328735" y="2638251"/>
                  <a:pt x="343256" y="2640231"/>
                  <a:pt x="357117" y="2633631"/>
                </a:cubicBezTo>
                <a:cubicBezTo>
                  <a:pt x="357117" y="2631650"/>
                  <a:pt x="357117" y="2629670"/>
                  <a:pt x="357117" y="2627690"/>
                </a:cubicBezTo>
                <a:cubicBezTo>
                  <a:pt x="356457" y="2512840"/>
                  <a:pt x="357117" y="2397330"/>
                  <a:pt x="357117" y="2282480"/>
                </a:cubicBezTo>
                <a:cubicBezTo>
                  <a:pt x="357117" y="2280500"/>
                  <a:pt x="357777" y="2060700"/>
                  <a:pt x="357777" y="1953111"/>
                </a:cubicBezTo>
                <a:cubicBezTo>
                  <a:pt x="357777" y="1881165"/>
                  <a:pt x="378899" y="1860043"/>
                  <a:pt x="449525" y="1860043"/>
                </a:cubicBezTo>
                <a:cubicBezTo>
                  <a:pt x="642262" y="1860043"/>
                  <a:pt x="834339" y="1860043"/>
                  <a:pt x="1027076" y="1860043"/>
                </a:cubicBezTo>
                <a:cubicBezTo>
                  <a:pt x="1101663" y="1860043"/>
                  <a:pt x="1122124" y="1880505"/>
                  <a:pt x="1122124" y="1956411"/>
                </a:cubicBezTo>
                <a:cubicBezTo>
                  <a:pt x="1122124" y="2168950"/>
                  <a:pt x="1122124" y="2380829"/>
                  <a:pt x="1122124" y="2593367"/>
                </a:cubicBezTo>
                <a:cubicBezTo>
                  <a:pt x="1122124" y="2634290"/>
                  <a:pt x="1149187" y="2652112"/>
                  <a:pt x="1188790" y="2636271"/>
                </a:cubicBezTo>
                <a:cubicBezTo>
                  <a:pt x="1198691" y="2632310"/>
                  <a:pt x="1201991" y="2625050"/>
                  <a:pt x="1201991" y="2615809"/>
                </a:cubicBezTo>
                <a:cubicBezTo>
                  <a:pt x="1201991" y="2603928"/>
                  <a:pt x="1202651" y="2591387"/>
                  <a:pt x="1202651" y="2579506"/>
                </a:cubicBezTo>
                <a:cubicBezTo>
                  <a:pt x="1202651" y="2171590"/>
                  <a:pt x="1202651" y="1763674"/>
                  <a:pt x="1202651" y="1355099"/>
                </a:cubicBezTo>
                <a:cubicBezTo>
                  <a:pt x="1202651" y="1343878"/>
                  <a:pt x="1202651" y="1333317"/>
                  <a:pt x="1202651" y="1322096"/>
                </a:cubicBezTo>
                <a:cubicBezTo>
                  <a:pt x="1203971" y="1268631"/>
                  <a:pt x="1227074" y="1245529"/>
                  <a:pt x="1279878" y="1245529"/>
                </a:cubicBezTo>
                <a:cubicBezTo>
                  <a:pt x="1390768" y="1244869"/>
                  <a:pt x="1502318" y="1245529"/>
                  <a:pt x="1613207" y="1245529"/>
                </a:cubicBezTo>
                <a:cubicBezTo>
                  <a:pt x="1699015" y="1245529"/>
                  <a:pt x="1784822" y="1245529"/>
                  <a:pt x="1870630" y="1245529"/>
                </a:cubicBezTo>
                <a:cubicBezTo>
                  <a:pt x="1947857" y="1245529"/>
                  <a:pt x="1966998" y="1264671"/>
                  <a:pt x="1966998" y="1343878"/>
                </a:cubicBezTo>
                <a:cubicBezTo>
                  <a:pt x="1966998" y="1662685"/>
                  <a:pt x="1966998" y="2498979"/>
                  <a:pt x="1966998" y="2597987"/>
                </a:cubicBezTo>
                <a:cubicBezTo>
                  <a:pt x="1966998" y="2611189"/>
                  <a:pt x="1961058" y="2629670"/>
                  <a:pt x="1978879" y="2635611"/>
                </a:cubicBezTo>
                <a:cubicBezTo>
                  <a:pt x="1997361" y="2641551"/>
                  <a:pt x="2018483" y="2642872"/>
                  <a:pt x="2036964" y="2634951"/>
                </a:cubicBezTo>
                <a:cubicBezTo>
                  <a:pt x="2052146" y="2628350"/>
                  <a:pt x="2046205" y="2611849"/>
                  <a:pt x="2046205" y="2599307"/>
                </a:cubicBezTo>
                <a:cubicBezTo>
                  <a:pt x="2046865" y="2454095"/>
                  <a:pt x="2046205" y="1275232"/>
                  <a:pt x="2046205" y="830353"/>
                </a:cubicBezTo>
                <a:cubicBezTo>
                  <a:pt x="2046205" y="820452"/>
                  <a:pt x="2046205" y="810551"/>
                  <a:pt x="2046205" y="800650"/>
                </a:cubicBezTo>
                <a:cubicBezTo>
                  <a:pt x="2048185" y="754446"/>
                  <a:pt x="2072607" y="727384"/>
                  <a:pt x="2118152" y="727384"/>
                </a:cubicBezTo>
                <a:cubicBezTo>
                  <a:pt x="2324750" y="726724"/>
                  <a:pt x="2532008" y="726724"/>
                  <a:pt x="2738605" y="727384"/>
                </a:cubicBezTo>
                <a:cubicBezTo>
                  <a:pt x="2782830" y="727384"/>
                  <a:pt x="2808572" y="756426"/>
                  <a:pt x="2809892" y="801970"/>
                </a:cubicBezTo>
                <a:cubicBezTo>
                  <a:pt x="2811212" y="848174"/>
                  <a:pt x="2810552" y="2042879"/>
                  <a:pt x="2810552" y="2594027"/>
                </a:cubicBezTo>
                <a:cubicBezTo>
                  <a:pt x="2810552" y="2638251"/>
                  <a:pt x="2813192" y="2638251"/>
                  <a:pt x="2857416" y="2639571"/>
                </a:cubicBezTo>
                <a:cubicBezTo>
                  <a:pt x="2897019" y="2640891"/>
                  <a:pt x="2891079" y="2614489"/>
                  <a:pt x="2891079" y="2590727"/>
                </a:cubicBezTo>
                <a:cubicBezTo>
                  <a:pt x="2891079" y="1768295"/>
                  <a:pt x="2891079" y="945203"/>
                  <a:pt x="2891079" y="122771"/>
                </a:cubicBezTo>
                <a:cubicBezTo>
                  <a:pt x="2891079" y="9241"/>
                  <a:pt x="2900320" y="0"/>
                  <a:pt x="3012529" y="0"/>
                </a:cubicBezTo>
                <a:cubicBezTo>
                  <a:pt x="3196026" y="0"/>
                  <a:pt x="3380182" y="0"/>
                  <a:pt x="3563678" y="0"/>
                </a:cubicBezTo>
                <a:cubicBezTo>
                  <a:pt x="3631664" y="0"/>
                  <a:pt x="3652785" y="21122"/>
                  <a:pt x="3653446" y="87788"/>
                </a:cubicBezTo>
                <a:cubicBezTo>
                  <a:pt x="3654106" y="264023"/>
                  <a:pt x="3651466" y="2399310"/>
                  <a:pt x="3650806" y="2594687"/>
                </a:cubicBezTo>
                <a:cubicBezTo>
                  <a:pt x="3650806" y="2638911"/>
                  <a:pt x="3650806" y="2638911"/>
                  <a:pt x="3695029" y="2638911"/>
                </a:cubicBezTo>
                <a:cubicBezTo>
                  <a:pt x="3820440" y="2638911"/>
                  <a:pt x="3945851" y="2638911"/>
                  <a:pt x="4071262" y="2638911"/>
                </a:cubicBezTo>
                <a:cubicBezTo>
                  <a:pt x="4112186" y="2638911"/>
                  <a:pt x="4114166" y="2640891"/>
                  <a:pt x="4114166" y="2681815"/>
                </a:cubicBezTo>
                <a:cubicBezTo>
                  <a:pt x="4114166" y="2785444"/>
                  <a:pt x="4114166" y="2888413"/>
                  <a:pt x="4114166" y="2992042"/>
                </a:cubicBezTo>
                <a:cubicBezTo>
                  <a:pt x="4114166" y="3034946"/>
                  <a:pt x="4113506" y="3036266"/>
                  <a:pt x="4069283" y="3036266"/>
                </a:cubicBezTo>
                <a:cubicBezTo>
                  <a:pt x="3504933" y="3034946"/>
                  <a:pt x="196723" y="3034286"/>
                  <a:pt x="43590" y="3035606"/>
                </a:cubicBezTo>
                <a:close/>
              </a:path>
            </a:pathLst>
          </a:custGeom>
          <a:solidFill>
            <a:srgbClr val="003264"/>
          </a:solidFill>
          <a:ln w="6595" cap="flat">
            <a:noFill/>
            <a:prstDash val="solid"/>
            <a:miter/>
          </a:ln>
        </p:spPr>
        <p:txBody>
          <a:bodyPr rtlCol="0" anchor="ctr"/>
          <a:lstStyle/>
          <a:p>
            <a:endParaRPr lang="en-US" sz="2400"/>
          </a:p>
        </p:txBody>
      </p:sp>
      <p:sp>
        <p:nvSpPr>
          <p:cNvPr id="9" name="Freeform: Shape 43">
            <a:extLst>
              <a:ext uri="{FF2B5EF4-FFF2-40B4-BE49-F238E27FC236}">
                <a16:creationId xmlns:a16="http://schemas.microsoft.com/office/drawing/2014/main" id="{5816B3BF-7BB7-7C4A-BAB5-CC543ADBBF73}"/>
              </a:ext>
            </a:extLst>
          </p:cNvPr>
          <p:cNvSpPr/>
          <p:nvPr/>
        </p:nvSpPr>
        <p:spPr>
          <a:xfrm>
            <a:off x="889735" y="2324621"/>
            <a:ext cx="2933527" cy="2208757"/>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rgbClr val="FFC000"/>
          </a:solidFill>
          <a:ln w="6595" cap="flat">
            <a:noFill/>
            <a:prstDash val="solid"/>
            <a:miter/>
          </a:ln>
        </p:spPr>
        <p:txBody>
          <a:bodyPr rtlCol="0" anchor="ctr"/>
          <a:lstStyle/>
          <a:p>
            <a:endParaRPr lang="en-US" sz="2400"/>
          </a:p>
        </p:txBody>
      </p:sp>
      <p:sp>
        <p:nvSpPr>
          <p:cNvPr id="16" name="TextBox 75">
            <a:extLst>
              <a:ext uri="{FF2B5EF4-FFF2-40B4-BE49-F238E27FC236}">
                <a16:creationId xmlns:a16="http://schemas.microsoft.com/office/drawing/2014/main" id="{DFFF4213-7543-244B-8E62-242A30C49A6F}"/>
              </a:ext>
            </a:extLst>
          </p:cNvPr>
          <p:cNvSpPr txBox="1"/>
          <p:nvPr/>
        </p:nvSpPr>
        <p:spPr>
          <a:xfrm>
            <a:off x="9551912" y="4628083"/>
            <a:ext cx="1158164" cy="297454"/>
          </a:xfrm>
          <a:prstGeom prst="rect">
            <a:avLst/>
          </a:prstGeom>
          <a:noFill/>
        </p:spPr>
        <p:txBody>
          <a:bodyPr wrap="square" rtlCol="0">
            <a:spAutoFit/>
          </a:bodyPr>
          <a:lstStyle/>
          <a:p>
            <a:pPr algn="ctr"/>
            <a:r>
              <a:rPr lang="en-US" altLang="ko-KR" sz="1333" b="1" dirty="0">
                <a:solidFill>
                  <a:schemeClr val="bg1"/>
                </a:solidFill>
                <a:cs typeface="Arial" pitchFamily="34" charset="0"/>
              </a:rPr>
              <a:t>Presentation</a:t>
            </a:r>
            <a:endParaRPr lang="ko-KR" altLang="en-US" sz="1333" b="1" dirty="0">
              <a:solidFill>
                <a:schemeClr val="bg1"/>
              </a:solidFill>
              <a:cs typeface="Arial" pitchFamily="34" charset="0"/>
            </a:endParaRPr>
          </a:p>
        </p:txBody>
      </p:sp>
      <p:sp>
        <p:nvSpPr>
          <p:cNvPr id="21" name="Freeform: Shape 86">
            <a:extLst>
              <a:ext uri="{FF2B5EF4-FFF2-40B4-BE49-F238E27FC236}">
                <a16:creationId xmlns:a16="http://schemas.microsoft.com/office/drawing/2014/main" id="{FC938817-D338-9F42-ABFE-7CA799770C87}"/>
              </a:ext>
            </a:extLst>
          </p:cNvPr>
          <p:cNvSpPr/>
          <p:nvPr/>
        </p:nvSpPr>
        <p:spPr>
          <a:xfrm>
            <a:off x="2110751" y="2160798"/>
            <a:ext cx="956979" cy="95697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400"/>
          </a:p>
        </p:txBody>
      </p:sp>
      <p:pic>
        <p:nvPicPr>
          <p:cNvPr id="22" name="Imagen 21">
            <a:extLst>
              <a:ext uri="{FF2B5EF4-FFF2-40B4-BE49-F238E27FC236}">
                <a16:creationId xmlns:a16="http://schemas.microsoft.com/office/drawing/2014/main" id="{205D3271-1CEF-AE47-9C35-4F2CB03F41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23" name="TextBox 24">
            <a:extLst>
              <a:ext uri="{FF2B5EF4-FFF2-40B4-BE49-F238E27FC236}">
                <a16:creationId xmlns:a16="http://schemas.microsoft.com/office/drawing/2014/main" id="{D0D1C257-5039-8142-B58A-BD5FCB8E40A9}"/>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24" name="Rectangle 15">
            <a:extLst>
              <a:ext uri="{FF2B5EF4-FFF2-40B4-BE49-F238E27FC236}">
                <a16:creationId xmlns:a16="http://schemas.microsoft.com/office/drawing/2014/main" id="{259AFFE8-E45B-6F43-B410-AA9AC70EEB14}"/>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ítulo 1">
            <a:extLst>
              <a:ext uri="{FF2B5EF4-FFF2-40B4-BE49-F238E27FC236}">
                <a16:creationId xmlns:a16="http://schemas.microsoft.com/office/drawing/2014/main" id="{6D4BA3AE-BE5B-40C1-A05D-CA10E31868BC}"/>
              </a:ext>
            </a:extLst>
          </p:cNvPr>
          <p:cNvSpPr txBox="1">
            <a:spLocks/>
          </p:cNvSpPr>
          <p:nvPr/>
        </p:nvSpPr>
        <p:spPr>
          <a:xfrm>
            <a:off x="2357956" y="1054273"/>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Descripción del problema</a:t>
            </a:r>
          </a:p>
        </p:txBody>
      </p:sp>
    </p:spTree>
    <p:extLst>
      <p:ext uri="{BB962C8B-B14F-4D97-AF65-F5344CB8AC3E}">
        <p14:creationId xmlns:p14="http://schemas.microsoft.com/office/powerpoint/2010/main" val="2421128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5" name="Freeform 2">
            <a:extLst>
              <a:ext uri="{FF2B5EF4-FFF2-40B4-BE49-F238E27FC236}">
                <a16:creationId xmlns:a16="http://schemas.microsoft.com/office/drawing/2014/main" id="{11493FF3-E749-8346-AFC9-006E2B606609}"/>
              </a:ext>
            </a:extLst>
          </p:cNvPr>
          <p:cNvSpPr>
            <a:spLocks/>
          </p:cNvSpPr>
          <p:nvPr/>
        </p:nvSpPr>
        <p:spPr bwMode="auto">
          <a:xfrm>
            <a:off x="2324397" y="1529107"/>
            <a:ext cx="5847768" cy="4930084"/>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headEnd/>
            <a:tailEnd/>
          </a:ln>
        </p:spPr>
        <p:txBody>
          <a:bodyPr wrap="none" lIns="83831" tIns="41916" rIns="83831" bIns="41916" anchor="ctr"/>
          <a:lstStyle/>
          <a:p>
            <a:pPr algn="ctr" fontAlgn="base">
              <a:spcBef>
                <a:spcPct val="0"/>
              </a:spcBef>
              <a:spcAft>
                <a:spcPct val="0"/>
              </a:spcAft>
              <a:defRPr/>
            </a:pPr>
            <a:endParaRPr lang="zh-CN" altLang="en-US" sz="1733" b="1" kern="0">
              <a:solidFill>
                <a:srgbClr val="000000"/>
              </a:solidFill>
              <a:cs typeface="+mn-ea"/>
              <a:sym typeface="+mn-lt"/>
            </a:endParaRPr>
          </a:p>
        </p:txBody>
      </p:sp>
      <p:sp>
        <p:nvSpPr>
          <p:cNvPr id="36" name="圆角矩形 47">
            <a:extLst>
              <a:ext uri="{FF2B5EF4-FFF2-40B4-BE49-F238E27FC236}">
                <a16:creationId xmlns:a16="http://schemas.microsoft.com/office/drawing/2014/main" id="{91C431A1-8E63-0447-BE0A-5A82B50BDD84}"/>
              </a:ext>
            </a:extLst>
          </p:cNvPr>
          <p:cNvSpPr/>
          <p:nvPr/>
        </p:nvSpPr>
        <p:spPr>
          <a:xfrm>
            <a:off x="3854735" y="4657501"/>
            <a:ext cx="2122372" cy="392955"/>
          </a:xfrm>
          <a:prstGeom prst="roundRect">
            <a:avLst/>
          </a:prstGeom>
          <a:solidFill>
            <a:srgbClr val="003E8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específicas</a:t>
            </a:r>
            <a:endParaRPr lang="zh-CN" altLang="en-US" sz="1733" dirty="0">
              <a:cs typeface="+mn-ea"/>
              <a:sym typeface="+mn-lt"/>
            </a:endParaRPr>
          </a:p>
        </p:txBody>
      </p:sp>
      <p:sp>
        <p:nvSpPr>
          <p:cNvPr id="37" name="圆角矩形 48">
            <a:extLst>
              <a:ext uri="{FF2B5EF4-FFF2-40B4-BE49-F238E27FC236}">
                <a16:creationId xmlns:a16="http://schemas.microsoft.com/office/drawing/2014/main" id="{3EDAE467-E82F-934C-9999-F65570CAE2FB}"/>
              </a:ext>
            </a:extLst>
          </p:cNvPr>
          <p:cNvSpPr/>
          <p:nvPr/>
        </p:nvSpPr>
        <p:spPr>
          <a:xfrm>
            <a:off x="4744759" y="3810897"/>
            <a:ext cx="2122372" cy="392955"/>
          </a:xfrm>
          <a:prstGeom prst="roundRect">
            <a:avLst/>
          </a:prstGeom>
          <a:solidFill>
            <a:srgbClr val="00326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a:t>
            </a:r>
            <a:r>
              <a:rPr lang="es-ES" altLang="zh-CN" sz="1733" dirty="0">
                <a:cs typeface="+mn-ea"/>
                <a:sym typeface="+mn-lt"/>
              </a:rPr>
              <a:t> especificas</a:t>
            </a:r>
            <a:endParaRPr lang="zh-CN" altLang="en-US" sz="1733" dirty="0">
              <a:cs typeface="+mn-ea"/>
              <a:sym typeface="+mn-lt"/>
            </a:endParaRPr>
          </a:p>
        </p:txBody>
      </p:sp>
      <p:sp>
        <p:nvSpPr>
          <p:cNvPr id="38" name="圆角矩形 49">
            <a:extLst>
              <a:ext uri="{FF2B5EF4-FFF2-40B4-BE49-F238E27FC236}">
                <a16:creationId xmlns:a16="http://schemas.microsoft.com/office/drawing/2014/main" id="{5CCA2E35-B66B-3246-8F0B-00E97D59A306}"/>
              </a:ext>
            </a:extLst>
          </p:cNvPr>
          <p:cNvSpPr/>
          <p:nvPr/>
        </p:nvSpPr>
        <p:spPr>
          <a:xfrm>
            <a:off x="5408002" y="2994116"/>
            <a:ext cx="2122372" cy="392955"/>
          </a:xfrm>
          <a:prstGeom prst="roundRect">
            <a:avLst/>
          </a:prstGeom>
          <a:solidFill>
            <a:srgbClr val="003E8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específicas </a:t>
            </a:r>
            <a:endParaRPr lang="zh-CN" altLang="en-US" sz="1733" dirty="0">
              <a:cs typeface="+mn-ea"/>
              <a:sym typeface="+mn-lt"/>
            </a:endParaRPr>
          </a:p>
        </p:txBody>
      </p:sp>
      <p:sp>
        <p:nvSpPr>
          <p:cNvPr id="45" name="圆角矩形 50">
            <a:extLst>
              <a:ext uri="{FF2B5EF4-FFF2-40B4-BE49-F238E27FC236}">
                <a16:creationId xmlns:a16="http://schemas.microsoft.com/office/drawing/2014/main" id="{07550E66-ECFB-E34C-996C-866D2065C60A}"/>
              </a:ext>
            </a:extLst>
          </p:cNvPr>
          <p:cNvSpPr/>
          <p:nvPr/>
        </p:nvSpPr>
        <p:spPr>
          <a:xfrm>
            <a:off x="6151491" y="2223120"/>
            <a:ext cx="2122372" cy="392955"/>
          </a:xfrm>
          <a:prstGeom prst="roundRect">
            <a:avLst/>
          </a:prstGeom>
          <a:solidFill>
            <a:srgbClr val="00326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General</a:t>
            </a:r>
          </a:p>
        </p:txBody>
      </p:sp>
      <p:sp>
        <p:nvSpPr>
          <p:cNvPr id="48" name="矩形 53">
            <a:extLst>
              <a:ext uri="{FF2B5EF4-FFF2-40B4-BE49-F238E27FC236}">
                <a16:creationId xmlns:a16="http://schemas.microsoft.com/office/drawing/2014/main" id="{1D845F65-1455-8042-AF8D-BC42EC1D1F9E}"/>
              </a:ext>
            </a:extLst>
          </p:cNvPr>
          <p:cNvSpPr/>
          <p:nvPr/>
        </p:nvSpPr>
        <p:spPr>
          <a:xfrm>
            <a:off x="6904412" y="4574743"/>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49" name="矩形 54">
            <a:extLst>
              <a:ext uri="{FF2B5EF4-FFF2-40B4-BE49-F238E27FC236}">
                <a16:creationId xmlns:a16="http://schemas.microsoft.com/office/drawing/2014/main" id="{BF42D18F-74C0-F24E-98E6-87326E6B8C66}"/>
              </a:ext>
            </a:extLst>
          </p:cNvPr>
          <p:cNvSpPr/>
          <p:nvPr/>
        </p:nvSpPr>
        <p:spPr>
          <a:xfrm>
            <a:off x="7448692" y="3743050"/>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50" name="矩形 55">
            <a:extLst>
              <a:ext uri="{FF2B5EF4-FFF2-40B4-BE49-F238E27FC236}">
                <a16:creationId xmlns:a16="http://schemas.microsoft.com/office/drawing/2014/main" id="{E4F11799-81F1-2543-B81F-8AC7BF93D51F}"/>
              </a:ext>
            </a:extLst>
          </p:cNvPr>
          <p:cNvSpPr/>
          <p:nvPr/>
        </p:nvSpPr>
        <p:spPr>
          <a:xfrm>
            <a:off x="7957192" y="2911358"/>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51" name="矩形 56">
            <a:extLst>
              <a:ext uri="{FF2B5EF4-FFF2-40B4-BE49-F238E27FC236}">
                <a16:creationId xmlns:a16="http://schemas.microsoft.com/office/drawing/2014/main" id="{1D6E1039-0B7A-9A42-8271-3AC1B5C3695E}"/>
              </a:ext>
            </a:extLst>
          </p:cNvPr>
          <p:cNvSpPr/>
          <p:nvPr/>
        </p:nvSpPr>
        <p:spPr>
          <a:xfrm>
            <a:off x="8754908" y="2155274"/>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pic>
        <p:nvPicPr>
          <p:cNvPr id="21" name="Imagen 20">
            <a:extLst>
              <a:ext uri="{FF2B5EF4-FFF2-40B4-BE49-F238E27FC236}">
                <a16:creationId xmlns:a16="http://schemas.microsoft.com/office/drawing/2014/main" id="{66CEAACD-4D72-C849-BDF3-2C1AD6AA7DB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22" name="TextBox 24">
            <a:extLst>
              <a:ext uri="{FF2B5EF4-FFF2-40B4-BE49-F238E27FC236}">
                <a16:creationId xmlns:a16="http://schemas.microsoft.com/office/drawing/2014/main" id="{FFA89A3A-A6C0-DD42-9611-84D3A8CA5B7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23" name="Rectangle 15">
            <a:extLst>
              <a:ext uri="{FF2B5EF4-FFF2-40B4-BE49-F238E27FC236}">
                <a16:creationId xmlns:a16="http://schemas.microsoft.com/office/drawing/2014/main" id="{4ADCDA60-1E04-0940-87CF-68D2E80D1D5E}"/>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ítulo 1">
            <a:extLst>
              <a:ext uri="{FF2B5EF4-FFF2-40B4-BE49-F238E27FC236}">
                <a16:creationId xmlns:a16="http://schemas.microsoft.com/office/drawing/2014/main" id="{B03001AC-48D9-431A-9B6B-BFFB5ADD54C4}"/>
              </a:ext>
            </a:extLst>
          </p:cNvPr>
          <p:cNvSpPr txBox="1">
            <a:spLocks/>
          </p:cNvSpPr>
          <p:nvPr/>
        </p:nvSpPr>
        <p:spPr>
          <a:xfrm>
            <a:off x="892113" y="1615642"/>
            <a:ext cx="3561354" cy="1293233"/>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b="1" i="1" dirty="0"/>
              <a:t>Objetivos </a:t>
            </a:r>
            <a:r>
              <a:rPr lang="es-PE" sz="4400" b="1" i="1" dirty="0"/>
              <a:t>investigación</a:t>
            </a:r>
          </a:p>
        </p:txBody>
      </p:sp>
    </p:spTree>
    <p:extLst>
      <p:ext uri="{BB962C8B-B14F-4D97-AF65-F5344CB8AC3E}">
        <p14:creationId xmlns:p14="http://schemas.microsoft.com/office/powerpoint/2010/main" val="2466327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36"/>
                                        </p:tgtEl>
                                        <p:attrNameLst>
                                          <p:attrName>style.visibility</p:attrName>
                                        </p:attrNameLst>
                                      </p:cBhvr>
                                      <p:to>
                                        <p:strVal val="visible"/>
                                      </p:to>
                                    </p:set>
                                    <p:anim calcmode="lin" valueType="num">
                                      <p:cBhvr additive="base">
                                        <p:cTn id="10" dur="500" fill="hold"/>
                                        <p:tgtEl>
                                          <p:spTgt spid="36"/>
                                        </p:tgtEl>
                                        <p:attrNameLst>
                                          <p:attrName>ppt_x</p:attrName>
                                        </p:attrNameLst>
                                      </p:cBhvr>
                                      <p:tavLst>
                                        <p:tav tm="0">
                                          <p:val>
                                            <p:strVal val="0-#ppt_w/2"/>
                                          </p:val>
                                        </p:tav>
                                        <p:tav tm="100000">
                                          <p:val>
                                            <p:strVal val="#ppt_x"/>
                                          </p:val>
                                        </p:tav>
                                      </p:tavLst>
                                    </p:anim>
                                    <p:anim calcmode="lin" valueType="num">
                                      <p:cBhvr additive="base">
                                        <p:cTn id="11" dur="500" fill="hold"/>
                                        <p:tgtEl>
                                          <p:spTgt spid="36"/>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50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1+#ppt_w/2"/>
                                          </p:val>
                                        </p:tav>
                                        <p:tav tm="100000">
                                          <p:val>
                                            <p:strVal val="#ppt_x"/>
                                          </p:val>
                                        </p:tav>
                                      </p:tavLst>
                                    </p:anim>
                                    <p:anim calcmode="lin" valueType="num">
                                      <p:cBhvr additive="base">
                                        <p:cTn id="15" dur="500" fill="hold"/>
                                        <p:tgtEl>
                                          <p:spTgt spid="4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70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0-#ppt_w/2"/>
                                          </p:val>
                                        </p:tav>
                                        <p:tav tm="100000">
                                          <p:val>
                                            <p:strVal val="#ppt_x"/>
                                          </p:val>
                                        </p:tav>
                                      </p:tavLst>
                                    </p:anim>
                                    <p:anim calcmode="lin" valueType="num">
                                      <p:cBhvr additive="base">
                                        <p:cTn id="19" dur="500" fill="hold"/>
                                        <p:tgtEl>
                                          <p:spTgt spid="3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70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500" fill="hold"/>
                                        <p:tgtEl>
                                          <p:spTgt spid="49"/>
                                        </p:tgtEl>
                                        <p:attrNameLst>
                                          <p:attrName>ppt_x</p:attrName>
                                        </p:attrNameLst>
                                      </p:cBhvr>
                                      <p:tavLst>
                                        <p:tav tm="0">
                                          <p:val>
                                            <p:strVal val="1+#ppt_w/2"/>
                                          </p:val>
                                        </p:tav>
                                        <p:tav tm="100000">
                                          <p:val>
                                            <p:strVal val="#ppt_x"/>
                                          </p:val>
                                        </p:tav>
                                      </p:tavLst>
                                    </p:anim>
                                    <p:anim calcmode="lin" valueType="num">
                                      <p:cBhvr additive="base">
                                        <p:cTn id="23" dur="500" fill="hold"/>
                                        <p:tgtEl>
                                          <p:spTgt spid="4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90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0-#ppt_w/2"/>
                                          </p:val>
                                        </p:tav>
                                        <p:tav tm="100000">
                                          <p:val>
                                            <p:strVal val="#ppt_x"/>
                                          </p:val>
                                        </p:tav>
                                      </p:tavLst>
                                    </p:anim>
                                    <p:anim calcmode="lin" valueType="num">
                                      <p:cBhvr additive="base">
                                        <p:cTn id="27" dur="500" fill="hold"/>
                                        <p:tgtEl>
                                          <p:spTgt spid="3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90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1+#ppt_w/2"/>
                                          </p:val>
                                        </p:tav>
                                        <p:tav tm="100000">
                                          <p:val>
                                            <p:strVal val="#ppt_x"/>
                                          </p:val>
                                        </p:tav>
                                      </p:tavLst>
                                    </p:anim>
                                    <p:anim calcmode="lin" valueType="num">
                                      <p:cBhvr additive="base">
                                        <p:cTn id="31" dur="500" fill="hold"/>
                                        <p:tgtEl>
                                          <p:spTgt spid="50"/>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120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0-#ppt_w/2"/>
                                          </p:val>
                                        </p:tav>
                                        <p:tav tm="100000">
                                          <p:val>
                                            <p:strVal val="#ppt_x"/>
                                          </p:val>
                                        </p:tav>
                                      </p:tavLst>
                                    </p:anim>
                                    <p:anim calcmode="lin" valueType="num">
                                      <p:cBhvr additive="base">
                                        <p:cTn id="35" dur="500" fill="hold"/>
                                        <p:tgtEl>
                                          <p:spTgt spid="45"/>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120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1+#ppt_w/2"/>
                                          </p:val>
                                        </p:tav>
                                        <p:tav tm="100000">
                                          <p:val>
                                            <p:strVal val="#ppt_x"/>
                                          </p:val>
                                        </p:tav>
                                      </p:tavLst>
                                    </p:anim>
                                    <p:anim calcmode="lin" valueType="num">
                                      <p:cBhvr additive="base">
                                        <p:cTn id="39"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45" grpId="0" animBg="1"/>
      <p:bldP spid="48" grpId="0" animBg="1"/>
      <p:bldP spid="49" grpId="0" animBg="1"/>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1510598" y="1103373"/>
            <a:ext cx="8774683" cy="830997"/>
          </a:xfrm>
          <a:prstGeom prst="rect">
            <a:avLst/>
          </a:prstGeom>
          <a:noFill/>
        </p:spPr>
        <p:txBody>
          <a:bodyPr wrap="square">
            <a:spAutoFit/>
          </a:bodyPr>
          <a:lstStyle/>
          <a:p>
            <a:r>
              <a:rPr lang="es-PE" sz="4800" b="1" i="1" dirty="0">
                <a:latin typeface="+mj-lt"/>
              </a:rPr>
              <a:t>Descripción de variables de estudio</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Explique breve y técnicamente los procedimiento de aplicación de instrumentos que garantice el comportamiento ético en investigación.</a:t>
            </a:r>
          </a:p>
          <a:p>
            <a:pPr lvl="1" algn="l"/>
            <a:r>
              <a:rPr lang="es-PE" dirty="0"/>
              <a:t>Puede anexar la carta de autorización de la </a:t>
            </a:r>
            <a:r>
              <a:rPr lang="es-PE" dirty="0" err="1"/>
              <a:t>intitución</a:t>
            </a:r>
            <a:endParaRPr lang="es-PE" dirty="0"/>
          </a:p>
          <a:p>
            <a:pPr lvl="1" algn="l"/>
            <a:r>
              <a:rPr lang="es-PE" dirty="0"/>
              <a:t>Puede anexar el consentimiento informado</a:t>
            </a:r>
          </a:p>
          <a:p>
            <a:pPr lvl="1" algn="l"/>
            <a:r>
              <a:rPr lang="es-PE" dirty="0"/>
              <a:t>Puede anexar otra evidencia</a:t>
            </a:r>
          </a:p>
        </p:txBody>
      </p:sp>
    </p:spTree>
    <p:extLst>
      <p:ext uri="{BB962C8B-B14F-4D97-AF65-F5344CB8AC3E}">
        <p14:creationId xmlns:p14="http://schemas.microsoft.com/office/powerpoint/2010/main" val="3903413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8" name="Oval 2">
            <a:extLst>
              <a:ext uri="{FF2B5EF4-FFF2-40B4-BE49-F238E27FC236}">
                <a16:creationId xmlns:a16="http://schemas.microsoft.com/office/drawing/2014/main" id="{E6C342FE-58B0-B240-89CA-36781CE36A04}"/>
              </a:ext>
            </a:extLst>
          </p:cNvPr>
          <p:cNvSpPr>
            <a:spLocks noChangeArrowheads="1"/>
          </p:cNvSpPr>
          <p:nvPr/>
        </p:nvSpPr>
        <p:spPr bwMode="auto">
          <a:xfrm>
            <a:off x="5697319" y="1975244"/>
            <a:ext cx="1080492" cy="1078259"/>
          </a:xfrm>
          <a:prstGeom prst="ellipse">
            <a:avLst/>
          </a:prstGeom>
          <a:solidFill>
            <a:srgbClr val="003670"/>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9" name="Oval 3">
            <a:extLst>
              <a:ext uri="{FF2B5EF4-FFF2-40B4-BE49-F238E27FC236}">
                <a16:creationId xmlns:a16="http://schemas.microsoft.com/office/drawing/2014/main" id="{06BC3BCE-F56C-204D-B533-9F65FE5B0258}"/>
              </a:ext>
            </a:extLst>
          </p:cNvPr>
          <p:cNvSpPr>
            <a:spLocks noChangeArrowheads="1"/>
          </p:cNvSpPr>
          <p:nvPr/>
        </p:nvSpPr>
        <p:spPr bwMode="auto">
          <a:xfrm>
            <a:off x="5842429" y="3493292"/>
            <a:ext cx="808137" cy="808137"/>
          </a:xfrm>
          <a:prstGeom prst="ellipse">
            <a:avLst/>
          </a:prstGeom>
          <a:solidFill>
            <a:srgbClr val="F3C133"/>
          </a:solidFill>
          <a:ln w="9525" cmpd="sng">
            <a:noFill/>
            <a:round/>
            <a:headEnd/>
            <a:tailEnd/>
          </a:ln>
        </p:spPr>
        <p:txBody>
          <a:bodyPr/>
          <a:lstStyle/>
          <a:p>
            <a:pPr>
              <a:lnSpc>
                <a:spcPct val="120000"/>
              </a:lnSpc>
            </a:pPr>
            <a:endParaRPr lang="zh-CN" altLang="en-US" sz="1351">
              <a:solidFill>
                <a:schemeClr val="bg1">
                  <a:lumMod val="50000"/>
                </a:schemeClr>
              </a:solidFill>
              <a:cs typeface="+mn-ea"/>
              <a:sym typeface="+mn-lt"/>
            </a:endParaRPr>
          </a:p>
        </p:txBody>
      </p:sp>
      <p:sp>
        <p:nvSpPr>
          <p:cNvPr id="10" name="Oval 4">
            <a:extLst>
              <a:ext uri="{FF2B5EF4-FFF2-40B4-BE49-F238E27FC236}">
                <a16:creationId xmlns:a16="http://schemas.microsoft.com/office/drawing/2014/main" id="{0ED57D74-1DE1-5446-87C3-11D3060F8CAA}"/>
              </a:ext>
            </a:extLst>
          </p:cNvPr>
          <p:cNvSpPr>
            <a:spLocks noChangeArrowheads="1"/>
          </p:cNvSpPr>
          <p:nvPr/>
        </p:nvSpPr>
        <p:spPr bwMode="auto">
          <a:xfrm>
            <a:off x="7076958" y="3354881"/>
            <a:ext cx="1078260" cy="1078259"/>
          </a:xfrm>
          <a:prstGeom prst="ellipse">
            <a:avLst/>
          </a:prstGeom>
          <a:solidFill>
            <a:srgbClr val="003E81"/>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1" name="Oval 5">
            <a:extLst>
              <a:ext uri="{FF2B5EF4-FFF2-40B4-BE49-F238E27FC236}">
                <a16:creationId xmlns:a16="http://schemas.microsoft.com/office/drawing/2014/main" id="{9A4D6B25-1671-8A47-AFFE-A53ED618AEC7}"/>
              </a:ext>
            </a:extLst>
          </p:cNvPr>
          <p:cNvSpPr>
            <a:spLocks noChangeArrowheads="1"/>
          </p:cNvSpPr>
          <p:nvPr/>
        </p:nvSpPr>
        <p:spPr bwMode="auto">
          <a:xfrm>
            <a:off x="4319917" y="3354881"/>
            <a:ext cx="1078259" cy="1078259"/>
          </a:xfrm>
          <a:prstGeom prst="ellipse">
            <a:avLst/>
          </a:prstGeom>
          <a:solidFill>
            <a:srgbClr val="003670"/>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2" name="Oval 6">
            <a:extLst>
              <a:ext uri="{FF2B5EF4-FFF2-40B4-BE49-F238E27FC236}">
                <a16:creationId xmlns:a16="http://schemas.microsoft.com/office/drawing/2014/main" id="{9B503238-ACBD-2241-AEB8-F1E417FED069}"/>
              </a:ext>
            </a:extLst>
          </p:cNvPr>
          <p:cNvSpPr>
            <a:spLocks noChangeArrowheads="1"/>
          </p:cNvSpPr>
          <p:nvPr/>
        </p:nvSpPr>
        <p:spPr bwMode="auto">
          <a:xfrm>
            <a:off x="5697319" y="4732283"/>
            <a:ext cx="1080492" cy="1080492"/>
          </a:xfrm>
          <a:prstGeom prst="ellipse">
            <a:avLst/>
          </a:prstGeom>
          <a:solidFill>
            <a:srgbClr val="003E81"/>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3" name="Freeform 7">
            <a:extLst>
              <a:ext uri="{FF2B5EF4-FFF2-40B4-BE49-F238E27FC236}">
                <a16:creationId xmlns:a16="http://schemas.microsoft.com/office/drawing/2014/main" id="{FDABC9F2-85C4-1749-B1B6-3525CCCB1940}"/>
              </a:ext>
            </a:extLst>
          </p:cNvPr>
          <p:cNvSpPr>
            <a:spLocks/>
          </p:cNvSpPr>
          <p:nvPr/>
        </p:nvSpPr>
        <p:spPr bwMode="auto">
          <a:xfrm>
            <a:off x="3788602" y="2095796"/>
            <a:ext cx="1727895" cy="468809"/>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4" name="Freeform 8">
            <a:extLst>
              <a:ext uri="{FF2B5EF4-FFF2-40B4-BE49-F238E27FC236}">
                <a16:creationId xmlns:a16="http://schemas.microsoft.com/office/drawing/2014/main" id="{CECA0FD5-B0E1-7542-A029-5836D2675837}"/>
              </a:ext>
            </a:extLst>
          </p:cNvPr>
          <p:cNvSpPr>
            <a:spLocks/>
          </p:cNvSpPr>
          <p:nvPr/>
        </p:nvSpPr>
        <p:spPr bwMode="auto">
          <a:xfrm>
            <a:off x="7650691" y="2095796"/>
            <a:ext cx="799207" cy="1076027"/>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5" name="Freeform 9">
            <a:extLst>
              <a:ext uri="{FF2B5EF4-FFF2-40B4-BE49-F238E27FC236}">
                <a16:creationId xmlns:a16="http://schemas.microsoft.com/office/drawing/2014/main" id="{BC1A89D9-A7D4-E54D-907C-229C1F6A83D9}"/>
              </a:ext>
            </a:extLst>
          </p:cNvPr>
          <p:cNvSpPr>
            <a:spLocks/>
          </p:cNvSpPr>
          <p:nvPr/>
        </p:nvSpPr>
        <p:spPr bwMode="auto">
          <a:xfrm>
            <a:off x="6958639" y="4832745"/>
            <a:ext cx="1426517" cy="468809"/>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6" name="Freeform 10">
            <a:extLst>
              <a:ext uri="{FF2B5EF4-FFF2-40B4-BE49-F238E27FC236}">
                <a16:creationId xmlns:a16="http://schemas.microsoft.com/office/drawing/2014/main" id="{9B87AA7D-6228-CB40-AF61-46C6545C2A2D}"/>
              </a:ext>
            </a:extLst>
          </p:cNvPr>
          <p:cNvSpPr>
            <a:spLocks/>
          </p:cNvSpPr>
          <p:nvPr/>
        </p:nvSpPr>
        <p:spPr bwMode="auto">
          <a:xfrm>
            <a:off x="3788601" y="4538063"/>
            <a:ext cx="1069329" cy="310307"/>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7" name="Freeform 11">
            <a:extLst>
              <a:ext uri="{FF2B5EF4-FFF2-40B4-BE49-F238E27FC236}">
                <a16:creationId xmlns:a16="http://schemas.microsoft.com/office/drawing/2014/main" id="{15B7BB69-CB42-CC44-901D-B09C401CAEDF}"/>
              </a:ext>
            </a:extLst>
          </p:cNvPr>
          <p:cNvSpPr>
            <a:spLocks/>
          </p:cNvSpPr>
          <p:nvPr/>
        </p:nvSpPr>
        <p:spPr bwMode="auto">
          <a:xfrm>
            <a:off x="6855949" y="3803598"/>
            <a:ext cx="95993" cy="191988"/>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8" name="Freeform 12">
            <a:extLst>
              <a:ext uri="{FF2B5EF4-FFF2-40B4-BE49-F238E27FC236}">
                <a16:creationId xmlns:a16="http://schemas.microsoft.com/office/drawing/2014/main" id="{2E3BA568-67F4-C447-9F33-0A82BFA30449}"/>
              </a:ext>
            </a:extLst>
          </p:cNvPr>
          <p:cNvSpPr>
            <a:spLocks/>
          </p:cNvSpPr>
          <p:nvPr/>
        </p:nvSpPr>
        <p:spPr bwMode="auto">
          <a:xfrm>
            <a:off x="5523192" y="3803598"/>
            <a:ext cx="95995" cy="191988"/>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9" name="Freeform 13">
            <a:extLst>
              <a:ext uri="{FF2B5EF4-FFF2-40B4-BE49-F238E27FC236}">
                <a16:creationId xmlns:a16="http://schemas.microsoft.com/office/drawing/2014/main" id="{97818E7D-F866-6A40-88B1-7593DA82E1BF}"/>
              </a:ext>
            </a:extLst>
          </p:cNvPr>
          <p:cNvSpPr>
            <a:spLocks/>
          </p:cNvSpPr>
          <p:nvPr/>
        </p:nvSpPr>
        <p:spPr bwMode="auto">
          <a:xfrm>
            <a:off x="6141574" y="4517972"/>
            <a:ext cx="191988" cy="95995"/>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20" name="Freeform 14">
            <a:extLst>
              <a:ext uri="{FF2B5EF4-FFF2-40B4-BE49-F238E27FC236}">
                <a16:creationId xmlns:a16="http://schemas.microsoft.com/office/drawing/2014/main" id="{616050F9-4036-E740-860A-7B8A3573F613}"/>
              </a:ext>
            </a:extLst>
          </p:cNvPr>
          <p:cNvSpPr>
            <a:spLocks/>
          </p:cNvSpPr>
          <p:nvPr/>
        </p:nvSpPr>
        <p:spPr bwMode="auto">
          <a:xfrm>
            <a:off x="6141574" y="3185217"/>
            <a:ext cx="191988" cy="95993"/>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21" name="Rectangle 15">
            <a:extLst>
              <a:ext uri="{FF2B5EF4-FFF2-40B4-BE49-F238E27FC236}">
                <a16:creationId xmlns:a16="http://schemas.microsoft.com/office/drawing/2014/main" id="{B11DC89B-53E6-B945-A499-00590F3F2D70}"/>
              </a:ext>
            </a:extLst>
          </p:cNvPr>
          <p:cNvSpPr>
            <a:spLocks noChangeArrowheads="1"/>
          </p:cNvSpPr>
          <p:nvPr/>
        </p:nvSpPr>
        <p:spPr bwMode="auto">
          <a:xfrm>
            <a:off x="8650818" y="1515838"/>
            <a:ext cx="1506056" cy="113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endParaRPr lang="en-US" altLang="zh-CN" sz="2800" dirty="0">
              <a:solidFill>
                <a:srgbClr val="003264"/>
              </a:solidFill>
              <a:cs typeface="+mn-ea"/>
              <a:sym typeface="+mn-lt"/>
            </a:endParaRPr>
          </a:p>
          <a:p>
            <a:pPr>
              <a:lnSpc>
                <a:spcPct val="120000"/>
              </a:lnSpc>
            </a:pPr>
            <a:r>
              <a:rPr lang="en-US" altLang="zh-CN" sz="3600" dirty="0">
                <a:solidFill>
                  <a:schemeClr val="tx1">
                    <a:lumMod val="75000"/>
                    <a:lumOff val="25000"/>
                  </a:schemeClr>
                </a:solidFill>
                <a:cs typeface="+mn-ea"/>
                <a:sym typeface="+mn-lt"/>
              </a:rPr>
              <a:t>TIPO</a:t>
            </a:r>
            <a:endParaRPr lang="en-GB" altLang="zh-CN" sz="3600" dirty="0">
              <a:solidFill>
                <a:schemeClr val="tx1">
                  <a:lumMod val="75000"/>
                  <a:lumOff val="25000"/>
                </a:schemeClr>
              </a:solidFill>
              <a:cs typeface="+mn-ea"/>
              <a:sym typeface="+mn-lt"/>
            </a:endParaRPr>
          </a:p>
        </p:txBody>
      </p:sp>
      <p:sp>
        <p:nvSpPr>
          <p:cNvPr id="22" name="Rectangle 16">
            <a:extLst>
              <a:ext uri="{FF2B5EF4-FFF2-40B4-BE49-F238E27FC236}">
                <a16:creationId xmlns:a16="http://schemas.microsoft.com/office/drawing/2014/main" id="{9E0CC262-55CB-4341-BCE7-F717A297A630}"/>
              </a:ext>
            </a:extLst>
          </p:cNvPr>
          <p:cNvSpPr>
            <a:spLocks noChangeArrowheads="1"/>
          </p:cNvSpPr>
          <p:nvPr/>
        </p:nvSpPr>
        <p:spPr bwMode="auto">
          <a:xfrm>
            <a:off x="8500589" y="4930494"/>
            <a:ext cx="2127497" cy="62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s-ES_tradnl" altLang="zh-CN" sz="3600" dirty="0">
                <a:solidFill>
                  <a:schemeClr val="tx1">
                    <a:lumMod val="75000"/>
                    <a:lumOff val="25000"/>
                  </a:schemeClr>
                </a:solidFill>
                <a:cs typeface="+mn-ea"/>
                <a:sym typeface="+mn-lt"/>
              </a:rPr>
              <a:t>ENFOQUE</a:t>
            </a:r>
          </a:p>
        </p:txBody>
      </p:sp>
      <p:sp>
        <p:nvSpPr>
          <p:cNvPr id="23" name="Rectangle 17">
            <a:extLst>
              <a:ext uri="{FF2B5EF4-FFF2-40B4-BE49-F238E27FC236}">
                <a16:creationId xmlns:a16="http://schemas.microsoft.com/office/drawing/2014/main" id="{698F6EFA-6F34-BB47-8C7E-BD20737EB20D}"/>
              </a:ext>
            </a:extLst>
          </p:cNvPr>
          <p:cNvSpPr>
            <a:spLocks noChangeArrowheads="1"/>
          </p:cNvSpPr>
          <p:nvPr/>
        </p:nvSpPr>
        <p:spPr bwMode="auto">
          <a:xfrm>
            <a:off x="1449024" y="4718890"/>
            <a:ext cx="2127497"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3200" dirty="0">
                <a:solidFill>
                  <a:srgbClr val="003264"/>
                </a:solidFill>
                <a:cs typeface="+mn-ea"/>
                <a:sym typeface="+mn-lt"/>
              </a:rPr>
              <a:t>CORTE</a:t>
            </a:r>
            <a:endParaRPr lang="en-US" altLang="zh-CN" sz="1400" dirty="0">
              <a:solidFill>
                <a:srgbClr val="003264"/>
              </a:solidFill>
              <a:cs typeface="+mn-ea"/>
              <a:sym typeface="+mn-lt"/>
            </a:endParaRPr>
          </a:p>
        </p:txBody>
      </p:sp>
      <p:sp>
        <p:nvSpPr>
          <p:cNvPr id="24" name="Rectangle 18">
            <a:extLst>
              <a:ext uri="{FF2B5EF4-FFF2-40B4-BE49-F238E27FC236}">
                <a16:creationId xmlns:a16="http://schemas.microsoft.com/office/drawing/2014/main" id="{6F4A80A8-8B71-894A-9607-B1AC4AD4CAD7}"/>
              </a:ext>
            </a:extLst>
          </p:cNvPr>
          <p:cNvSpPr>
            <a:spLocks noChangeArrowheads="1"/>
          </p:cNvSpPr>
          <p:nvPr/>
        </p:nvSpPr>
        <p:spPr bwMode="auto">
          <a:xfrm>
            <a:off x="1449024" y="1984174"/>
            <a:ext cx="2127497"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3200" dirty="0">
                <a:solidFill>
                  <a:srgbClr val="003264"/>
                </a:solidFill>
                <a:cs typeface="+mn-ea"/>
                <a:sym typeface="+mn-lt"/>
              </a:rPr>
              <a:t>DISEÑO</a:t>
            </a:r>
          </a:p>
        </p:txBody>
      </p:sp>
      <p:sp>
        <p:nvSpPr>
          <p:cNvPr id="34" name="Google Shape;379;p10">
            <a:extLst>
              <a:ext uri="{FF2B5EF4-FFF2-40B4-BE49-F238E27FC236}">
                <a16:creationId xmlns:a16="http://schemas.microsoft.com/office/drawing/2014/main" id="{0D885218-3099-3D4E-BCFA-048C83F0C38D}"/>
              </a:ext>
            </a:extLst>
          </p:cNvPr>
          <p:cNvSpPr/>
          <p:nvPr/>
        </p:nvSpPr>
        <p:spPr>
          <a:xfrm rot="8100000">
            <a:off x="2463975" y="5670625"/>
            <a:ext cx="163483" cy="163483"/>
          </a:xfrm>
          <a:prstGeom prst="teardrop">
            <a:avLst>
              <a:gd name="adj" fmla="val 100000"/>
            </a:avLst>
          </a:prstGeom>
          <a:solidFill>
            <a:srgbClr val="AFF000"/>
          </a:solidFill>
          <a:ln>
            <a:noFill/>
          </a:ln>
        </p:spPr>
        <p:txBody>
          <a:bodyPr spcFirstLastPara="1" wrap="square" lIns="121900" tIns="121900" rIns="121900" bIns="121900" anchor="ctr" anchorCtr="0">
            <a:noAutofit/>
          </a:bodyPr>
          <a:lstStyle/>
          <a:p>
            <a:endParaRPr sz="2400"/>
          </a:p>
        </p:txBody>
      </p:sp>
      <p:pic>
        <p:nvPicPr>
          <p:cNvPr id="35" name="Imagen 34">
            <a:extLst>
              <a:ext uri="{FF2B5EF4-FFF2-40B4-BE49-F238E27FC236}">
                <a16:creationId xmlns:a16="http://schemas.microsoft.com/office/drawing/2014/main" id="{9404AE0B-3387-B449-9046-2BD01C72D0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6" name="TextBox 24">
            <a:extLst>
              <a:ext uri="{FF2B5EF4-FFF2-40B4-BE49-F238E27FC236}">
                <a16:creationId xmlns:a16="http://schemas.microsoft.com/office/drawing/2014/main" id="{CB2C7E4E-5214-7F41-A0BF-449B68603F05}"/>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7" name="Rectangle 15">
            <a:extLst>
              <a:ext uri="{FF2B5EF4-FFF2-40B4-BE49-F238E27FC236}">
                <a16:creationId xmlns:a16="http://schemas.microsoft.com/office/drawing/2014/main" id="{A3C7CCB5-9DC5-064B-829F-47E1A21AD9F7}"/>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ítulo 1">
            <a:extLst>
              <a:ext uri="{FF2B5EF4-FFF2-40B4-BE49-F238E27FC236}">
                <a16:creationId xmlns:a16="http://schemas.microsoft.com/office/drawing/2014/main" id="{4758C3F4-470B-4862-8CB0-02F1AE3C0C72}"/>
              </a:ext>
            </a:extLst>
          </p:cNvPr>
          <p:cNvSpPr txBox="1">
            <a:spLocks/>
          </p:cNvSpPr>
          <p:nvPr/>
        </p:nvSpPr>
        <p:spPr>
          <a:xfrm>
            <a:off x="1066800" y="487046"/>
            <a:ext cx="9741164" cy="1028792"/>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5400" b="1" i="1" dirty="0"/>
              <a:t>Metodología</a:t>
            </a:r>
          </a:p>
        </p:txBody>
      </p:sp>
      <p:sp>
        <p:nvSpPr>
          <p:cNvPr id="48" name="Rectangle 7">
            <a:extLst>
              <a:ext uri="{FF2B5EF4-FFF2-40B4-BE49-F238E27FC236}">
                <a16:creationId xmlns:a16="http://schemas.microsoft.com/office/drawing/2014/main" id="{3B6D1714-9F48-45C2-AFFD-BEB0A0B8342B}"/>
              </a:ext>
            </a:extLst>
          </p:cNvPr>
          <p:cNvSpPr/>
          <p:nvPr/>
        </p:nvSpPr>
        <p:spPr>
          <a:xfrm rot="18900000">
            <a:off x="6186383" y="3663890"/>
            <a:ext cx="219596" cy="48921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1" name="Freeform 26">
            <a:extLst>
              <a:ext uri="{FF2B5EF4-FFF2-40B4-BE49-F238E27FC236}">
                <a16:creationId xmlns:a16="http://schemas.microsoft.com/office/drawing/2014/main" id="{11E1104A-E289-40E4-9FB8-CD379D17CA49}"/>
              </a:ext>
            </a:extLst>
          </p:cNvPr>
          <p:cNvSpPr>
            <a:spLocks noEditPoints="1"/>
          </p:cNvSpPr>
          <p:nvPr/>
        </p:nvSpPr>
        <p:spPr bwMode="auto">
          <a:xfrm>
            <a:off x="8040024" y="4303584"/>
            <a:ext cx="136114" cy="135880"/>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351" dirty="0">
              <a:solidFill>
                <a:schemeClr val="bg1">
                  <a:lumMod val="50000"/>
                </a:schemeClr>
              </a:solidFill>
              <a:cs typeface="+mn-ea"/>
              <a:sym typeface="+mn-lt"/>
            </a:endParaRPr>
          </a:p>
        </p:txBody>
      </p:sp>
    </p:spTree>
    <p:extLst>
      <p:ext uri="{BB962C8B-B14F-4D97-AF65-F5344CB8AC3E}">
        <p14:creationId xmlns:p14="http://schemas.microsoft.com/office/powerpoint/2010/main" val="4005508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 fill="hold"/>
                                            <p:tgtEl>
                                              <p:spTgt spid="9"/>
                                            </p:tgtEl>
                                            <p:attrNameLst>
                                              <p:attrName>ppt_w</p:attrName>
                                            </p:attrNameLst>
                                          </p:cBhvr>
                                          <p:tavLst>
                                            <p:tav tm="0">
                                              <p:val>
                                                <p:fltVal val="0"/>
                                              </p:val>
                                            </p:tav>
                                            <p:tav tm="100000">
                                              <p:val>
                                                <p:strVal val="#ppt_w"/>
                                              </p:val>
                                            </p:tav>
                                          </p:tavLst>
                                        </p:anim>
                                        <p:anim calcmode="lin" valueType="num">
                                          <p:cBhvr>
                                            <p:cTn id="8" dur="300" fill="hold"/>
                                            <p:tgtEl>
                                              <p:spTgt spid="9"/>
                                            </p:tgtEl>
                                            <p:attrNameLst>
                                              <p:attrName>ppt_h</p:attrName>
                                            </p:attrNameLst>
                                          </p:cBhvr>
                                          <p:tavLst>
                                            <p:tav tm="0">
                                              <p:val>
                                                <p:fltVal val="0"/>
                                              </p:val>
                                            </p:tav>
                                            <p:tav tm="100000">
                                              <p:val>
                                                <p:strVal val="#ppt_h"/>
                                              </p:val>
                                            </p:tav>
                                          </p:tavLst>
                                        </p:anim>
                                        <p:animEffect transition="in" filter="fade">
                                          <p:cBhvr>
                                            <p:cTn id="9" dur="300"/>
                                            <p:tgtEl>
                                              <p:spTgt spid="9"/>
                                            </p:tgtEl>
                                          </p:cBhvr>
                                        </p:animEffect>
                                      </p:childTnLst>
                                    </p:cTn>
                                  </p:par>
                                  <p:par>
                                    <p:cTn id="10" presetID="6" presetClass="emph" presetSubtype="0" autoRev="1" fill="hold" grpId="1" nodeType="withEffect">
                                      <p:stCondLst>
                                        <p:cond delay="300"/>
                                      </p:stCondLst>
                                      <p:childTnLst>
                                        <p:animScale>
                                          <p:cBhvr>
                                            <p:cTn id="11" dur="150" fill="hold"/>
                                            <p:tgtEl>
                                              <p:spTgt spid="9"/>
                                            </p:tgtEl>
                                          </p:cBhvr>
                                          <p:by x="110000" y="110000"/>
                                        </p:animScale>
                                      </p:childTnLst>
                                    </p:cTn>
                                  </p:par>
                                  <p:par>
                                    <p:cTn id="12" presetID="2" presetClass="entr" presetSubtype="4" fill="hold" grpId="0" nodeType="withEffect" p14:presetBounceEnd="60000">
                                      <p:stCondLst>
                                        <p:cond delay="400"/>
                                      </p:stCondLst>
                                      <p:childTnLst>
                                        <p:set>
                                          <p:cBhvr>
                                            <p:cTn id="13" dur="1" fill="hold">
                                              <p:stCondLst>
                                                <p:cond delay="0"/>
                                              </p:stCondLst>
                                            </p:cTn>
                                            <p:tgtEl>
                                              <p:spTgt spid="20"/>
                                            </p:tgtEl>
                                            <p:attrNameLst>
                                              <p:attrName>style.visibility</p:attrName>
                                            </p:attrNameLst>
                                          </p:cBhvr>
                                          <p:to>
                                            <p:strVal val="visible"/>
                                          </p:to>
                                        </p:set>
                                        <p:anim calcmode="lin" valueType="num" p14:bounceEnd="60000">
                                          <p:cBhvr additive="base">
                                            <p:cTn id="14" dur="75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15" dur="750" fill="hold"/>
                                            <p:tgtEl>
                                              <p:spTgt spid="20"/>
                                            </p:tgtEl>
                                            <p:attrNameLst>
                                              <p:attrName>ppt_y</p:attrName>
                                            </p:attrNameLst>
                                          </p:cBhvr>
                                          <p:tavLst>
                                            <p:tav tm="0">
                                              <p:val>
                                                <p:strVal val="1+#ppt_h/2"/>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 fill="hold"/>
                                            <p:tgtEl>
                                              <p:spTgt spid="8"/>
                                            </p:tgtEl>
                                            <p:attrNameLst>
                                              <p:attrName>ppt_w</p:attrName>
                                            </p:attrNameLst>
                                          </p:cBhvr>
                                          <p:tavLst>
                                            <p:tav tm="0">
                                              <p:val>
                                                <p:fltVal val="0"/>
                                              </p:val>
                                            </p:tav>
                                            <p:tav tm="100000">
                                              <p:val>
                                                <p:strVal val="#ppt_w"/>
                                              </p:val>
                                            </p:tav>
                                          </p:tavLst>
                                        </p:anim>
                                        <p:anim calcmode="lin" valueType="num">
                                          <p:cBhvr>
                                            <p:cTn id="19" dur="300" fill="hold"/>
                                            <p:tgtEl>
                                              <p:spTgt spid="8"/>
                                            </p:tgtEl>
                                            <p:attrNameLst>
                                              <p:attrName>ppt_h</p:attrName>
                                            </p:attrNameLst>
                                          </p:cBhvr>
                                          <p:tavLst>
                                            <p:tav tm="0">
                                              <p:val>
                                                <p:fltVal val="0"/>
                                              </p:val>
                                            </p:tav>
                                            <p:tav tm="100000">
                                              <p:val>
                                                <p:strVal val="#ppt_h"/>
                                              </p:val>
                                            </p:tav>
                                          </p:tavLst>
                                        </p:anim>
                                        <p:animEffect transition="in" filter="fade">
                                          <p:cBhvr>
                                            <p:cTn id="20" dur="300"/>
                                            <p:tgtEl>
                                              <p:spTgt spid="8"/>
                                            </p:tgtEl>
                                          </p:cBhvr>
                                        </p:animEffect>
                                      </p:childTnLst>
                                    </p:cTn>
                                  </p:par>
                                  <p:par>
                                    <p:cTn id="21" presetID="6" presetClass="emph" presetSubtype="0" autoRev="1" fill="hold" grpId="1" nodeType="withEffect">
                                      <p:stCondLst>
                                        <p:cond delay="700"/>
                                      </p:stCondLst>
                                      <p:childTnLst>
                                        <p:animScale>
                                          <p:cBhvr>
                                            <p:cTn id="22" dur="150" fill="hold"/>
                                            <p:tgtEl>
                                              <p:spTgt spid="8"/>
                                            </p:tgtEl>
                                          </p:cBhvr>
                                          <p:by x="110000" y="110000"/>
                                        </p:animScale>
                                      </p:childTnLst>
                                    </p:cTn>
                                  </p:par>
                                  <p:par>
                                    <p:cTn id="23" presetID="2" presetClass="entr" presetSubtype="1" fill="hold" grpId="0" nodeType="withEffect" p14:presetBounceEnd="60000">
                                      <p:stCondLst>
                                        <p:cond delay="400"/>
                                      </p:stCondLst>
                                      <p:childTnLst>
                                        <p:set>
                                          <p:cBhvr>
                                            <p:cTn id="24" dur="1" fill="hold">
                                              <p:stCondLst>
                                                <p:cond delay="0"/>
                                              </p:stCondLst>
                                            </p:cTn>
                                            <p:tgtEl>
                                              <p:spTgt spid="19"/>
                                            </p:tgtEl>
                                            <p:attrNameLst>
                                              <p:attrName>style.visibility</p:attrName>
                                            </p:attrNameLst>
                                          </p:cBhvr>
                                          <p:to>
                                            <p:strVal val="visible"/>
                                          </p:to>
                                        </p:set>
                                        <p:anim calcmode="lin" valueType="num" p14:bounceEnd="60000">
                                          <p:cBhvr additive="base">
                                            <p:cTn id="25" dur="75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26" dur="750" fill="hold"/>
                                            <p:tgtEl>
                                              <p:spTgt spid="19"/>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4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fltVal val="0"/>
                                              </p:val>
                                            </p:tav>
                                            <p:tav tm="100000">
                                              <p:val>
                                                <p:strVal val="#ppt_w"/>
                                              </p:val>
                                            </p:tav>
                                          </p:tavLst>
                                        </p:anim>
                                        <p:anim calcmode="lin" valueType="num">
                                          <p:cBhvr>
                                            <p:cTn id="30" dur="300" fill="hold"/>
                                            <p:tgtEl>
                                              <p:spTgt spid="11"/>
                                            </p:tgtEl>
                                            <p:attrNameLst>
                                              <p:attrName>ppt_h</p:attrName>
                                            </p:attrNameLst>
                                          </p:cBhvr>
                                          <p:tavLst>
                                            <p:tav tm="0">
                                              <p:val>
                                                <p:fltVal val="0"/>
                                              </p:val>
                                            </p:tav>
                                            <p:tav tm="100000">
                                              <p:val>
                                                <p:strVal val="#ppt_h"/>
                                              </p:val>
                                            </p:tav>
                                          </p:tavLst>
                                        </p:anim>
                                        <p:animEffect transition="in" filter="fade">
                                          <p:cBhvr>
                                            <p:cTn id="31" dur="300"/>
                                            <p:tgtEl>
                                              <p:spTgt spid="11"/>
                                            </p:tgtEl>
                                          </p:cBhvr>
                                        </p:animEffect>
                                      </p:childTnLst>
                                    </p:cTn>
                                  </p:par>
                                  <p:par>
                                    <p:cTn id="32" presetID="6" presetClass="emph" presetSubtype="0" autoRev="1" fill="hold" grpId="1" nodeType="withEffect">
                                      <p:stCondLst>
                                        <p:cond delay="700"/>
                                      </p:stCondLst>
                                      <p:childTnLst>
                                        <p:animScale>
                                          <p:cBhvr>
                                            <p:cTn id="33" dur="150" fill="hold"/>
                                            <p:tgtEl>
                                              <p:spTgt spid="11"/>
                                            </p:tgtEl>
                                          </p:cBhvr>
                                          <p:by x="110000" y="110000"/>
                                        </p:animScale>
                                      </p:childTnLst>
                                    </p:cTn>
                                  </p:par>
                                  <p:par>
                                    <p:cTn id="34" presetID="2" presetClass="entr" presetSubtype="8" fill="hold" grpId="0" nodeType="withEffect" p14:presetBounceEnd="60000">
                                      <p:stCondLst>
                                        <p:cond delay="400"/>
                                      </p:stCondLst>
                                      <p:childTnLst>
                                        <p:set>
                                          <p:cBhvr>
                                            <p:cTn id="35" dur="1" fill="hold">
                                              <p:stCondLst>
                                                <p:cond delay="0"/>
                                              </p:stCondLst>
                                            </p:cTn>
                                            <p:tgtEl>
                                              <p:spTgt spid="17"/>
                                            </p:tgtEl>
                                            <p:attrNameLst>
                                              <p:attrName>style.visibility</p:attrName>
                                            </p:attrNameLst>
                                          </p:cBhvr>
                                          <p:to>
                                            <p:strVal val="visible"/>
                                          </p:to>
                                        </p:set>
                                        <p:anim calcmode="lin" valueType="num" p14:bounceEnd="60000">
                                          <p:cBhvr additive="base">
                                            <p:cTn id="36" dur="75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300" fill="hold"/>
                                            <p:tgtEl>
                                              <p:spTgt spid="10"/>
                                            </p:tgtEl>
                                            <p:attrNameLst>
                                              <p:attrName>ppt_w</p:attrName>
                                            </p:attrNameLst>
                                          </p:cBhvr>
                                          <p:tavLst>
                                            <p:tav tm="0">
                                              <p:val>
                                                <p:fltVal val="0"/>
                                              </p:val>
                                            </p:tav>
                                            <p:tav tm="100000">
                                              <p:val>
                                                <p:strVal val="#ppt_w"/>
                                              </p:val>
                                            </p:tav>
                                          </p:tavLst>
                                        </p:anim>
                                        <p:anim calcmode="lin" valueType="num">
                                          <p:cBhvr>
                                            <p:cTn id="41" dur="300" fill="hold"/>
                                            <p:tgtEl>
                                              <p:spTgt spid="10"/>
                                            </p:tgtEl>
                                            <p:attrNameLst>
                                              <p:attrName>ppt_h</p:attrName>
                                            </p:attrNameLst>
                                          </p:cBhvr>
                                          <p:tavLst>
                                            <p:tav tm="0">
                                              <p:val>
                                                <p:fltVal val="0"/>
                                              </p:val>
                                            </p:tav>
                                            <p:tav tm="100000">
                                              <p:val>
                                                <p:strVal val="#ppt_h"/>
                                              </p:val>
                                            </p:tav>
                                          </p:tavLst>
                                        </p:anim>
                                        <p:animEffect transition="in" filter="fade">
                                          <p:cBhvr>
                                            <p:cTn id="42" dur="300"/>
                                            <p:tgtEl>
                                              <p:spTgt spid="10"/>
                                            </p:tgtEl>
                                          </p:cBhvr>
                                        </p:animEffect>
                                      </p:childTnLst>
                                    </p:cTn>
                                  </p:par>
                                  <p:par>
                                    <p:cTn id="43" presetID="6" presetClass="emph" presetSubtype="0" autoRev="1" fill="hold" grpId="1" nodeType="withEffect">
                                      <p:stCondLst>
                                        <p:cond delay="700"/>
                                      </p:stCondLst>
                                      <p:childTnLst>
                                        <p:animScale>
                                          <p:cBhvr>
                                            <p:cTn id="44" dur="150" fill="hold"/>
                                            <p:tgtEl>
                                              <p:spTgt spid="10"/>
                                            </p:tgtEl>
                                          </p:cBhvr>
                                          <p:by x="110000" y="110000"/>
                                        </p:animScale>
                                      </p:childTnLst>
                                    </p:cTn>
                                  </p:par>
                                  <p:par>
                                    <p:cTn id="45" presetID="2" presetClass="entr" presetSubtype="2" fill="hold" grpId="0" nodeType="withEffect" p14:presetBounceEnd="60000">
                                      <p:stCondLst>
                                        <p:cond delay="400"/>
                                      </p:stCondLst>
                                      <p:childTnLst>
                                        <p:set>
                                          <p:cBhvr>
                                            <p:cTn id="46" dur="1" fill="hold">
                                              <p:stCondLst>
                                                <p:cond delay="0"/>
                                              </p:stCondLst>
                                            </p:cTn>
                                            <p:tgtEl>
                                              <p:spTgt spid="18"/>
                                            </p:tgtEl>
                                            <p:attrNameLst>
                                              <p:attrName>style.visibility</p:attrName>
                                            </p:attrNameLst>
                                          </p:cBhvr>
                                          <p:to>
                                            <p:strVal val="visible"/>
                                          </p:to>
                                        </p:set>
                                        <p:anim calcmode="lin" valueType="num" p14:bounceEnd="60000">
                                          <p:cBhvr additive="base">
                                            <p:cTn id="47" dur="75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48" dur="750" fill="hold"/>
                                            <p:tgtEl>
                                              <p:spTgt spid="18"/>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300" fill="hold"/>
                                            <p:tgtEl>
                                              <p:spTgt spid="12"/>
                                            </p:tgtEl>
                                            <p:attrNameLst>
                                              <p:attrName>ppt_w</p:attrName>
                                            </p:attrNameLst>
                                          </p:cBhvr>
                                          <p:tavLst>
                                            <p:tav tm="0">
                                              <p:val>
                                                <p:fltVal val="0"/>
                                              </p:val>
                                            </p:tav>
                                            <p:tav tm="100000">
                                              <p:val>
                                                <p:strVal val="#ppt_w"/>
                                              </p:val>
                                            </p:tav>
                                          </p:tavLst>
                                        </p:anim>
                                        <p:anim calcmode="lin" valueType="num">
                                          <p:cBhvr>
                                            <p:cTn id="52" dur="300" fill="hold"/>
                                            <p:tgtEl>
                                              <p:spTgt spid="12"/>
                                            </p:tgtEl>
                                            <p:attrNameLst>
                                              <p:attrName>ppt_h</p:attrName>
                                            </p:attrNameLst>
                                          </p:cBhvr>
                                          <p:tavLst>
                                            <p:tav tm="0">
                                              <p:val>
                                                <p:fltVal val="0"/>
                                              </p:val>
                                            </p:tav>
                                            <p:tav tm="100000">
                                              <p:val>
                                                <p:strVal val="#ppt_h"/>
                                              </p:val>
                                            </p:tav>
                                          </p:tavLst>
                                        </p:anim>
                                        <p:animEffect transition="in" filter="fade">
                                          <p:cBhvr>
                                            <p:cTn id="53" dur="300"/>
                                            <p:tgtEl>
                                              <p:spTgt spid="12"/>
                                            </p:tgtEl>
                                          </p:cBhvr>
                                        </p:animEffect>
                                      </p:childTnLst>
                                    </p:cTn>
                                  </p:par>
                                  <p:par>
                                    <p:cTn id="54" presetID="6" presetClass="emph" presetSubtype="0" autoRev="1" fill="hold" grpId="1" nodeType="withEffect">
                                      <p:stCondLst>
                                        <p:cond delay="700"/>
                                      </p:stCondLst>
                                      <p:childTnLst>
                                        <p:animScale>
                                          <p:cBhvr>
                                            <p:cTn id="55" dur="150" fill="hold"/>
                                            <p:tgtEl>
                                              <p:spTgt spid="12"/>
                                            </p:tgtEl>
                                          </p:cBhvr>
                                          <p:by x="110000" y="110000"/>
                                        </p:animScale>
                                      </p:childTnLst>
                                    </p:cTn>
                                  </p:par>
                                  <p:par>
                                    <p:cTn id="56" presetID="22" presetClass="entr" presetSubtype="2" fill="hold" grpId="0" nodeType="withEffect">
                                      <p:stCondLst>
                                        <p:cond delay="70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par>
                                    <p:cTn id="59" presetID="2" presetClass="entr" presetSubtype="8" fill="hold" grpId="0" nodeType="withEffect" p14:presetBounceEnd="60000">
                                      <p:stCondLst>
                                        <p:cond delay="1200"/>
                                      </p:stCondLst>
                                      <p:childTnLst>
                                        <p:set>
                                          <p:cBhvr>
                                            <p:cTn id="60" dur="1" fill="hold">
                                              <p:stCondLst>
                                                <p:cond delay="0"/>
                                              </p:stCondLst>
                                            </p:cTn>
                                            <p:tgtEl>
                                              <p:spTgt spid="24"/>
                                            </p:tgtEl>
                                            <p:attrNameLst>
                                              <p:attrName>style.visibility</p:attrName>
                                            </p:attrNameLst>
                                          </p:cBhvr>
                                          <p:to>
                                            <p:strVal val="visible"/>
                                          </p:to>
                                        </p:set>
                                        <p:anim calcmode="lin" valueType="num" p14:bounceEnd="60000">
                                          <p:cBhvr additive="base">
                                            <p:cTn id="61" dur="750" fill="hold"/>
                                            <p:tgtEl>
                                              <p:spTgt spid="24"/>
                                            </p:tgtEl>
                                            <p:attrNameLst>
                                              <p:attrName>ppt_x</p:attrName>
                                            </p:attrNameLst>
                                          </p:cBhvr>
                                          <p:tavLst>
                                            <p:tav tm="0">
                                              <p:val>
                                                <p:strVal val="0-#ppt_w/2"/>
                                              </p:val>
                                            </p:tav>
                                            <p:tav tm="100000">
                                              <p:val>
                                                <p:strVal val="#ppt_x"/>
                                              </p:val>
                                            </p:tav>
                                          </p:tavLst>
                                        </p:anim>
                                        <p:anim calcmode="lin" valueType="num" p14:bounceEnd="60000">
                                          <p:cBhvr additive="base">
                                            <p:cTn id="62" dur="750" fill="hold"/>
                                            <p:tgtEl>
                                              <p:spTgt spid="24"/>
                                            </p:tgtEl>
                                            <p:attrNameLst>
                                              <p:attrName>ppt_y</p:attrName>
                                            </p:attrNameLst>
                                          </p:cBhvr>
                                          <p:tavLst>
                                            <p:tav tm="0">
                                              <p:val>
                                                <p:strVal val="#ppt_y"/>
                                              </p:val>
                                            </p:tav>
                                            <p:tav tm="100000">
                                              <p:val>
                                                <p:strVal val="#ppt_y"/>
                                              </p:val>
                                            </p:tav>
                                          </p:tavLst>
                                        </p:anim>
                                      </p:childTnLst>
                                    </p:cTn>
                                  </p:par>
                                  <p:par>
                                    <p:cTn id="63" presetID="22" presetClass="entr" presetSubtype="2" fill="hold" grpId="0" nodeType="withEffect">
                                      <p:stCondLst>
                                        <p:cond delay="80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par>
                                    <p:cTn id="66" presetID="2" presetClass="entr" presetSubtype="8" fill="hold" grpId="0" nodeType="withEffect" p14:presetBounceEnd="60000">
                                      <p:stCondLst>
                                        <p:cond delay="1300"/>
                                      </p:stCondLst>
                                      <p:childTnLst>
                                        <p:set>
                                          <p:cBhvr>
                                            <p:cTn id="67" dur="1" fill="hold">
                                              <p:stCondLst>
                                                <p:cond delay="0"/>
                                              </p:stCondLst>
                                            </p:cTn>
                                            <p:tgtEl>
                                              <p:spTgt spid="23"/>
                                            </p:tgtEl>
                                            <p:attrNameLst>
                                              <p:attrName>style.visibility</p:attrName>
                                            </p:attrNameLst>
                                          </p:cBhvr>
                                          <p:to>
                                            <p:strVal val="visible"/>
                                          </p:to>
                                        </p:set>
                                        <p:anim calcmode="lin" valueType="num" p14:bounceEnd="60000">
                                          <p:cBhvr additive="base">
                                            <p:cTn id="68" dur="750" fill="hold"/>
                                            <p:tgtEl>
                                              <p:spTgt spid="23"/>
                                            </p:tgtEl>
                                            <p:attrNameLst>
                                              <p:attrName>ppt_x</p:attrName>
                                            </p:attrNameLst>
                                          </p:cBhvr>
                                          <p:tavLst>
                                            <p:tav tm="0">
                                              <p:val>
                                                <p:strVal val="0-#ppt_w/2"/>
                                              </p:val>
                                            </p:tav>
                                            <p:tav tm="100000">
                                              <p:val>
                                                <p:strVal val="#ppt_x"/>
                                              </p:val>
                                            </p:tav>
                                          </p:tavLst>
                                        </p:anim>
                                        <p:anim calcmode="lin" valueType="num" p14:bounceEnd="60000">
                                          <p:cBhvr additive="base">
                                            <p:cTn id="69" dur="750" fill="hold"/>
                                            <p:tgtEl>
                                              <p:spTgt spid="23"/>
                                            </p:tgtEl>
                                            <p:attrNameLst>
                                              <p:attrName>ppt_y</p:attrName>
                                            </p:attrNameLst>
                                          </p:cBhvr>
                                          <p:tavLst>
                                            <p:tav tm="0">
                                              <p:val>
                                                <p:strVal val="#ppt_y"/>
                                              </p:val>
                                            </p:tav>
                                            <p:tav tm="100000">
                                              <p:val>
                                                <p:strVal val="#ppt_y"/>
                                              </p:val>
                                            </p:tav>
                                          </p:tavLst>
                                        </p:anim>
                                      </p:childTnLst>
                                    </p:cTn>
                                  </p:par>
                                  <p:par>
                                    <p:cTn id="70" presetID="22" presetClass="entr" presetSubtype="8" fill="hold" grpId="0" nodeType="withEffect">
                                      <p:stCondLst>
                                        <p:cond delay="90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par>
                                    <p:cTn id="73" presetID="2" presetClass="entr" presetSubtype="2" fill="hold" grpId="0" nodeType="withEffect" p14:presetBounceEnd="60000">
                                      <p:stCondLst>
                                        <p:cond delay="1400"/>
                                      </p:stCondLst>
                                      <p:childTnLst>
                                        <p:set>
                                          <p:cBhvr>
                                            <p:cTn id="74" dur="1" fill="hold">
                                              <p:stCondLst>
                                                <p:cond delay="0"/>
                                              </p:stCondLst>
                                            </p:cTn>
                                            <p:tgtEl>
                                              <p:spTgt spid="21"/>
                                            </p:tgtEl>
                                            <p:attrNameLst>
                                              <p:attrName>style.visibility</p:attrName>
                                            </p:attrNameLst>
                                          </p:cBhvr>
                                          <p:to>
                                            <p:strVal val="visible"/>
                                          </p:to>
                                        </p:set>
                                        <p:anim calcmode="lin" valueType="num" p14:bounceEnd="60000">
                                          <p:cBhvr additive="base">
                                            <p:cTn id="75" dur="75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76" dur="750" fill="hold"/>
                                            <p:tgtEl>
                                              <p:spTgt spid="21"/>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10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 presetClass="entr" presetSubtype="2" fill="hold" grpId="0" nodeType="withEffect" p14:presetBounceEnd="60000">
                                      <p:stCondLst>
                                        <p:cond delay="1500"/>
                                      </p:stCondLst>
                                      <p:childTnLst>
                                        <p:set>
                                          <p:cBhvr>
                                            <p:cTn id="81" dur="1" fill="hold">
                                              <p:stCondLst>
                                                <p:cond delay="0"/>
                                              </p:stCondLst>
                                            </p:cTn>
                                            <p:tgtEl>
                                              <p:spTgt spid="22"/>
                                            </p:tgtEl>
                                            <p:attrNameLst>
                                              <p:attrName>style.visibility</p:attrName>
                                            </p:attrNameLst>
                                          </p:cBhvr>
                                          <p:to>
                                            <p:strVal val="visible"/>
                                          </p:to>
                                        </p:set>
                                        <p:anim calcmode="lin" valueType="num" p14:bounceEnd="60000">
                                          <p:cBhvr additive="base">
                                            <p:cTn id="82" dur="750" fill="hold"/>
                                            <p:tgtEl>
                                              <p:spTgt spid="22"/>
                                            </p:tgtEl>
                                            <p:attrNameLst>
                                              <p:attrName>ppt_x</p:attrName>
                                            </p:attrNameLst>
                                          </p:cBhvr>
                                          <p:tavLst>
                                            <p:tav tm="0">
                                              <p:val>
                                                <p:strVal val="1+#ppt_w/2"/>
                                              </p:val>
                                            </p:tav>
                                            <p:tav tm="100000">
                                              <p:val>
                                                <p:strVal val="#ppt_x"/>
                                              </p:val>
                                            </p:tav>
                                          </p:tavLst>
                                        </p:anim>
                                        <p:anim calcmode="lin" valueType="num" p14:bounceEnd="60000">
                                          <p:cBhvr additive="base">
                                            <p:cTn id="8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 fill="hold"/>
                                            <p:tgtEl>
                                              <p:spTgt spid="9"/>
                                            </p:tgtEl>
                                            <p:attrNameLst>
                                              <p:attrName>ppt_w</p:attrName>
                                            </p:attrNameLst>
                                          </p:cBhvr>
                                          <p:tavLst>
                                            <p:tav tm="0">
                                              <p:val>
                                                <p:fltVal val="0"/>
                                              </p:val>
                                            </p:tav>
                                            <p:tav tm="100000">
                                              <p:val>
                                                <p:strVal val="#ppt_w"/>
                                              </p:val>
                                            </p:tav>
                                          </p:tavLst>
                                        </p:anim>
                                        <p:anim calcmode="lin" valueType="num">
                                          <p:cBhvr>
                                            <p:cTn id="8" dur="300" fill="hold"/>
                                            <p:tgtEl>
                                              <p:spTgt spid="9"/>
                                            </p:tgtEl>
                                            <p:attrNameLst>
                                              <p:attrName>ppt_h</p:attrName>
                                            </p:attrNameLst>
                                          </p:cBhvr>
                                          <p:tavLst>
                                            <p:tav tm="0">
                                              <p:val>
                                                <p:fltVal val="0"/>
                                              </p:val>
                                            </p:tav>
                                            <p:tav tm="100000">
                                              <p:val>
                                                <p:strVal val="#ppt_h"/>
                                              </p:val>
                                            </p:tav>
                                          </p:tavLst>
                                        </p:anim>
                                        <p:animEffect transition="in" filter="fade">
                                          <p:cBhvr>
                                            <p:cTn id="9" dur="300"/>
                                            <p:tgtEl>
                                              <p:spTgt spid="9"/>
                                            </p:tgtEl>
                                          </p:cBhvr>
                                        </p:animEffect>
                                      </p:childTnLst>
                                    </p:cTn>
                                  </p:par>
                                  <p:par>
                                    <p:cTn id="10" presetID="6" presetClass="emph" presetSubtype="0" autoRev="1" fill="hold" grpId="1" nodeType="withEffect">
                                      <p:stCondLst>
                                        <p:cond delay="300"/>
                                      </p:stCondLst>
                                      <p:childTnLst>
                                        <p:animScale>
                                          <p:cBhvr>
                                            <p:cTn id="11" dur="150" fill="hold"/>
                                            <p:tgtEl>
                                              <p:spTgt spid="9"/>
                                            </p:tgtEl>
                                          </p:cBhvr>
                                          <p:by x="110000" y="110000"/>
                                        </p:animScale>
                                      </p:childTnLst>
                                    </p:cTn>
                                  </p:par>
                                  <p:par>
                                    <p:cTn id="12" presetID="2" presetClass="entr" presetSubtype="4" fill="hold" grpId="0" nodeType="withEffect">
                                      <p:stCondLst>
                                        <p:cond delay="4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750" fill="hold"/>
                                            <p:tgtEl>
                                              <p:spTgt spid="20"/>
                                            </p:tgtEl>
                                            <p:attrNameLst>
                                              <p:attrName>ppt_x</p:attrName>
                                            </p:attrNameLst>
                                          </p:cBhvr>
                                          <p:tavLst>
                                            <p:tav tm="0">
                                              <p:val>
                                                <p:strVal val="#ppt_x"/>
                                              </p:val>
                                            </p:tav>
                                            <p:tav tm="100000">
                                              <p:val>
                                                <p:strVal val="#ppt_x"/>
                                              </p:val>
                                            </p:tav>
                                          </p:tavLst>
                                        </p:anim>
                                        <p:anim calcmode="lin" valueType="num">
                                          <p:cBhvr additive="base">
                                            <p:cTn id="15" dur="750" fill="hold"/>
                                            <p:tgtEl>
                                              <p:spTgt spid="20"/>
                                            </p:tgtEl>
                                            <p:attrNameLst>
                                              <p:attrName>ppt_y</p:attrName>
                                            </p:attrNameLst>
                                          </p:cBhvr>
                                          <p:tavLst>
                                            <p:tav tm="0">
                                              <p:val>
                                                <p:strVal val="1+#ppt_h/2"/>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 fill="hold"/>
                                            <p:tgtEl>
                                              <p:spTgt spid="8"/>
                                            </p:tgtEl>
                                            <p:attrNameLst>
                                              <p:attrName>ppt_w</p:attrName>
                                            </p:attrNameLst>
                                          </p:cBhvr>
                                          <p:tavLst>
                                            <p:tav tm="0">
                                              <p:val>
                                                <p:fltVal val="0"/>
                                              </p:val>
                                            </p:tav>
                                            <p:tav tm="100000">
                                              <p:val>
                                                <p:strVal val="#ppt_w"/>
                                              </p:val>
                                            </p:tav>
                                          </p:tavLst>
                                        </p:anim>
                                        <p:anim calcmode="lin" valueType="num">
                                          <p:cBhvr>
                                            <p:cTn id="19" dur="300" fill="hold"/>
                                            <p:tgtEl>
                                              <p:spTgt spid="8"/>
                                            </p:tgtEl>
                                            <p:attrNameLst>
                                              <p:attrName>ppt_h</p:attrName>
                                            </p:attrNameLst>
                                          </p:cBhvr>
                                          <p:tavLst>
                                            <p:tav tm="0">
                                              <p:val>
                                                <p:fltVal val="0"/>
                                              </p:val>
                                            </p:tav>
                                            <p:tav tm="100000">
                                              <p:val>
                                                <p:strVal val="#ppt_h"/>
                                              </p:val>
                                            </p:tav>
                                          </p:tavLst>
                                        </p:anim>
                                        <p:animEffect transition="in" filter="fade">
                                          <p:cBhvr>
                                            <p:cTn id="20" dur="300"/>
                                            <p:tgtEl>
                                              <p:spTgt spid="8"/>
                                            </p:tgtEl>
                                          </p:cBhvr>
                                        </p:animEffect>
                                      </p:childTnLst>
                                    </p:cTn>
                                  </p:par>
                                  <p:par>
                                    <p:cTn id="21" presetID="6" presetClass="emph" presetSubtype="0" autoRev="1" fill="hold" grpId="1" nodeType="withEffect">
                                      <p:stCondLst>
                                        <p:cond delay="700"/>
                                      </p:stCondLst>
                                      <p:childTnLst>
                                        <p:animScale>
                                          <p:cBhvr>
                                            <p:cTn id="22" dur="150" fill="hold"/>
                                            <p:tgtEl>
                                              <p:spTgt spid="8"/>
                                            </p:tgtEl>
                                          </p:cBhvr>
                                          <p:by x="110000" y="110000"/>
                                        </p:animScale>
                                      </p:childTnLst>
                                    </p:cTn>
                                  </p:par>
                                  <p:par>
                                    <p:cTn id="23" presetID="2" presetClass="entr" presetSubtype="1" fill="hold" grpId="0" nodeType="withEffect">
                                      <p:stCondLst>
                                        <p:cond delay="4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ppt_x"/>
                                              </p:val>
                                            </p:tav>
                                            <p:tav tm="100000">
                                              <p:val>
                                                <p:strVal val="#ppt_x"/>
                                              </p:val>
                                            </p:tav>
                                          </p:tavLst>
                                        </p:anim>
                                        <p:anim calcmode="lin" valueType="num">
                                          <p:cBhvr additive="base">
                                            <p:cTn id="26" dur="750" fill="hold"/>
                                            <p:tgtEl>
                                              <p:spTgt spid="19"/>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4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fltVal val="0"/>
                                              </p:val>
                                            </p:tav>
                                            <p:tav tm="100000">
                                              <p:val>
                                                <p:strVal val="#ppt_w"/>
                                              </p:val>
                                            </p:tav>
                                          </p:tavLst>
                                        </p:anim>
                                        <p:anim calcmode="lin" valueType="num">
                                          <p:cBhvr>
                                            <p:cTn id="30" dur="300" fill="hold"/>
                                            <p:tgtEl>
                                              <p:spTgt spid="11"/>
                                            </p:tgtEl>
                                            <p:attrNameLst>
                                              <p:attrName>ppt_h</p:attrName>
                                            </p:attrNameLst>
                                          </p:cBhvr>
                                          <p:tavLst>
                                            <p:tav tm="0">
                                              <p:val>
                                                <p:fltVal val="0"/>
                                              </p:val>
                                            </p:tav>
                                            <p:tav tm="100000">
                                              <p:val>
                                                <p:strVal val="#ppt_h"/>
                                              </p:val>
                                            </p:tav>
                                          </p:tavLst>
                                        </p:anim>
                                        <p:animEffect transition="in" filter="fade">
                                          <p:cBhvr>
                                            <p:cTn id="31" dur="300"/>
                                            <p:tgtEl>
                                              <p:spTgt spid="11"/>
                                            </p:tgtEl>
                                          </p:cBhvr>
                                        </p:animEffect>
                                      </p:childTnLst>
                                    </p:cTn>
                                  </p:par>
                                  <p:par>
                                    <p:cTn id="32" presetID="6" presetClass="emph" presetSubtype="0" autoRev="1" fill="hold" grpId="1" nodeType="withEffect">
                                      <p:stCondLst>
                                        <p:cond delay="700"/>
                                      </p:stCondLst>
                                      <p:childTnLst>
                                        <p:animScale>
                                          <p:cBhvr>
                                            <p:cTn id="33" dur="150" fill="hold"/>
                                            <p:tgtEl>
                                              <p:spTgt spid="11"/>
                                            </p:tgtEl>
                                          </p:cBhvr>
                                          <p:by x="110000" y="110000"/>
                                        </p:animScale>
                                      </p:childTnLst>
                                    </p:cTn>
                                  </p:par>
                                  <p:par>
                                    <p:cTn id="34" presetID="2" presetClass="entr" presetSubtype="8" fill="hold" grpId="0" nodeType="withEffect">
                                      <p:stCondLst>
                                        <p:cond delay="4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750" fill="hold"/>
                                            <p:tgtEl>
                                              <p:spTgt spid="17"/>
                                            </p:tgtEl>
                                            <p:attrNameLst>
                                              <p:attrName>ppt_x</p:attrName>
                                            </p:attrNameLst>
                                          </p:cBhvr>
                                          <p:tavLst>
                                            <p:tav tm="0">
                                              <p:val>
                                                <p:strVal val="0-#ppt_w/2"/>
                                              </p:val>
                                            </p:tav>
                                            <p:tav tm="100000">
                                              <p:val>
                                                <p:strVal val="#ppt_x"/>
                                              </p:val>
                                            </p:tav>
                                          </p:tavLst>
                                        </p:anim>
                                        <p:anim calcmode="lin" valueType="num">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300" fill="hold"/>
                                            <p:tgtEl>
                                              <p:spTgt spid="10"/>
                                            </p:tgtEl>
                                            <p:attrNameLst>
                                              <p:attrName>ppt_w</p:attrName>
                                            </p:attrNameLst>
                                          </p:cBhvr>
                                          <p:tavLst>
                                            <p:tav tm="0">
                                              <p:val>
                                                <p:fltVal val="0"/>
                                              </p:val>
                                            </p:tav>
                                            <p:tav tm="100000">
                                              <p:val>
                                                <p:strVal val="#ppt_w"/>
                                              </p:val>
                                            </p:tav>
                                          </p:tavLst>
                                        </p:anim>
                                        <p:anim calcmode="lin" valueType="num">
                                          <p:cBhvr>
                                            <p:cTn id="41" dur="300" fill="hold"/>
                                            <p:tgtEl>
                                              <p:spTgt spid="10"/>
                                            </p:tgtEl>
                                            <p:attrNameLst>
                                              <p:attrName>ppt_h</p:attrName>
                                            </p:attrNameLst>
                                          </p:cBhvr>
                                          <p:tavLst>
                                            <p:tav tm="0">
                                              <p:val>
                                                <p:fltVal val="0"/>
                                              </p:val>
                                            </p:tav>
                                            <p:tav tm="100000">
                                              <p:val>
                                                <p:strVal val="#ppt_h"/>
                                              </p:val>
                                            </p:tav>
                                          </p:tavLst>
                                        </p:anim>
                                        <p:animEffect transition="in" filter="fade">
                                          <p:cBhvr>
                                            <p:cTn id="42" dur="300"/>
                                            <p:tgtEl>
                                              <p:spTgt spid="10"/>
                                            </p:tgtEl>
                                          </p:cBhvr>
                                        </p:animEffect>
                                      </p:childTnLst>
                                    </p:cTn>
                                  </p:par>
                                  <p:par>
                                    <p:cTn id="43" presetID="6" presetClass="emph" presetSubtype="0" autoRev="1" fill="hold" grpId="1" nodeType="withEffect">
                                      <p:stCondLst>
                                        <p:cond delay="700"/>
                                      </p:stCondLst>
                                      <p:childTnLst>
                                        <p:animScale>
                                          <p:cBhvr>
                                            <p:cTn id="44" dur="150" fill="hold"/>
                                            <p:tgtEl>
                                              <p:spTgt spid="10"/>
                                            </p:tgtEl>
                                          </p:cBhvr>
                                          <p:by x="110000" y="110000"/>
                                        </p:animScale>
                                      </p:childTnLst>
                                    </p:cTn>
                                  </p:par>
                                  <p:par>
                                    <p:cTn id="45" presetID="2" presetClass="entr" presetSubtype="2" fill="hold" grpId="0" nodeType="withEffect">
                                      <p:stCondLst>
                                        <p:cond delay="4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750" fill="hold"/>
                                            <p:tgtEl>
                                              <p:spTgt spid="18"/>
                                            </p:tgtEl>
                                            <p:attrNameLst>
                                              <p:attrName>ppt_x</p:attrName>
                                            </p:attrNameLst>
                                          </p:cBhvr>
                                          <p:tavLst>
                                            <p:tav tm="0">
                                              <p:val>
                                                <p:strVal val="1+#ppt_w/2"/>
                                              </p:val>
                                            </p:tav>
                                            <p:tav tm="100000">
                                              <p:val>
                                                <p:strVal val="#ppt_x"/>
                                              </p:val>
                                            </p:tav>
                                          </p:tavLst>
                                        </p:anim>
                                        <p:anim calcmode="lin" valueType="num">
                                          <p:cBhvr additive="base">
                                            <p:cTn id="48" dur="750" fill="hold"/>
                                            <p:tgtEl>
                                              <p:spTgt spid="18"/>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300" fill="hold"/>
                                            <p:tgtEl>
                                              <p:spTgt spid="12"/>
                                            </p:tgtEl>
                                            <p:attrNameLst>
                                              <p:attrName>ppt_w</p:attrName>
                                            </p:attrNameLst>
                                          </p:cBhvr>
                                          <p:tavLst>
                                            <p:tav tm="0">
                                              <p:val>
                                                <p:fltVal val="0"/>
                                              </p:val>
                                            </p:tav>
                                            <p:tav tm="100000">
                                              <p:val>
                                                <p:strVal val="#ppt_w"/>
                                              </p:val>
                                            </p:tav>
                                          </p:tavLst>
                                        </p:anim>
                                        <p:anim calcmode="lin" valueType="num">
                                          <p:cBhvr>
                                            <p:cTn id="52" dur="300" fill="hold"/>
                                            <p:tgtEl>
                                              <p:spTgt spid="12"/>
                                            </p:tgtEl>
                                            <p:attrNameLst>
                                              <p:attrName>ppt_h</p:attrName>
                                            </p:attrNameLst>
                                          </p:cBhvr>
                                          <p:tavLst>
                                            <p:tav tm="0">
                                              <p:val>
                                                <p:fltVal val="0"/>
                                              </p:val>
                                            </p:tav>
                                            <p:tav tm="100000">
                                              <p:val>
                                                <p:strVal val="#ppt_h"/>
                                              </p:val>
                                            </p:tav>
                                          </p:tavLst>
                                        </p:anim>
                                        <p:animEffect transition="in" filter="fade">
                                          <p:cBhvr>
                                            <p:cTn id="53" dur="300"/>
                                            <p:tgtEl>
                                              <p:spTgt spid="12"/>
                                            </p:tgtEl>
                                          </p:cBhvr>
                                        </p:animEffect>
                                      </p:childTnLst>
                                    </p:cTn>
                                  </p:par>
                                  <p:par>
                                    <p:cTn id="54" presetID="6" presetClass="emph" presetSubtype="0" autoRev="1" fill="hold" grpId="1" nodeType="withEffect">
                                      <p:stCondLst>
                                        <p:cond delay="700"/>
                                      </p:stCondLst>
                                      <p:childTnLst>
                                        <p:animScale>
                                          <p:cBhvr>
                                            <p:cTn id="55" dur="150" fill="hold"/>
                                            <p:tgtEl>
                                              <p:spTgt spid="12"/>
                                            </p:tgtEl>
                                          </p:cBhvr>
                                          <p:by x="110000" y="110000"/>
                                        </p:animScale>
                                      </p:childTnLst>
                                    </p:cTn>
                                  </p:par>
                                  <p:par>
                                    <p:cTn id="56" presetID="22" presetClass="entr" presetSubtype="2" fill="hold" grpId="0" nodeType="withEffect">
                                      <p:stCondLst>
                                        <p:cond delay="70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par>
                                    <p:cTn id="59" presetID="2" presetClass="entr" presetSubtype="8" fill="hold" grpId="0" nodeType="withEffect">
                                      <p:stCondLst>
                                        <p:cond delay="12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750" fill="hold"/>
                                            <p:tgtEl>
                                              <p:spTgt spid="24"/>
                                            </p:tgtEl>
                                            <p:attrNameLst>
                                              <p:attrName>ppt_x</p:attrName>
                                            </p:attrNameLst>
                                          </p:cBhvr>
                                          <p:tavLst>
                                            <p:tav tm="0">
                                              <p:val>
                                                <p:strVal val="0-#ppt_w/2"/>
                                              </p:val>
                                            </p:tav>
                                            <p:tav tm="100000">
                                              <p:val>
                                                <p:strVal val="#ppt_x"/>
                                              </p:val>
                                            </p:tav>
                                          </p:tavLst>
                                        </p:anim>
                                        <p:anim calcmode="lin" valueType="num">
                                          <p:cBhvr additive="base">
                                            <p:cTn id="62" dur="750" fill="hold"/>
                                            <p:tgtEl>
                                              <p:spTgt spid="24"/>
                                            </p:tgtEl>
                                            <p:attrNameLst>
                                              <p:attrName>ppt_y</p:attrName>
                                            </p:attrNameLst>
                                          </p:cBhvr>
                                          <p:tavLst>
                                            <p:tav tm="0">
                                              <p:val>
                                                <p:strVal val="#ppt_y"/>
                                              </p:val>
                                            </p:tav>
                                            <p:tav tm="100000">
                                              <p:val>
                                                <p:strVal val="#ppt_y"/>
                                              </p:val>
                                            </p:tav>
                                          </p:tavLst>
                                        </p:anim>
                                      </p:childTnLst>
                                    </p:cTn>
                                  </p:par>
                                  <p:par>
                                    <p:cTn id="63" presetID="22" presetClass="entr" presetSubtype="2" fill="hold" grpId="0" nodeType="withEffect">
                                      <p:stCondLst>
                                        <p:cond delay="80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par>
                                    <p:cTn id="66" presetID="2" presetClass="entr" presetSubtype="8" fill="hold" grpId="0" nodeType="withEffect">
                                      <p:stCondLst>
                                        <p:cond delay="130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750" fill="hold"/>
                                            <p:tgtEl>
                                              <p:spTgt spid="23"/>
                                            </p:tgtEl>
                                            <p:attrNameLst>
                                              <p:attrName>ppt_x</p:attrName>
                                            </p:attrNameLst>
                                          </p:cBhvr>
                                          <p:tavLst>
                                            <p:tav tm="0">
                                              <p:val>
                                                <p:strVal val="0-#ppt_w/2"/>
                                              </p:val>
                                            </p:tav>
                                            <p:tav tm="100000">
                                              <p:val>
                                                <p:strVal val="#ppt_x"/>
                                              </p:val>
                                            </p:tav>
                                          </p:tavLst>
                                        </p:anim>
                                        <p:anim calcmode="lin" valueType="num">
                                          <p:cBhvr additive="base">
                                            <p:cTn id="69" dur="750" fill="hold"/>
                                            <p:tgtEl>
                                              <p:spTgt spid="23"/>
                                            </p:tgtEl>
                                            <p:attrNameLst>
                                              <p:attrName>ppt_y</p:attrName>
                                            </p:attrNameLst>
                                          </p:cBhvr>
                                          <p:tavLst>
                                            <p:tav tm="0">
                                              <p:val>
                                                <p:strVal val="#ppt_y"/>
                                              </p:val>
                                            </p:tav>
                                            <p:tav tm="100000">
                                              <p:val>
                                                <p:strVal val="#ppt_y"/>
                                              </p:val>
                                            </p:tav>
                                          </p:tavLst>
                                        </p:anim>
                                      </p:childTnLst>
                                    </p:cTn>
                                  </p:par>
                                  <p:par>
                                    <p:cTn id="70" presetID="22" presetClass="entr" presetSubtype="8" fill="hold" grpId="0" nodeType="withEffect">
                                      <p:stCondLst>
                                        <p:cond delay="90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par>
                                    <p:cTn id="73" presetID="2" presetClass="entr" presetSubtype="2" fill="hold" grpId="0" nodeType="withEffect">
                                      <p:stCondLst>
                                        <p:cond delay="140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750" fill="hold"/>
                                            <p:tgtEl>
                                              <p:spTgt spid="21"/>
                                            </p:tgtEl>
                                            <p:attrNameLst>
                                              <p:attrName>ppt_x</p:attrName>
                                            </p:attrNameLst>
                                          </p:cBhvr>
                                          <p:tavLst>
                                            <p:tav tm="0">
                                              <p:val>
                                                <p:strVal val="1+#ppt_w/2"/>
                                              </p:val>
                                            </p:tav>
                                            <p:tav tm="100000">
                                              <p:val>
                                                <p:strVal val="#ppt_x"/>
                                              </p:val>
                                            </p:tav>
                                          </p:tavLst>
                                        </p:anim>
                                        <p:anim calcmode="lin" valueType="num">
                                          <p:cBhvr additive="base">
                                            <p:cTn id="76" dur="750" fill="hold"/>
                                            <p:tgtEl>
                                              <p:spTgt spid="21"/>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10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 presetClass="entr" presetSubtype="2" fill="hold" grpId="0" nodeType="withEffect">
                                      <p:stCondLst>
                                        <p:cond delay="150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750" fill="hold"/>
                                            <p:tgtEl>
                                              <p:spTgt spid="22"/>
                                            </p:tgtEl>
                                            <p:attrNameLst>
                                              <p:attrName>ppt_x</p:attrName>
                                            </p:attrNameLst>
                                          </p:cBhvr>
                                          <p:tavLst>
                                            <p:tav tm="0">
                                              <p:val>
                                                <p:strVal val="1+#ppt_w/2"/>
                                              </p:val>
                                            </p:tav>
                                            <p:tav tm="100000">
                                              <p:val>
                                                <p:strVal val="#ppt_x"/>
                                              </p:val>
                                            </p:tav>
                                          </p:tavLst>
                                        </p:anim>
                                        <p:anim calcmode="lin" valueType="num">
                                          <p:cBhvr additive="base">
                                            <p:cTn id="8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522089" y="383029"/>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8" name="Oval 33">
            <a:extLst>
              <a:ext uri="{FF2B5EF4-FFF2-40B4-BE49-F238E27FC236}">
                <a16:creationId xmlns:a16="http://schemas.microsoft.com/office/drawing/2014/main" id="{203B5B85-F84B-584C-A2CE-96F66117483A}"/>
              </a:ext>
            </a:extLst>
          </p:cNvPr>
          <p:cNvSpPr/>
          <p:nvPr/>
        </p:nvSpPr>
        <p:spPr>
          <a:xfrm>
            <a:off x="5886407" y="2661020"/>
            <a:ext cx="2622933" cy="2622933"/>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37">
            <a:extLst>
              <a:ext uri="{FF2B5EF4-FFF2-40B4-BE49-F238E27FC236}">
                <a16:creationId xmlns:a16="http://schemas.microsoft.com/office/drawing/2014/main" id="{1C4D5A26-71CF-6B4C-B35E-2EC3CCDE2A29}"/>
              </a:ext>
            </a:extLst>
          </p:cNvPr>
          <p:cNvSpPr/>
          <p:nvPr/>
        </p:nvSpPr>
        <p:spPr>
          <a:xfrm>
            <a:off x="6327439" y="3097109"/>
            <a:ext cx="1751627" cy="175162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Oval 38">
            <a:extLst>
              <a:ext uri="{FF2B5EF4-FFF2-40B4-BE49-F238E27FC236}">
                <a16:creationId xmlns:a16="http://schemas.microsoft.com/office/drawing/2014/main" id="{25B55208-3AC9-6C40-817A-999811B0DA93}"/>
              </a:ext>
            </a:extLst>
          </p:cNvPr>
          <p:cNvSpPr/>
          <p:nvPr/>
        </p:nvSpPr>
        <p:spPr>
          <a:xfrm>
            <a:off x="6841569" y="3616323"/>
            <a:ext cx="716400" cy="7164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Block Arc 48">
            <a:extLst>
              <a:ext uri="{FF2B5EF4-FFF2-40B4-BE49-F238E27FC236}">
                <a16:creationId xmlns:a16="http://schemas.microsoft.com/office/drawing/2014/main" id="{5432B5B5-79F1-D042-88BC-10EB9576130D}"/>
              </a:ext>
            </a:extLst>
          </p:cNvPr>
          <p:cNvSpPr/>
          <p:nvPr/>
        </p:nvSpPr>
        <p:spPr>
          <a:xfrm rot="10800000">
            <a:off x="5886408" y="2661021"/>
            <a:ext cx="2622931" cy="2622931"/>
          </a:xfrm>
          <a:prstGeom prst="blockArc">
            <a:avLst>
              <a:gd name="adj1" fmla="val 14698952"/>
              <a:gd name="adj2" fmla="val 5440372"/>
              <a:gd name="adj3" fmla="val 9948"/>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Block Arc 49">
            <a:extLst>
              <a:ext uri="{FF2B5EF4-FFF2-40B4-BE49-F238E27FC236}">
                <a16:creationId xmlns:a16="http://schemas.microsoft.com/office/drawing/2014/main" id="{057AD466-D29E-7144-9103-9FFEAA85B48C}"/>
              </a:ext>
            </a:extLst>
          </p:cNvPr>
          <p:cNvSpPr/>
          <p:nvPr/>
        </p:nvSpPr>
        <p:spPr>
          <a:xfrm rot="10800000">
            <a:off x="6325502" y="3100115"/>
            <a:ext cx="1744743" cy="1744743"/>
          </a:xfrm>
          <a:prstGeom prst="blockArc">
            <a:avLst>
              <a:gd name="adj1" fmla="val 13629918"/>
              <a:gd name="adj2" fmla="val 5390526"/>
              <a:gd name="adj3" fmla="val 13480"/>
            </a:avLst>
          </a:prstGeom>
          <a:solidFill>
            <a:srgbClr val="003E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Block Arc 50">
            <a:extLst>
              <a:ext uri="{FF2B5EF4-FFF2-40B4-BE49-F238E27FC236}">
                <a16:creationId xmlns:a16="http://schemas.microsoft.com/office/drawing/2014/main" id="{14A3477E-9BDF-9145-B3D4-3BBA1B20929E}"/>
              </a:ext>
            </a:extLst>
          </p:cNvPr>
          <p:cNvSpPr/>
          <p:nvPr/>
        </p:nvSpPr>
        <p:spPr>
          <a:xfrm rot="10800000">
            <a:off x="6845537" y="3620149"/>
            <a:ext cx="704681" cy="704681"/>
          </a:xfrm>
          <a:prstGeom prst="blockArc">
            <a:avLst>
              <a:gd name="adj1" fmla="val 10800000"/>
              <a:gd name="adj2" fmla="val 5236583"/>
              <a:gd name="adj3" fmla="val 28287"/>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3">
            <a:extLst>
              <a:ext uri="{FF2B5EF4-FFF2-40B4-BE49-F238E27FC236}">
                <a16:creationId xmlns:a16="http://schemas.microsoft.com/office/drawing/2014/main" id="{7760B3A6-41D8-2745-A562-C6DB5680ED13}"/>
              </a:ext>
            </a:extLst>
          </p:cNvPr>
          <p:cNvSpPr txBox="1">
            <a:spLocks/>
          </p:cNvSpPr>
          <p:nvPr/>
        </p:nvSpPr>
        <p:spPr>
          <a:xfrm>
            <a:off x="9816366" y="319679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90%</a:t>
            </a:r>
          </a:p>
        </p:txBody>
      </p:sp>
      <p:sp>
        <p:nvSpPr>
          <p:cNvPr id="52" name="Text Placeholder 3">
            <a:extLst>
              <a:ext uri="{FF2B5EF4-FFF2-40B4-BE49-F238E27FC236}">
                <a16:creationId xmlns:a16="http://schemas.microsoft.com/office/drawing/2014/main" id="{ACE49AD8-BF35-1144-BE74-83677DA4654F}"/>
              </a:ext>
            </a:extLst>
          </p:cNvPr>
          <p:cNvSpPr txBox="1">
            <a:spLocks/>
          </p:cNvSpPr>
          <p:nvPr/>
        </p:nvSpPr>
        <p:spPr>
          <a:xfrm>
            <a:off x="9816366" y="221930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53" name="Text Placeholder 3">
            <a:extLst>
              <a:ext uri="{FF2B5EF4-FFF2-40B4-BE49-F238E27FC236}">
                <a16:creationId xmlns:a16="http://schemas.microsoft.com/office/drawing/2014/main" id="{E1C6A823-068C-004C-BEE8-F84D5AB4EC12}"/>
              </a:ext>
            </a:extLst>
          </p:cNvPr>
          <p:cNvSpPr txBox="1">
            <a:spLocks/>
          </p:cNvSpPr>
          <p:nvPr/>
        </p:nvSpPr>
        <p:spPr>
          <a:xfrm>
            <a:off x="9816366" y="2708046"/>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70%</a:t>
            </a:r>
          </a:p>
        </p:txBody>
      </p:sp>
      <p:cxnSp>
        <p:nvCxnSpPr>
          <p:cNvPr id="55" name="Elbow Connector 41">
            <a:extLst>
              <a:ext uri="{FF2B5EF4-FFF2-40B4-BE49-F238E27FC236}">
                <a16:creationId xmlns:a16="http://schemas.microsoft.com/office/drawing/2014/main" id="{0F5BB50D-65B0-A84C-BB1A-58CB6A81B603}"/>
              </a:ext>
            </a:extLst>
          </p:cNvPr>
          <p:cNvCxnSpPr/>
          <p:nvPr/>
        </p:nvCxnSpPr>
        <p:spPr>
          <a:xfrm flipV="1">
            <a:off x="7264048" y="2390460"/>
            <a:ext cx="2348027" cy="408947"/>
          </a:xfrm>
          <a:prstGeom prst="bentConnector3">
            <a:avLst>
              <a:gd name="adj1" fmla="val 4673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Elbow Connector 42">
            <a:extLst>
              <a:ext uri="{FF2B5EF4-FFF2-40B4-BE49-F238E27FC236}">
                <a16:creationId xmlns:a16="http://schemas.microsoft.com/office/drawing/2014/main" id="{4C78EDE2-0768-D341-88C5-EEDB9FC13404}"/>
              </a:ext>
            </a:extLst>
          </p:cNvPr>
          <p:cNvCxnSpPr/>
          <p:nvPr/>
        </p:nvCxnSpPr>
        <p:spPr>
          <a:xfrm flipV="1">
            <a:off x="7252168" y="2826096"/>
            <a:ext cx="2348027" cy="408947"/>
          </a:xfrm>
          <a:prstGeom prst="bentConnector3">
            <a:avLst>
              <a:gd name="adj1" fmla="val 55557"/>
            </a:avLst>
          </a:prstGeom>
          <a:ln w="6350" cmpd="sng">
            <a:solidFill>
              <a:srgbClr val="003E8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Elbow Connector 43">
            <a:extLst>
              <a:ext uri="{FF2B5EF4-FFF2-40B4-BE49-F238E27FC236}">
                <a16:creationId xmlns:a16="http://schemas.microsoft.com/office/drawing/2014/main" id="{FD01B822-FDE2-274B-9E4C-7497D5B84309}"/>
              </a:ext>
            </a:extLst>
          </p:cNvPr>
          <p:cNvCxnSpPr/>
          <p:nvPr/>
        </p:nvCxnSpPr>
        <p:spPr>
          <a:xfrm flipV="1">
            <a:off x="7240289" y="3311005"/>
            <a:ext cx="2348027" cy="408947"/>
          </a:xfrm>
          <a:prstGeom prst="bentConnector3">
            <a:avLst>
              <a:gd name="adj1" fmla="val 6700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8" name="Group 49">
            <a:extLst>
              <a:ext uri="{FF2B5EF4-FFF2-40B4-BE49-F238E27FC236}">
                <a16:creationId xmlns:a16="http://schemas.microsoft.com/office/drawing/2014/main" id="{2D3BCA11-FAC9-BD4E-AAC1-EF9F755722CC}"/>
              </a:ext>
            </a:extLst>
          </p:cNvPr>
          <p:cNvGrpSpPr/>
          <p:nvPr/>
        </p:nvGrpSpPr>
        <p:grpSpPr>
          <a:xfrm>
            <a:off x="2341091" y="2219302"/>
            <a:ext cx="2763048" cy="705690"/>
            <a:chOff x="1270277" y="1192718"/>
            <a:chExt cx="3205532" cy="577883"/>
          </a:xfrm>
        </p:grpSpPr>
        <p:sp>
          <p:nvSpPr>
            <p:cNvPr id="59" name="Text Placeholder 3">
              <a:extLst>
                <a:ext uri="{FF2B5EF4-FFF2-40B4-BE49-F238E27FC236}">
                  <a16:creationId xmlns:a16="http://schemas.microsoft.com/office/drawing/2014/main" id="{F70C352C-0D79-B94C-90F9-B656B0673168}"/>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60" name="Text Placeholder 3">
              <a:extLst>
                <a:ext uri="{FF2B5EF4-FFF2-40B4-BE49-F238E27FC236}">
                  <a16:creationId xmlns:a16="http://schemas.microsoft.com/office/drawing/2014/main" id="{83680FAB-7C01-2B49-9ACE-635327144576}"/>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45">
            <a:extLst>
              <a:ext uri="{FF2B5EF4-FFF2-40B4-BE49-F238E27FC236}">
                <a16:creationId xmlns:a16="http://schemas.microsoft.com/office/drawing/2014/main" id="{020D205F-2539-2A41-AACC-0DA6E55D7E0D}"/>
              </a:ext>
            </a:extLst>
          </p:cNvPr>
          <p:cNvSpPr>
            <a:spLocks noEditPoints="1"/>
          </p:cNvSpPr>
          <p:nvPr/>
        </p:nvSpPr>
        <p:spPr bwMode="auto">
          <a:xfrm>
            <a:off x="1857329" y="227279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Group 49">
            <a:extLst>
              <a:ext uri="{FF2B5EF4-FFF2-40B4-BE49-F238E27FC236}">
                <a16:creationId xmlns:a16="http://schemas.microsoft.com/office/drawing/2014/main" id="{404C9055-23F1-3140-A487-EB423BB3F6F7}"/>
              </a:ext>
            </a:extLst>
          </p:cNvPr>
          <p:cNvGrpSpPr/>
          <p:nvPr/>
        </p:nvGrpSpPr>
        <p:grpSpPr>
          <a:xfrm>
            <a:off x="2341091" y="3368345"/>
            <a:ext cx="2763048" cy="705690"/>
            <a:chOff x="1270277" y="1192718"/>
            <a:chExt cx="3205532" cy="577883"/>
          </a:xfrm>
        </p:grpSpPr>
        <p:sp>
          <p:nvSpPr>
            <p:cNvPr id="75" name="Text Placeholder 3">
              <a:extLst>
                <a:ext uri="{FF2B5EF4-FFF2-40B4-BE49-F238E27FC236}">
                  <a16:creationId xmlns:a16="http://schemas.microsoft.com/office/drawing/2014/main" id="{72CB49F6-B994-054D-8D4A-123633A2CDBE}"/>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76" name="Text Placeholder 3">
              <a:extLst>
                <a:ext uri="{FF2B5EF4-FFF2-40B4-BE49-F238E27FC236}">
                  <a16:creationId xmlns:a16="http://schemas.microsoft.com/office/drawing/2014/main" id="{CB09BC79-0610-D743-9946-0683306824AC}"/>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7" name="Freeform 45">
            <a:extLst>
              <a:ext uri="{FF2B5EF4-FFF2-40B4-BE49-F238E27FC236}">
                <a16:creationId xmlns:a16="http://schemas.microsoft.com/office/drawing/2014/main" id="{987656A3-D9E7-484E-B1E5-A935951E6CB2}"/>
              </a:ext>
            </a:extLst>
          </p:cNvPr>
          <p:cNvSpPr>
            <a:spLocks noEditPoints="1"/>
          </p:cNvSpPr>
          <p:nvPr/>
        </p:nvSpPr>
        <p:spPr bwMode="auto">
          <a:xfrm>
            <a:off x="1857329" y="3421839"/>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8" name="Group 49">
            <a:extLst>
              <a:ext uri="{FF2B5EF4-FFF2-40B4-BE49-F238E27FC236}">
                <a16:creationId xmlns:a16="http://schemas.microsoft.com/office/drawing/2014/main" id="{18131CE3-9B99-294B-BF61-24CF11FDEF32}"/>
              </a:ext>
            </a:extLst>
          </p:cNvPr>
          <p:cNvGrpSpPr/>
          <p:nvPr/>
        </p:nvGrpSpPr>
        <p:grpSpPr>
          <a:xfrm>
            <a:off x="2341091" y="4394332"/>
            <a:ext cx="2763048" cy="705690"/>
            <a:chOff x="1270277" y="1192718"/>
            <a:chExt cx="3205532" cy="577883"/>
          </a:xfrm>
        </p:grpSpPr>
        <p:sp>
          <p:nvSpPr>
            <p:cNvPr id="79" name="Text Placeholder 3">
              <a:extLst>
                <a:ext uri="{FF2B5EF4-FFF2-40B4-BE49-F238E27FC236}">
                  <a16:creationId xmlns:a16="http://schemas.microsoft.com/office/drawing/2014/main" id="{4BE3DC1D-CFF2-7C4E-A1EA-AFB1A0A75E59}"/>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80" name="Text Placeholder 3">
              <a:extLst>
                <a:ext uri="{FF2B5EF4-FFF2-40B4-BE49-F238E27FC236}">
                  <a16:creationId xmlns:a16="http://schemas.microsoft.com/office/drawing/2014/main" id="{6A3ACBF8-6F33-4F49-8B11-2821E903520B}"/>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Freeform 45">
            <a:extLst>
              <a:ext uri="{FF2B5EF4-FFF2-40B4-BE49-F238E27FC236}">
                <a16:creationId xmlns:a16="http://schemas.microsoft.com/office/drawing/2014/main" id="{AECF8255-E555-2548-BC4A-D48505A28F0F}"/>
              </a:ext>
            </a:extLst>
          </p:cNvPr>
          <p:cNvSpPr>
            <a:spLocks noEditPoints="1"/>
          </p:cNvSpPr>
          <p:nvPr/>
        </p:nvSpPr>
        <p:spPr bwMode="auto">
          <a:xfrm>
            <a:off x="1857329" y="444782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2" name="Imagen 31">
            <a:extLst>
              <a:ext uri="{FF2B5EF4-FFF2-40B4-BE49-F238E27FC236}">
                <a16:creationId xmlns:a16="http://schemas.microsoft.com/office/drawing/2014/main" id="{2BE4E5BE-C255-E143-B83E-F033A99D0C7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3" name="TextBox 24">
            <a:extLst>
              <a:ext uri="{FF2B5EF4-FFF2-40B4-BE49-F238E27FC236}">
                <a16:creationId xmlns:a16="http://schemas.microsoft.com/office/drawing/2014/main" id="{E30293C1-444B-F846-A6BE-2DF238D082D1}"/>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4" name="Rectangle 15">
            <a:extLst>
              <a:ext uri="{FF2B5EF4-FFF2-40B4-BE49-F238E27FC236}">
                <a16:creationId xmlns:a16="http://schemas.microsoft.com/office/drawing/2014/main" id="{45CA3B8B-76EA-924B-A12B-AE084AA5D3BC}"/>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ítulo 1">
            <a:extLst>
              <a:ext uri="{FF2B5EF4-FFF2-40B4-BE49-F238E27FC236}">
                <a16:creationId xmlns:a16="http://schemas.microsoft.com/office/drawing/2014/main" id="{AA951A19-1F3F-42BF-ACD9-63B597CA8468}"/>
              </a:ext>
            </a:extLst>
          </p:cNvPr>
          <p:cNvSpPr txBox="1">
            <a:spLocks/>
          </p:cNvSpPr>
          <p:nvPr/>
        </p:nvSpPr>
        <p:spPr>
          <a:xfrm>
            <a:off x="1464246" y="1152482"/>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b="1" i="1" dirty="0"/>
              <a:t>Participantes</a:t>
            </a:r>
          </a:p>
        </p:txBody>
      </p:sp>
    </p:spTree>
    <p:extLst>
      <p:ext uri="{BB962C8B-B14F-4D97-AF65-F5344CB8AC3E}">
        <p14:creationId xmlns:p14="http://schemas.microsoft.com/office/powerpoint/2010/main" val="537382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arn(inHorizontal)">
                                      <p:cBhvr>
                                        <p:cTn id="13" dur="1000"/>
                                        <p:tgtEl>
                                          <p:spTgt spid="47"/>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par>
                          <p:cTn id="18" fill="hold">
                            <p:stCondLst>
                              <p:cond delay="2500"/>
                            </p:stCondLst>
                            <p:childTnLst>
                              <p:par>
                                <p:cTn id="19" presetID="53"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3000"/>
                            </p:stCondLst>
                            <p:childTnLst>
                              <p:par>
                                <p:cTn id="25" presetID="53"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1000" fill="hold"/>
                                        <p:tgtEl>
                                          <p:spTgt spid="45"/>
                                        </p:tgtEl>
                                        <p:attrNameLst>
                                          <p:attrName>ppt_w</p:attrName>
                                        </p:attrNameLst>
                                      </p:cBhvr>
                                      <p:tavLst>
                                        <p:tav tm="0">
                                          <p:val>
                                            <p:fltVal val="0"/>
                                          </p:val>
                                        </p:tav>
                                        <p:tav tm="100000">
                                          <p:val>
                                            <p:strVal val="#ppt_w"/>
                                          </p:val>
                                        </p:tav>
                                      </p:tavLst>
                                    </p:anim>
                                    <p:anim calcmode="lin" valueType="num">
                                      <p:cBhvr>
                                        <p:cTn id="28" dur="1000" fill="hold"/>
                                        <p:tgtEl>
                                          <p:spTgt spid="45"/>
                                        </p:tgtEl>
                                        <p:attrNameLst>
                                          <p:attrName>ppt_h</p:attrName>
                                        </p:attrNameLst>
                                      </p:cBhvr>
                                      <p:tavLst>
                                        <p:tav tm="0">
                                          <p:val>
                                            <p:fltVal val="0"/>
                                          </p:val>
                                        </p:tav>
                                        <p:tav tm="100000">
                                          <p:val>
                                            <p:strVal val="#ppt_h"/>
                                          </p:val>
                                        </p:tav>
                                      </p:tavLst>
                                    </p:anim>
                                    <p:animEffect transition="in" filter="fade">
                                      <p:cBhvr>
                                        <p:cTn id="29" dur="1000"/>
                                        <p:tgtEl>
                                          <p:spTgt spid="45"/>
                                        </p:tgtEl>
                                      </p:cBhvr>
                                    </p:animEffect>
                                  </p:childTnLst>
                                </p:cTn>
                              </p:par>
                            </p:childTnLst>
                          </p:cTn>
                        </p:par>
                        <p:par>
                          <p:cTn id="30" fill="hold">
                            <p:stCondLst>
                              <p:cond delay="4000"/>
                            </p:stCondLst>
                            <p:childTnLst>
                              <p:par>
                                <p:cTn id="31" presetID="2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edge">
                                      <p:cBhvr>
                                        <p:cTn id="33" dur="1000"/>
                                        <p:tgtEl>
                                          <p:spTgt spid="48"/>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par>
                          <p:cTn id="38" fill="hold">
                            <p:stCondLst>
                              <p:cond delay="5500"/>
                            </p:stCondLst>
                            <p:childTnLst>
                              <p:par>
                                <p:cTn id="39" presetID="53"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childTnLst>
                          </p:cTn>
                        </p:par>
                        <p:par>
                          <p:cTn id="44" fill="hold">
                            <p:stCondLst>
                              <p:cond delay="6000"/>
                            </p:stCondLst>
                            <p:childTnLst>
                              <p:par>
                                <p:cTn id="45" presetID="53"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fltVal val="0"/>
                                          </p:val>
                                        </p:tav>
                                        <p:tav tm="100000">
                                          <p:val>
                                            <p:strVal val="#ppt_h"/>
                                          </p:val>
                                        </p:tav>
                                      </p:tavLst>
                                    </p:anim>
                                    <p:animEffect transition="in" filter="fade">
                                      <p:cBhvr>
                                        <p:cTn id="49" dur="1000"/>
                                        <p:tgtEl>
                                          <p:spTgt spid="46"/>
                                        </p:tgtEl>
                                      </p:cBhvr>
                                    </p:animEffect>
                                  </p:childTnLst>
                                </p:cTn>
                              </p:par>
                            </p:childTnLst>
                          </p:cTn>
                        </p:par>
                        <p:par>
                          <p:cTn id="50" fill="hold">
                            <p:stCondLst>
                              <p:cond delay="7000"/>
                            </p:stCondLst>
                            <p:childTnLst>
                              <p:par>
                                <p:cTn id="51" presetID="20"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edge">
                                      <p:cBhvr>
                                        <p:cTn id="53" dur="1000"/>
                                        <p:tgtEl>
                                          <p:spTgt spid="49"/>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childTnLst>
                          </p:cTn>
                        </p:par>
                        <p:par>
                          <p:cTn id="58" fill="hold">
                            <p:stCondLst>
                              <p:cond delay="8500"/>
                            </p:stCondLst>
                            <p:childTnLst>
                              <p:par>
                                <p:cTn id="59" presetID="53"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childTnLst>
                          </p:cTn>
                        </p:par>
                        <p:par>
                          <p:cTn id="64" fill="hold">
                            <p:stCondLst>
                              <p:cond delay="9000"/>
                            </p:stCondLst>
                            <p:childTnLst>
                              <p:par>
                                <p:cTn id="65" presetID="53" presetClass="entr" presetSubtype="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fltVal val="0"/>
                                          </p:val>
                                        </p:tav>
                                        <p:tav tm="100000">
                                          <p:val>
                                            <p:strVal val="#ppt_w"/>
                                          </p:val>
                                        </p:tav>
                                      </p:tavLst>
                                    </p:anim>
                                    <p:anim calcmode="lin" valueType="num">
                                      <p:cBhvr>
                                        <p:cTn id="68" dur="500" fill="hold"/>
                                        <p:tgtEl>
                                          <p:spTgt spid="70"/>
                                        </p:tgtEl>
                                        <p:attrNameLst>
                                          <p:attrName>ppt_h</p:attrName>
                                        </p:attrNameLst>
                                      </p:cBhvr>
                                      <p:tavLst>
                                        <p:tav tm="0">
                                          <p:val>
                                            <p:fltVal val="0"/>
                                          </p:val>
                                        </p:tav>
                                        <p:tav tm="100000">
                                          <p:val>
                                            <p:strVal val="#ppt_h"/>
                                          </p:val>
                                        </p:tav>
                                      </p:tavLst>
                                    </p:anim>
                                    <p:animEffect transition="in" filter="fade">
                                      <p:cBhvr>
                                        <p:cTn id="69" dur="500"/>
                                        <p:tgtEl>
                                          <p:spTgt spid="70"/>
                                        </p:tgtEl>
                                      </p:cBhvr>
                                    </p:animEffect>
                                  </p:childTnLst>
                                </p:cTn>
                              </p:par>
                            </p:childTnLst>
                          </p:cTn>
                        </p:par>
                        <p:par>
                          <p:cTn id="70" fill="hold">
                            <p:stCondLst>
                              <p:cond delay="9500"/>
                            </p:stCondLst>
                            <p:childTnLst>
                              <p:par>
                                <p:cTn id="71" presetID="2" presetClass="entr" presetSubtype="4" accel="50000" decel="50000" fill="hold" nodeType="after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additive="base">
                                        <p:cTn id="73" dur="500" fill="hold"/>
                                        <p:tgtEl>
                                          <p:spTgt spid="58"/>
                                        </p:tgtEl>
                                        <p:attrNameLst>
                                          <p:attrName>ppt_x</p:attrName>
                                        </p:attrNameLst>
                                      </p:cBhvr>
                                      <p:tavLst>
                                        <p:tav tm="0">
                                          <p:val>
                                            <p:strVal val="#ppt_x"/>
                                          </p:val>
                                        </p:tav>
                                        <p:tav tm="100000">
                                          <p:val>
                                            <p:strVal val="#ppt_x"/>
                                          </p:val>
                                        </p:tav>
                                      </p:tavLst>
                                    </p:anim>
                                    <p:anim calcmode="lin" valueType="num">
                                      <p:cBhvr additive="base">
                                        <p:cTn id="74" dur="500" fill="hold"/>
                                        <p:tgtEl>
                                          <p:spTgt spid="58"/>
                                        </p:tgtEl>
                                        <p:attrNameLst>
                                          <p:attrName>ppt_y</p:attrName>
                                        </p:attrNameLst>
                                      </p:cBhvr>
                                      <p:tavLst>
                                        <p:tav tm="0">
                                          <p:val>
                                            <p:strVal val="1+#ppt_h/2"/>
                                          </p:val>
                                        </p:tav>
                                        <p:tav tm="100000">
                                          <p:val>
                                            <p:strVal val="#ppt_y"/>
                                          </p:val>
                                        </p:tav>
                                      </p:tavLst>
                                    </p:anim>
                                  </p:childTnLst>
                                </p:cTn>
                              </p:par>
                            </p:childTnLst>
                          </p:cTn>
                        </p:par>
                        <p:par>
                          <p:cTn id="75" fill="hold">
                            <p:stCondLst>
                              <p:cond delay="10000"/>
                            </p:stCondLst>
                            <p:childTnLst>
                              <p:par>
                                <p:cTn id="76" presetID="53" presetClass="entr" presetSubtype="0"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p:cTn id="78" dur="500" fill="hold"/>
                                        <p:tgtEl>
                                          <p:spTgt spid="77"/>
                                        </p:tgtEl>
                                        <p:attrNameLst>
                                          <p:attrName>ppt_w</p:attrName>
                                        </p:attrNameLst>
                                      </p:cBhvr>
                                      <p:tavLst>
                                        <p:tav tm="0">
                                          <p:val>
                                            <p:fltVal val="0"/>
                                          </p:val>
                                        </p:tav>
                                        <p:tav tm="100000">
                                          <p:val>
                                            <p:strVal val="#ppt_w"/>
                                          </p:val>
                                        </p:tav>
                                      </p:tavLst>
                                    </p:anim>
                                    <p:anim calcmode="lin" valueType="num">
                                      <p:cBhvr>
                                        <p:cTn id="79" dur="500" fill="hold"/>
                                        <p:tgtEl>
                                          <p:spTgt spid="77"/>
                                        </p:tgtEl>
                                        <p:attrNameLst>
                                          <p:attrName>ppt_h</p:attrName>
                                        </p:attrNameLst>
                                      </p:cBhvr>
                                      <p:tavLst>
                                        <p:tav tm="0">
                                          <p:val>
                                            <p:fltVal val="0"/>
                                          </p:val>
                                        </p:tav>
                                        <p:tav tm="100000">
                                          <p:val>
                                            <p:strVal val="#ppt_h"/>
                                          </p:val>
                                        </p:tav>
                                      </p:tavLst>
                                    </p:anim>
                                    <p:animEffect transition="in" filter="fade">
                                      <p:cBhvr>
                                        <p:cTn id="80" dur="500"/>
                                        <p:tgtEl>
                                          <p:spTgt spid="77"/>
                                        </p:tgtEl>
                                      </p:cBhvr>
                                    </p:animEffect>
                                  </p:childTnLst>
                                </p:cTn>
                              </p:par>
                            </p:childTnLst>
                          </p:cTn>
                        </p:par>
                        <p:par>
                          <p:cTn id="81" fill="hold">
                            <p:stCondLst>
                              <p:cond delay="10500"/>
                            </p:stCondLst>
                            <p:childTnLst>
                              <p:par>
                                <p:cTn id="82" presetID="2" presetClass="entr" presetSubtype="4" accel="50000" decel="50000" fill="hold" nodeType="afterEffect">
                                  <p:stCondLst>
                                    <p:cond delay="0"/>
                                  </p:stCondLst>
                                  <p:childTnLst>
                                    <p:set>
                                      <p:cBhvr>
                                        <p:cTn id="83" dur="1" fill="hold">
                                          <p:stCondLst>
                                            <p:cond delay="0"/>
                                          </p:stCondLst>
                                        </p:cTn>
                                        <p:tgtEl>
                                          <p:spTgt spid="74"/>
                                        </p:tgtEl>
                                        <p:attrNameLst>
                                          <p:attrName>style.visibility</p:attrName>
                                        </p:attrNameLst>
                                      </p:cBhvr>
                                      <p:to>
                                        <p:strVal val="visible"/>
                                      </p:to>
                                    </p:set>
                                    <p:anim calcmode="lin" valueType="num">
                                      <p:cBhvr additive="base">
                                        <p:cTn id="84" dur="500" fill="hold"/>
                                        <p:tgtEl>
                                          <p:spTgt spid="74"/>
                                        </p:tgtEl>
                                        <p:attrNameLst>
                                          <p:attrName>ppt_x</p:attrName>
                                        </p:attrNameLst>
                                      </p:cBhvr>
                                      <p:tavLst>
                                        <p:tav tm="0">
                                          <p:val>
                                            <p:strVal val="#ppt_x"/>
                                          </p:val>
                                        </p:tav>
                                        <p:tav tm="100000">
                                          <p:val>
                                            <p:strVal val="#ppt_x"/>
                                          </p:val>
                                        </p:tav>
                                      </p:tavLst>
                                    </p:anim>
                                    <p:anim calcmode="lin" valueType="num">
                                      <p:cBhvr additive="base">
                                        <p:cTn id="85" dur="500" fill="hold"/>
                                        <p:tgtEl>
                                          <p:spTgt spid="74"/>
                                        </p:tgtEl>
                                        <p:attrNameLst>
                                          <p:attrName>ppt_y</p:attrName>
                                        </p:attrNameLst>
                                      </p:cBhvr>
                                      <p:tavLst>
                                        <p:tav tm="0">
                                          <p:val>
                                            <p:strVal val="1+#ppt_h/2"/>
                                          </p:val>
                                        </p:tav>
                                        <p:tav tm="100000">
                                          <p:val>
                                            <p:strVal val="#ppt_y"/>
                                          </p:val>
                                        </p:tav>
                                      </p:tavLst>
                                    </p:anim>
                                  </p:childTnLst>
                                </p:cTn>
                              </p:par>
                            </p:childTnLst>
                          </p:cTn>
                        </p:par>
                        <p:par>
                          <p:cTn id="86" fill="hold">
                            <p:stCondLst>
                              <p:cond delay="11000"/>
                            </p:stCondLst>
                            <p:childTnLst>
                              <p:par>
                                <p:cTn id="87" presetID="53"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p:cTn id="89" dur="500" fill="hold"/>
                                        <p:tgtEl>
                                          <p:spTgt spid="81"/>
                                        </p:tgtEl>
                                        <p:attrNameLst>
                                          <p:attrName>ppt_w</p:attrName>
                                        </p:attrNameLst>
                                      </p:cBhvr>
                                      <p:tavLst>
                                        <p:tav tm="0">
                                          <p:val>
                                            <p:fltVal val="0"/>
                                          </p:val>
                                        </p:tav>
                                        <p:tav tm="100000">
                                          <p:val>
                                            <p:strVal val="#ppt_w"/>
                                          </p:val>
                                        </p:tav>
                                      </p:tavLst>
                                    </p:anim>
                                    <p:anim calcmode="lin" valueType="num">
                                      <p:cBhvr>
                                        <p:cTn id="90" dur="500" fill="hold"/>
                                        <p:tgtEl>
                                          <p:spTgt spid="81"/>
                                        </p:tgtEl>
                                        <p:attrNameLst>
                                          <p:attrName>ppt_h</p:attrName>
                                        </p:attrNameLst>
                                      </p:cBhvr>
                                      <p:tavLst>
                                        <p:tav tm="0">
                                          <p:val>
                                            <p:fltVal val="0"/>
                                          </p:val>
                                        </p:tav>
                                        <p:tav tm="100000">
                                          <p:val>
                                            <p:strVal val="#ppt_h"/>
                                          </p:val>
                                        </p:tav>
                                      </p:tavLst>
                                    </p:anim>
                                    <p:animEffect transition="in" filter="fade">
                                      <p:cBhvr>
                                        <p:cTn id="91" dur="500"/>
                                        <p:tgtEl>
                                          <p:spTgt spid="81"/>
                                        </p:tgtEl>
                                      </p:cBhvr>
                                    </p:animEffect>
                                  </p:childTnLst>
                                </p:cTn>
                              </p:par>
                            </p:childTnLst>
                          </p:cTn>
                        </p:par>
                        <p:par>
                          <p:cTn id="92" fill="hold">
                            <p:stCondLst>
                              <p:cond delay="11500"/>
                            </p:stCondLst>
                            <p:childTnLst>
                              <p:par>
                                <p:cTn id="93" presetID="2" presetClass="entr" presetSubtype="4" accel="50000" decel="50000" fill="hold" nodeType="after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500" fill="hold"/>
                                        <p:tgtEl>
                                          <p:spTgt spid="78"/>
                                        </p:tgtEl>
                                        <p:attrNameLst>
                                          <p:attrName>ppt_x</p:attrName>
                                        </p:attrNameLst>
                                      </p:cBhvr>
                                      <p:tavLst>
                                        <p:tav tm="0">
                                          <p:val>
                                            <p:strVal val="#ppt_x"/>
                                          </p:val>
                                        </p:tav>
                                        <p:tav tm="100000">
                                          <p:val>
                                            <p:strVal val="#ppt_x"/>
                                          </p:val>
                                        </p:tav>
                                      </p:tavLst>
                                    </p:anim>
                                    <p:anim calcmode="lin" valueType="num">
                                      <p:cBhvr additive="base">
                                        <p:cTn id="9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animBg="1"/>
      <p:bldP spid="46" grpId="0" animBg="1"/>
      <p:bldP spid="47" grpId="0" animBg="1"/>
      <p:bldP spid="48" grpId="0" animBg="1"/>
      <p:bldP spid="49" grpId="0" animBg="1"/>
      <p:bldP spid="51" grpId="0"/>
      <p:bldP spid="52" grpId="0"/>
      <p:bldP spid="53" grpId="0"/>
      <p:bldP spid="70" grpId="0" animBg="1"/>
      <p:bldP spid="77" grpId="0" animBg="1"/>
      <p:bldP spid="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D24B9E7C-B3E3-46D8-8687-0A5C0423C199}"/>
              </a:ext>
            </a:extLst>
          </p:cNvPr>
          <p:cNvSpPr txBox="1"/>
          <p:nvPr/>
        </p:nvSpPr>
        <p:spPr>
          <a:xfrm>
            <a:off x="2713445" y="867724"/>
            <a:ext cx="7588347" cy="1569660"/>
          </a:xfrm>
          <a:prstGeom prst="rect">
            <a:avLst/>
          </a:prstGeom>
          <a:noFill/>
        </p:spPr>
        <p:txBody>
          <a:bodyPr wrap="square">
            <a:spAutoFit/>
          </a:bodyPr>
          <a:lstStyle/>
          <a:p>
            <a:pPr algn="ctr"/>
            <a:r>
              <a:rPr lang="es-PE" sz="4800" b="1" i="1" dirty="0">
                <a:latin typeface="+mj-lt"/>
              </a:rPr>
              <a:t>Instrumentos de recolección de datos</a:t>
            </a:r>
            <a:endParaRPr lang="es-PE" sz="4800" dirty="0">
              <a:latin typeface="+mj-lt"/>
            </a:endParaRPr>
          </a:p>
        </p:txBody>
      </p:sp>
      <p:sp>
        <p:nvSpPr>
          <p:cNvPr id="15" name="Marcador de texto 2">
            <a:extLst>
              <a:ext uri="{FF2B5EF4-FFF2-40B4-BE49-F238E27FC236}">
                <a16:creationId xmlns:a16="http://schemas.microsoft.com/office/drawing/2014/main" id="{D381DE57-D7A2-474C-9797-0B510653D485}"/>
              </a:ext>
            </a:extLst>
          </p:cNvPr>
          <p:cNvSpPr txBox="1">
            <a:spLocks/>
          </p:cNvSpPr>
          <p:nvPr/>
        </p:nvSpPr>
        <p:spPr>
          <a:xfrm>
            <a:off x="721427" y="3070634"/>
            <a:ext cx="4632325" cy="823912"/>
          </a:xfr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buFont typeface="Arial" panose="020B0604020202020204" pitchFamily="34" charset="0"/>
              <a:buChar char="•"/>
            </a:pPr>
            <a:r>
              <a:rPr lang="es-PE" sz="3600" dirty="0"/>
              <a:t>Validez</a:t>
            </a:r>
          </a:p>
        </p:txBody>
      </p:sp>
      <p:sp>
        <p:nvSpPr>
          <p:cNvPr id="16" name="Marcador de texto 4">
            <a:extLst>
              <a:ext uri="{FF2B5EF4-FFF2-40B4-BE49-F238E27FC236}">
                <a16:creationId xmlns:a16="http://schemas.microsoft.com/office/drawing/2014/main" id="{D20C6989-AF12-4D52-B5CF-C88AF798B4F0}"/>
              </a:ext>
            </a:extLst>
          </p:cNvPr>
          <p:cNvSpPr txBox="1">
            <a:spLocks/>
          </p:cNvSpPr>
          <p:nvPr/>
        </p:nvSpPr>
        <p:spPr>
          <a:xfrm>
            <a:off x="6393608" y="3070634"/>
            <a:ext cx="4737894"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PE" sz="3600"/>
              <a:t>Confiabilidad</a:t>
            </a:r>
            <a:endParaRPr lang="es-PE" sz="3600" dirty="0"/>
          </a:p>
        </p:txBody>
      </p:sp>
      <p:sp>
        <p:nvSpPr>
          <p:cNvPr id="18" name="Marcador de texto 3">
            <a:extLst>
              <a:ext uri="{FF2B5EF4-FFF2-40B4-BE49-F238E27FC236}">
                <a16:creationId xmlns:a16="http://schemas.microsoft.com/office/drawing/2014/main" id="{687F7CA0-87BE-484A-8A6D-40C37F280D5F}"/>
              </a:ext>
            </a:extLst>
          </p:cNvPr>
          <p:cNvSpPr txBox="1">
            <a:spLocks/>
          </p:cNvSpPr>
          <p:nvPr/>
        </p:nvSpPr>
        <p:spPr>
          <a:xfrm>
            <a:off x="3506951" y="4128938"/>
            <a:ext cx="4918844" cy="15767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PE" sz="2400" dirty="0"/>
              <a:t>Resalte las partes más importantes de su estudio, en tablas formato APA. </a:t>
            </a:r>
            <a:endParaRPr lang="es-PE" sz="3200" dirty="0"/>
          </a:p>
        </p:txBody>
      </p:sp>
    </p:spTree>
    <p:extLst>
      <p:ext uri="{BB962C8B-B14F-4D97-AF65-F5344CB8AC3E}">
        <p14:creationId xmlns:p14="http://schemas.microsoft.com/office/powerpoint/2010/main" val="1476071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44546A"/>
      </a:dk2>
      <a:lt2>
        <a:srgbClr val="E7E6E6"/>
      </a:lt2>
      <a:accent1>
        <a:srgbClr val="0082B0"/>
      </a:accent1>
      <a:accent2>
        <a:srgbClr val="0094C8"/>
      </a:accent2>
      <a:accent3>
        <a:srgbClr val="00A4DE"/>
      </a:accent3>
      <a:accent4>
        <a:srgbClr val="00B0F0"/>
      </a:accent4>
      <a:accent5>
        <a:srgbClr val="0094C8"/>
      </a:accent5>
      <a:accent6>
        <a:srgbClr val="0082B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2249</TotalTime>
  <Words>845</Words>
  <Application>Microsoft Office PowerPoint</Application>
  <PresentationFormat>Panorámica</PresentationFormat>
  <Paragraphs>141</Paragraphs>
  <Slides>21</Slides>
  <Notes>7</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21</vt:i4>
      </vt:variant>
    </vt:vector>
  </HeadingPairs>
  <TitlesOfParts>
    <vt:vector size="31" baseType="lpstr">
      <vt:lpstr>等线</vt:lpstr>
      <vt:lpstr>等线 Light</vt:lpstr>
      <vt:lpstr>맑은 고딕</vt:lpstr>
      <vt:lpstr>微软雅黑</vt:lpstr>
      <vt:lpstr>宋体</vt:lpstr>
      <vt:lpstr>Arial</vt:lpstr>
      <vt:lpstr>Calibri</vt:lpstr>
      <vt:lpstr>Calibri Light</vt:lpstr>
      <vt:lpstr>ClanPro-BoldItalic</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Riyan</dc:creator>
  <cp:lastModifiedBy>CRISTIAN EDWIN ADRIANO RENGIFO</cp:lastModifiedBy>
  <cp:revision>144</cp:revision>
  <dcterms:created xsi:type="dcterms:W3CDTF">2018-08-04T19:14:15Z</dcterms:created>
  <dcterms:modified xsi:type="dcterms:W3CDTF">2024-06-11T17:11:52Z</dcterms:modified>
</cp:coreProperties>
</file>