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3.pn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3.pn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51782" y="1946740"/>
            <a:ext cx="6388734" cy="15582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1" i="1">
                <a:solidFill>
                  <a:srgbClr val="F3C133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620"/>
              </a:lnSpc>
            </a:pPr>
            <a:r>
              <a:rPr dirty="0"/>
              <a:t>Sé</a:t>
            </a:r>
            <a:r>
              <a:rPr dirty="0" spc="-30"/>
              <a:t> </a:t>
            </a:r>
            <a:r>
              <a:rPr dirty="0" spc="-10"/>
              <a:t>Íntegro,</a:t>
            </a:r>
            <a:r>
              <a:rPr dirty="0" spc="15"/>
              <a:t> </a:t>
            </a:r>
            <a:r>
              <a:rPr dirty="0"/>
              <a:t>Sé</a:t>
            </a:r>
            <a:r>
              <a:rPr dirty="0" spc="-30"/>
              <a:t> </a:t>
            </a:r>
            <a:r>
              <a:rPr dirty="0" spc="-10"/>
              <a:t>Misionero,</a:t>
            </a:r>
            <a:r>
              <a:rPr dirty="0"/>
              <a:t> Sé</a:t>
            </a:r>
            <a:r>
              <a:rPr dirty="0" spc="-25"/>
              <a:t> </a:t>
            </a:r>
            <a:r>
              <a:rPr dirty="0" spc="-10"/>
              <a:t>Innovador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335" y="0"/>
            <a:ext cx="12170664" cy="6857997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30935" y="551687"/>
            <a:ext cx="1789176" cy="52882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1" i="1">
                <a:solidFill>
                  <a:srgbClr val="F3C133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620"/>
              </a:lnSpc>
            </a:pPr>
            <a:r>
              <a:rPr dirty="0"/>
              <a:t>Sé</a:t>
            </a:r>
            <a:r>
              <a:rPr dirty="0" spc="-30"/>
              <a:t> </a:t>
            </a:r>
            <a:r>
              <a:rPr dirty="0" spc="-10"/>
              <a:t>Íntegro,</a:t>
            </a:r>
            <a:r>
              <a:rPr dirty="0" spc="15"/>
              <a:t> </a:t>
            </a:r>
            <a:r>
              <a:rPr dirty="0"/>
              <a:t>Sé</a:t>
            </a:r>
            <a:r>
              <a:rPr dirty="0" spc="-30"/>
              <a:t> </a:t>
            </a:r>
            <a:r>
              <a:rPr dirty="0" spc="-10"/>
              <a:t>Misionero,</a:t>
            </a:r>
            <a:r>
              <a:rPr dirty="0"/>
              <a:t> Sé</a:t>
            </a:r>
            <a:r>
              <a:rPr dirty="0" spc="-25"/>
              <a:t> </a:t>
            </a:r>
            <a:r>
              <a:rPr dirty="0" spc="-10"/>
              <a:t>Innovador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1" i="1">
                <a:solidFill>
                  <a:srgbClr val="F3C133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620"/>
              </a:lnSpc>
            </a:pPr>
            <a:r>
              <a:rPr dirty="0"/>
              <a:t>Sé</a:t>
            </a:r>
            <a:r>
              <a:rPr dirty="0" spc="-30"/>
              <a:t> </a:t>
            </a:r>
            <a:r>
              <a:rPr dirty="0" spc="-10"/>
              <a:t>Íntegro,</a:t>
            </a:r>
            <a:r>
              <a:rPr dirty="0" spc="15"/>
              <a:t> </a:t>
            </a:r>
            <a:r>
              <a:rPr dirty="0"/>
              <a:t>Sé</a:t>
            </a:r>
            <a:r>
              <a:rPr dirty="0" spc="-30"/>
              <a:t> </a:t>
            </a:r>
            <a:r>
              <a:rPr dirty="0" spc="-10"/>
              <a:t>Misionero,</a:t>
            </a:r>
            <a:r>
              <a:rPr dirty="0"/>
              <a:t> Sé</a:t>
            </a:r>
            <a:r>
              <a:rPr dirty="0" spc="-25"/>
              <a:t> </a:t>
            </a:r>
            <a:r>
              <a:rPr dirty="0" spc="-10"/>
              <a:t>Innovador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7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30936" y="551687"/>
            <a:ext cx="1789176" cy="52882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1" i="1">
                <a:solidFill>
                  <a:srgbClr val="F3C133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620"/>
              </a:lnSpc>
            </a:pPr>
            <a:r>
              <a:rPr dirty="0"/>
              <a:t>Sé</a:t>
            </a:r>
            <a:r>
              <a:rPr dirty="0" spc="-30"/>
              <a:t> </a:t>
            </a:r>
            <a:r>
              <a:rPr dirty="0" spc="-10"/>
              <a:t>Íntegro,</a:t>
            </a:r>
            <a:r>
              <a:rPr dirty="0" spc="15"/>
              <a:t> </a:t>
            </a:r>
            <a:r>
              <a:rPr dirty="0"/>
              <a:t>Sé</a:t>
            </a:r>
            <a:r>
              <a:rPr dirty="0" spc="-30"/>
              <a:t> </a:t>
            </a:r>
            <a:r>
              <a:rPr dirty="0" spc="-10"/>
              <a:t>Misionero,</a:t>
            </a:r>
            <a:r>
              <a:rPr dirty="0"/>
              <a:t> Sé</a:t>
            </a:r>
            <a:r>
              <a:rPr dirty="0" spc="-25"/>
              <a:t> </a:t>
            </a:r>
            <a:r>
              <a:rPr dirty="0" spc="-10"/>
              <a:t>Innovador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7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1248643" y="0"/>
            <a:ext cx="943610" cy="873760"/>
          </a:xfrm>
          <a:custGeom>
            <a:avLst/>
            <a:gdLst/>
            <a:ahLst/>
            <a:cxnLst/>
            <a:rect l="l" t="t" r="r" b="b"/>
            <a:pathLst>
              <a:path w="943609" h="873760">
                <a:moveTo>
                  <a:pt x="0" y="873251"/>
                </a:moveTo>
                <a:lnTo>
                  <a:pt x="943355" y="873251"/>
                </a:lnTo>
                <a:lnTo>
                  <a:pt x="943355" y="0"/>
                </a:lnTo>
                <a:lnTo>
                  <a:pt x="0" y="0"/>
                </a:lnTo>
                <a:lnTo>
                  <a:pt x="0" y="873251"/>
                </a:lnTo>
                <a:close/>
              </a:path>
            </a:pathLst>
          </a:custGeom>
          <a:solidFill>
            <a:srgbClr val="F3C1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0617707" y="551687"/>
            <a:ext cx="943610" cy="883919"/>
          </a:xfrm>
          <a:custGeom>
            <a:avLst/>
            <a:gdLst/>
            <a:ahLst/>
            <a:cxnLst/>
            <a:rect l="l" t="t" r="r" b="b"/>
            <a:pathLst>
              <a:path w="943609" h="883919">
                <a:moveTo>
                  <a:pt x="943355" y="0"/>
                </a:moveTo>
                <a:lnTo>
                  <a:pt x="0" y="0"/>
                </a:lnTo>
                <a:lnTo>
                  <a:pt x="0" y="883919"/>
                </a:lnTo>
                <a:lnTo>
                  <a:pt x="943355" y="883919"/>
                </a:lnTo>
                <a:lnTo>
                  <a:pt x="943355" y="0"/>
                </a:lnTo>
                <a:close/>
              </a:path>
            </a:pathLst>
          </a:custGeom>
          <a:solidFill>
            <a:srgbClr val="FFFFFF">
              <a:alpha val="88233"/>
            </a:srgbClr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02479" y="2546604"/>
            <a:ext cx="2987039" cy="88239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600" b="1" i="1">
                <a:solidFill>
                  <a:srgbClr val="F3C133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620"/>
              </a:lnSpc>
            </a:pPr>
            <a:r>
              <a:rPr dirty="0"/>
              <a:t>Sé</a:t>
            </a:r>
            <a:r>
              <a:rPr dirty="0" spc="-30"/>
              <a:t> </a:t>
            </a:r>
            <a:r>
              <a:rPr dirty="0" spc="-10"/>
              <a:t>Íntegro,</a:t>
            </a:r>
            <a:r>
              <a:rPr dirty="0" spc="15"/>
              <a:t> </a:t>
            </a:r>
            <a:r>
              <a:rPr dirty="0"/>
              <a:t>Sé</a:t>
            </a:r>
            <a:r>
              <a:rPr dirty="0" spc="-30"/>
              <a:t> </a:t>
            </a:r>
            <a:r>
              <a:rPr dirty="0" spc="-10"/>
              <a:t>Misionero,</a:t>
            </a:r>
            <a:r>
              <a:rPr dirty="0"/>
              <a:t> Sé</a:t>
            </a:r>
            <a:r>
              <a:rPr dirty="0" spc="-25"/>
              <a:t> </a:t>
            </a:r>
            <a:r>
              <a:rPr dirty="0" spc="-10"/>
              <a:t>Innovador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1999" cy="685799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83104" y="969009"/>
            <a:ext cx="7225791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8459469" y="6378194"/>
            <a:ext cx="3265170" cy="22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1">
                <a:solidFill>
                  <a:srgbClr val="F3C133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620"/>
              </a:lnSpc>
            </a:pPr>
            <a:r>
              <a:rPr dirty="0"/>
              <a:t>Sé</a:t>
            </a:r>
            <a:r>
              <a:rPr dirty="0" spc="-30"/>
              <a:t> </a:t>
            </a:r>
            <a:r>
              <a:rPr dirty="0" spc="-10"/>
              <a:t>Íntegro,</a:t>
            </a:r>
            <a:r>
              <a:rPr dirty="0" spc="15"/>
              <a:t> </a:t>
            </a:r>
            <a:r>
              <a:rPr dirty="0"/>
              <a:t>Sé</a:t>
            </a:r>
            <a:r>
              <a:rPr dirty="0" spc="-30"/>
              <a:t> </a:t>
            </a:r>
            <a:r>
              <a:rPr dirty="0" spc="-10"/>
              <a:t>Misionero,</a:t>
            </a:r>
            <a:r>
              <a:rPr dirty="0"/>
              <a:t> Sé</a:t>
            </a:r>
            <a:r>
              <a:rPr dirty="0" spc="-25"/>
              <a:t> </a:t>
            </a:r>
            <a:r>
              <a:rPr dirty="0" spc="-10"/>
              <a:t>Innovador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upeu.edu.pe/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318886" y="4092016"/>
            <a:ext cx="143002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5">
                <a:solidFill>
                  <a:srgbClr val="FFFFFF"/>
                </a:solidFill>
                <a:latin typeface="Trebuchet MS"/>
                <a:cs typeface="Trebuchet MS"/>
              </a:rPr>
              <a:t>CAMPUS</a:t>
            </a:r>
            <a:r>
              <a:rPr dirty="0" sz="1400" spc="-2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Trebuchet MS"/>
                <a:cs typeface="Trebuchet MS"/>
              </a:rPr>
              <a:t>JULIACA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" name="object 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20"/>
              </a:lnSpc>
            </a:pPr>
            <a:r>
              <a:rPr dirty="0"/>
              <a:t>Sé</a:t>
            </a:r>
            <a:r>
              <a:rPr dirty="0" spc="-30"/>
              <a:t> </a:t>
            </a:r>
            <a:r>
              <a:rPr dirty="0" spc="-10"/>
              <a:t>Íntegro,</a:t>
            </a:r>
            <a:r>
              <a:rPr dirty="0" spc="15"/>
              <a:t> </a:t>
            </a:r>
            <a:r>
              <a:rPr dirty="0"/>
              <a:t>Sé</a:t>
            </a:r>
            <a:r>
              <a:rPr dirty="0" spc="-30"/>
              <a:t> </a:t>
            </a:r>
            <a:r>
              <a:rPr dirty="0" spc="-10"/>
              <a:t>Misionero,</a:t>
            </a:r>
            <a:r>
              <a:rPr dirty="0"/>
              <a:t> Sé</a:t>
            </a:r>
            <a:r>
              <a:rPr dirty="0" spc="-25"/>
              <a:t> </a:t>
            </a:r>
            <a:r>
              <a:rPr dirty="0" spc="-10"/>
              <a:t>Innovador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11125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CONSIDERACIONES</a:t>
            </a:r>
            <a:r>
              <a:rPr dirty="0" spc="-200"/>
              <a:t> </a:t>
            </a:r>
            <a:r>
              <a:rPr dirty="0" spc="-10"/>
              <a:t>ETICAS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20"/>
              </a:lnSpc>
            </a:pPr>
            <a:r>
              <a:rPr dirty="0"/>
              <a:t>Sé</a:t>
            </a:r>
            <a:r>
              <a:rPr dirty="0" spc="-30"/>
              <a:t> </a:t>
            </a:r>
            <a:r>
              <a:rPr dirty="0" spc="-10"/>
              <a:t>Íntegro,</a:t>
            </a:r>
            <a:r>
              <a:rPr dirty="0" spc="15"/>
              <a:t> </a:t>
            </a:r>
            <a:r>
              <a:rPr dirty="0"/>
              <a:t>Sé</a:t>
            </a:r>
            <a:r>
              <a:rPr dirty="0" spc="-30"/>
              <a:t> </a:t>
            </a:r>
            <a:r>
              <a:rPr dirty="0" spc="-10"/>
              <a:t>Misionero,</a:t>
            </a:r>
            <a:r>
              <a:rPr dirty="0"/>
              <a:t> Sé</a:t>
            </a:r>
            <a:r>
              <a:rPr dirty="0" spc="-25"/>
              <a:t> </a:t>
            </a:r>
            <a:r>
              <a:rPr dirty="0" spc="-10"/>
              <a:t>Innovador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3727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935"/>
              </a:spcBef>
            </a:pPr>
            <a:r>
              <a:rPr dirty="0" sz="5400" b="1">
                <a:solidFill>
                  <a:srgbClr val="F3C133"/>
                </a:solidFill>
                <a:latin typeface="Arial"/>
                <a:cs typeface="Arial"/>
              </a:rPr>
              <a:t>MUCHAS</a:t>
            </a:r>
            <a:r>
              <a:rPr dirty="0" sz="5400" spc="-245" b="1">
                <a:solidFill>
                  <a:srgbClr val="F3C133"/>
                </a:solidFill>
                <a:latin typeface="Arial"/>
                <a:cs typeface="Arial"/>
              </a:rPr>
              <a:t> </a:t>
            </a:r>
            <a:r>
              <a:rPr dirty="0" sz="5400" spc="-10" b="1">
                <a:latin typeface="Arial"/>
                <a:cs typeface="Arial"/>
              </a:rPr>
              <a:t>GRACIAS</a:t>
            </a:r>
            <a:endParaRPr sz="5400">
              <a:latin typeface="Arial"/>
              <a:cs typeface="Arial"/>
            </a:endParaRPr>
          </a:p>
          <a:p>
            <a:pPr marL="2613025">
              <a:lnSpc>
                <a:spcPct val="100000"/>
              </a:lnSpc>
              <a:spcBef>
                <a:spcPts val="835"/>
              </a:spcBef>
            </a:pPr>
            <a:r>
              <a:rPr dirty="0" sz="1600" b="1" i="1">
                <a:solidFill>
                  <a:srgbClr val="F3C133"/>
                </a:solidFill>
                <a:latin typeface="Carlito"/>
                <a:cs typeface="Carlito"/>
              </a:rPr>
              <a:t>Sé</a:t>
            </a:r>
            <a:r>
              <a:rPr dirty="0" sz="1600" spc="-40" b="1" i="1">
                <a:solidFill>
                  <a:srgbClr val="F3C133"/>
                </a:solidFill>
                <a:latin typeface="Carlito"/>
                <a:cs typeface="Carlito"/>
              </a:rPr>
              <a:t> </a:t>
            </a:r>
            <a:r>
              <a:rPr dirty="0" sz="1600" b="1" i="1">
                <a:solidFill>
                  <a:srgbClr val="F3C133"/>
                </a:solidFill>
                <a:latin typeface="Carlito"/>
                <a:cs typeface="Carlito"/>
              </a:rPr>
              <a:t>Íntegro,</a:t>
            </a:r>
            <a:r>
              <a:rPr dirty="0" sz="1600" spc="-10" b="1" i="1">
                <a:solidFill>
                  <a:srgbClr val="F3C133"/>
                </a:solidFill>
                <a:latin typeface="Carlito"/>
                <a:cs typeface="Carlito"/>
              </a:rPr>
              <a:t> </a:t>
            </a:r>
            <a:r>
              <a:rPr dirty="0" sz="1600" b="1" i="1">
                <a:solidFill>
                  <a:srgbClr val="F3C133"/>
                </a:solidFill>
                <a:latin typeface="Carlito"/>
                <a:cs typeface="Carlito"/>
              </a:rPr>
              <a:t>Sé</a:t>
            </a:r>
            <a:r>
              <a:rPr dirty="0" sz="1600" spc="-40" b="1" i="1">
                <a:solidFill>
                  <a:srgbClr val="F3C133"/>
                </a:solidFill>
                <a:latin typeface="Carlito"/>
                <a:cs typeface="Carlito"/>
              </a:rPr>
              <a:t> </a:t>
            </a:r>
            <a:r>
              <a:rPr dirty="0" sz="1600" spc="-10" b="1" i="1">
                <a:solidFill>
                  <a:srgbClr val="F3C133"/>
                </a:solidFill>
                <a:latin typeface="Carlito"/>
                <a:cs typeface="Carlito"/>
              </a:rPr>
              <a:t>Misionero,</a:t>
            </a:r>
            <a:r>
              <a:rPr dirty="0" sz="1600" spc="-20" b="1" i="1">
                <a:solidFill>
                  <a:srgbClr val="F3C133"/>
                </a:solidFill>
                <a:latin typeface="Carlito"/>
                <a:cs typeface="Carlito"/>
              </a:rPr>
              <a:t> </a:t>
            </a:r>
            <a:r>
              <a:rPr dirty="0" sz="1600" b="1" i="1">
                <a:solidFill>
                  <a:srgbClr val="F3C133"/>
                </a:solidFill>
                <a:latin typeface="Carlito"/>
                <a:cs typeface="Carlito"/>
              </a:rPr>
              <a:t>Sé</a:t>
            </a:r>
            <a:r>
              <a:rPr dirty="0" sz="1600" spc="-40" b="1" i="1">
                <a:solidFill>
                  <a:srgbClr val="F3C133"/>
                </a:solidFill>
                <a:latin typeface="Carlito"/>
                <a:cs typeface="Carlito"/>
              </a:rPr>
              <a:t> </a:t>
            </a:r>
            <a:r>
              <a:rPr dirty="0" sz="1600" spc="-10" b="1" i="1">
                <a:solidFill>
                  <a:srgbClr val="F3C133"/>
                </a:solidFill>
                <a:latin typeface="Carlito"/>
                <a:cs typeface="Carlito"/>
              </a:rPr>
              <a:t>Innovador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0" y="2852927"/>
            <a:ext cx="4333240" cy="1152525"/>
          </a:xfrm>
          <a:custGeom>
            <a:avLst/>
            <a:gdLst/>
            <a:ahLst/>
            <a:cxnLst/>
            <a:rect l="l" t="t" r="r" b="b"/>
            <a:pathLst>
              <a:path w="4333240" h="1152525">
                <a:moveTo>
                  <a:pt x="4332732" y="0"/>
                </a:moveTo>
                <a:lnTo>
                  <a:pt x="0" y="0"/>
                </a:lnTo>
                <a:lnTo>
                  <a:pt x="0" y="1152144"/>
                </a:lnTo>
                <a:lnTo>
                  <a:pt x="4332732" y="1152144"/>
                </a:lnTo>
                <a:lnTo>
                  <a:pt x="4332732" y="0"/>
                </a:lnTo>
                <a:close/>
              </a:path>
            </a:pathLst>
          </a:custGeom>
          <a:solidFill>
            <a:srgbClr val="F3C1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4332732" y="4276344"/>
            <a:ext cx="2034539" cy="52069"/>
          </a:xfrm>
          <a:custGeom>
            <a:avLst/>
            <a:gdLst/>
            <a:ahLst/>
            <a:cxnLst/>
            <a:rect l="l" t="t" r="r" b="b"/>
            <a:pathLst>
              <a:path w="2034539" h="52070">
                <a:moveTo>
                  <a:pt x="2034539" y="0"/>
                </a:moveTo>
                <a:lnTo>
                  <a:pt x="0" y="0"/>
                </a:lnTo>
                <a:lnTo>
                  <a:pt x="0" y="51815"/>
                </a:lnTo>
                <a:lnTo>
                  <a:pt x="2034539" y="51815"/>
                </a:lnTo>
                <a:lnTo>
                  <a:pt x="203453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10666476" y="1601724"/>
            <a:ext cx="257810" cy="1150620"/>
          </a:xfrm>
          <a:custGeom>
            <a:avLst/>
            <a:gdLst/>
            <a:ahLst/>
            <a:cxnLst/>
            <a:rect l="l" t="t" r="r" b="b"/>
            <a:pathLst>
              <a:path w="257809" h="1150620">
                <a:moveTo>
                  <a:pt x="257555" y="0"/>
                </a:moveTo>
                <a:lnTo>
                  <a:pt x="0" y="0"/>
                </a:lnTo>
                <a:lnTo>
                  <a:pt x="0" y="1150620"/>
                </a:lnTo>
                <a:lnTo>
                  <a:pt x="257555" y="1150620"/>
                </a:lnTo>
                <a:lnTo>
                  <a:pt x="257555" y="0"/>
                </a:lnTo>
                <a:close/>
              </a:path>
            </a:pathLst>
          </a:custGeom>
          <a:solidFill>
            <a:srgbClr val="F3C1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6458203" y="4128261"/>
            <a:ext cx="157353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 i="1">
                <a:solidFill>
                  <a:srgbClr val="F3C133"/>
                </a:solidFill>
                <a:latin typeface="Carlito"/>
                <a:cs typeface="Carlito"/>
                <a:hlinkClick r:id="rId2"/>
              </a:rPr>
              <a:t>www.upeu.edu.pe</a:t>
            </a:r>
            <a:endParaRPr sz="16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69002" y="1802129"/>
            <a:ext cx="2298700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150" b="1">
                <a:latin typeface="Arial"/>
                <a:cs typeface="Arial"/>
              </a:rPr>
              <a:t>TÍTULO:</a:t>
            </a:r>
            <a:endParaRPr sz="48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20"/>
              </a:lnSpc>
            </a:pPr>
            <a:r>
              <a:rPr dirty="0"/>
              <a:t>Sé</a:t>
            </a:r>
            <a:r>
              <a:rPr dirty="0" spc="-30"/>
              <a:t> </a:t>
            </a:r>
            <a:r>
              <a:rPr dirty="0" spc="-10"/>
              <a:t>Íntegro,</a:t>
            </a:r>
            <a:r>
              <a:rPr dirty="0" spc="15"/>
              <a:t> </a:t>
            </a:r>
            <a:r>
              <a:rPr dirty="0"/>
              <a:t>Sé</a:t>
            </a:r>
            <a:r>
              <a:rPr dirty="0" spc="-30"/>
              <a:t> </a:t>
            </a:r>
            <a:r>
              <a:rPr dirty="0" spc="-10"/>
              <a:t>Misionero,</a:t>
            </a:r>
            <a:r>
              <a:rPr dirty="0"/>
              <a:t> Sé</a:t>
            </a:r>
            <a:r>
              <a:rPr dirty="0" spc="-25"/>
              <a:t> </a:t>
            </a:r>
            <a:r>
              <a:rPr dirty="0" spc="-10"/>
              <a:t>Innovador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473697" y="5174360"/>
            <a:ext cx="9721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FFFFFF"/>
                </a:solidFill>
                <a:latin typeface="Carlito"/>
                <a:cs typeface="Carlito"/>
              </a:rPr>
              <a:t>Ponentes:</a:t>
            </a:r>
            <a:endParaRPr sz="1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60909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INTRODUCCIÓN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20"/>
              </a:lnSpc>
            </a:pPr>
            <a:r>
              <a:rPr dirty="0"/>
              <a:t>Sé</a:t>
            </a:r>
            <a:r>
              <a:rPr dirty="0" spc="-30"/>
              <a:t> </a:t>
            </a:r>
            <a:r>
              <a:rPr dirty="0" spc="-10"/>
              <a:t>Íntegro,</a:t>
            </a:r>
            <a:r>
              <a:rPr dirty="0" spc="15"/>
              <a:t> </a:t>
            </a:r>
            <a:r>
              <a:rPr dirty="0"/>
              <a:t>Sé</a:t>
            </a:r>
            <a:r>
              <a:rPr dirty="0" spc="-30"/>
              <a:t> </a:t>
            </a:r>
            <a:r>
              <a:rPr dirty="0" spc="-10"/>
              <a:t>Misionero,</a:t>
            </a:r>
            <a:r>
              <a:rPr dirty="0"/>
              <a:t> Sé</a:t>
            </a:r>
            <a:r>
              <a:rPr dirty="0" spc="-25"/>
              <a:t> </a:t>
            </a:r>
            <a:r>
              <a:rPr dirty="0" spc="-10"/>
              <a:t>Innovador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60909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INTRODUCCIÓN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20"/>
              </a:lnSpc>
            </a:pPr>
            <a:r>
              <a:rPr dirty="0"/>
              <a:t>Sé</a:t>
            </a:r>
            <a:r>
              <a:rPr dirty="0" spc="-30"/>
              <a:t> </a:t>
            </a:r>
            <a:r>
              <a:rPr dirty="0" spc="-10"/>
              <a:t>Íntegro,</a:t>
            </a:r>
            <a:r>
              <a:rPr dirty="0" spc="15"/>
              <a:t> </a:t>
            </a:r>
            <a:r>
              <a:rPr dirty="0"/>
              <a:t>Sé</a:t>
            </a:r>
            <a:r>
              <a:rPr dirty="0" spc="-30"/>
              <a:t> </a:t>
            </a:r>
            <a:r>
              <a:rPr dirty="0" spc="-10"/>
              <a:t>Misionero,</a:t>
            </a:r>
            <a:r>
              <a:rPr dirty="0"/>
              <a:t> Sé</a:t>
            </a:r>
            <a:r>
              <a:rPr dirty="0" spc="-25"/>
              <a:t> </a:t>
            </a:r>
            <a:r>
              <a:rPr dirty="0" spc="-10"/>
              <a:t>Innovador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16577" y="969009"/>
            <a:ext cx="295910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OBJETIVOS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20"/>
              </a:lnSpc>
            </a:pPr>
            <a:r>
              <a:rPr dirty="0"/>
              <a:t>Sé</a:t>
            </a:r>
            <a:r>
              <a:rPr dirty="0" spc="-30"/>
              <a:t> </a:t>
            </a:r>
            <a:r>
              <a:rPr dirty="0" spc="-10"/>
              <a:t>Íntegro,</a:t>
            </a:r>
            <a:r>
              <a:rPr dirty="0" spc="15"/>
              <a:t> </a:t>
            </a:r>
            <a:r>
              <a:rPr dirty="0"/>
              <a:t>Sé</a:t>
            </a:r>
            <a:r>
              <a:rPr dirty="0" spc="-30"/>
              <a:t> </a:t>
            </a:r>
            <a:r>
              <a:rPr dirty="0" spc="-10"/>
              <a:t>Misionero,</a:t>
            </a:r>
            <a:r>
              <a:rPr dirty="0"/>
              <a:t> Sé</a:t>
            </a:r>
            <a:r>
              <a:rPr dirty="0" spc="-25"/>
              <a:t> </a:t>
            </a:r>
            <a:r>
              <a:rPr dirty="0" spc="-10"/>
              <a:t>Innovador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56030">
              <a:lnSpc>
                <a:spcPct val="100000"/>
              </a:lnSpc>
              <a:spcBef>
                <a:spcPts val="100"/>
              </a:spcBef>
            </a:pPr>
            <a:r>
              <a:rPr dirty="0" spc="-30"/>
              <a:t>ESTADO</a:t>
            </a:r>
            <a:r>
              <a:rPr dirty="0" spc="-145"/>
              <a:t> </a:t>
            </a:r>
            <a:r>
              <a:rPr dirty="0"/>
              <a:t>DEL</a:t>
            </a:r>
            <a:r>
              <a:rPr dirty="0" spc="-120"/>
              <a:t> </a:t>
            </a:r>
            <a:r>
              <a:rPr dirty="0" spc="-20"/>
              <a:t>ARTE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20"/>
              </a:lnSpc>
            </a:pPr>
            <a:r>
              <a:rPr dirty="0"/>
              <a:t>Sé</a:t>
            </a:r>
            <a:r>
              <a:rPr dirty="0" spc="-30"/>
              <a:t> </a:t>
            </a:r>
            <a:r>
              <a:rPr dirty="0" spc="-10"/>
              <a:t>Íntegro,</a:t>
            </a:r>
            <a:r>
              <a:rPr dirty="0" spc="15"/>
              <a:t> </a:t>
            </a:r>
            <a:r>
              <a:rPr dirty="0"/>
              <a:t>Sé</a:t>
            </a:r>
            <a:r>
              <a:rPr dirty="0" spc="-30"/>
              <a:t> </a:t>
            </a:r>
            <a:r>
              <a:rPr dirty="0" spc="-10"/>
              <a:t>Misionero,</a:t>
            </a:r>
            <a:r>
              <a:rPr dirty="0"/>
              <a:t> Sé</a:t>
            </a:r>
            <a:r>
              <a:rPr dirty="0" spc="-25"/>
              <a:t> </a:t>
            </a:r>
            <a:r>
              <a:rPr dirty="0" spc="-10"/>
              <a:t>Innovador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718945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METODOLOGIA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20"/>
              </a:lnSpc>
            </a:pPr>
            <a:r>
              <a:rPr dirty="0"/>
              <a:t>Sé</a:t>
            </a:r>
            <a:r>
              <a:rPr dirty="0" spc="-30"/>
              <a:t> </a:t>
            </a:r>
            <a:r>
              <a:rPr dirty="0" spc="-10"/>
              <a:t>Íntegro,</a:t>
            </a:r>
            <a:r>
              <a:rPr dirty="0" spc="15"/>
              <a:t> </a:t>
            </a:r>
            <a:r>
              <a:rPr dirty="0"/>
              <a:t>Sé</a:t>
            </a:r>
            <a:r>
              <a:rPr dirty="0" spc="-30"/>
              <a:t> </a:t>
            </a:r>
            <a:r>
              <a:rPr dirty="0" spc="-10"/>
              <a:t>Misionero,</a:t>
            </a:r>
            <a:r>
              <a:rPr dirty="0"/>
              <a:t> Sé</a:t>
            </a:r>
            <a:r>
              <a:rPr dirty="0" spc="-25"/>
              <a:t> </a:t>
            </a:r>
            <a:r>
              <a:rPr dirty="0" spc="-10"/>
              <a:t>Innovador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518159">
              <a:lnSpc>
                <a:spcPct val="100000"/>
              </a:lnSpc>
              <a:spcBef>
                <a:spcPts val="100"/>
              </a:spcBef>
            </a:pPr>
            <a:r>
              <a:rPr dirty="0"/>
              <a:t>POBLACIÓN</a:t>
            </a:r>
            <a:r>
              <a:rPr dirty="0" spc="-90"/>
              <a:t> </a:t>
            </a:r>
            <a:r>
              <a:rPr dirty="0"/>
              <a:t>Y</a:t>
            </a:r>
            <a:r>
              <a:rPr dirty="0" spc="-90"/>
              <a:t> </a:t>
            </a:r>
            <a:r>
              <a:rPr dirty="0" spc="-10"/>
              <a:t>MUESTRA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20"/>
              </a:lnSpc>
            </a:pPr>
            <a:r>
              <a:rPr dirty="0"/>
              <a:t>Sé</a:t>
            </a:r>
            <a:r>
              <a:rPr dirty="0" spc="-30"/>
              <a:t> </a:t>
            </a:r>
            <a:r>
              <a:rPr dirty="0" spc="-10"/>
              <a:t>Íntegro,</a:t>
            </a:r>
            <a:r>
              <a:rPr dirty="0" spc="15"/>
              <a:t> </a:t>
            </a:r>
            <a:r>
              <a:rPr dirty="0"/>
              <a:t>Sé</a:t>
            </a:r>
            <a:r>
              <a:rPr dirty="0" spc="-30"/>
              <a:t> </a:t>
            </a:r>
            <a:r>
              <a:rPr dirty="0" spc="-10"/>
              <a:t>Misionero,</a:t>
            </a:r>
            <a:r>
              <a:rPr dirty="0"/>
              <a:t> Sé</a:t>
            </a:r>
            <a:r>
              <a:rPr dirty="0" spc="-25"/>
              <a:t> </a:t>
            </a:r>
            <a:r>
              <a:rPr dirty="0" spc="-10"/>
              <a:t>Innovador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100"/>
              </a:spcBef>
              <a:tabLst>
                <a:tab pos="3090545" algn="l"/>
              </a:tabLst>
            </a:pPr>
            <a:r>
              <a:rPr dirty="0"/>
              <a:t>TÉCNICA</a:t>
            </a:r>
            <a:r>
              <a:rPr dirty="0" spc="-55"/>
              <a:t> </a:t>
            </a:r>
            <a:r>
              <a:rPr dirty="0" spc="-50"/>
              <a:t>E</a:t>
            </a:r>
            <a:r>
              <a:rPr dirty="0"/>
              <a:t>	</a:t>
            </a:r>
            <a:r>
              <a:rPr dirty="0" spc="-10"/>
              <a:t>INSTRUMENTOS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20"/>
              </a:lnSpc>
            </a:pPr>
            <a:r>
              <a:rPr dirty="0"/>
              <a:t>Sé</a:t>
            </a:r>
            <a:r>
              <a:rPr dirty="0" spc="-30"/>
              <a:t> </a:t>
            </a:r>
            <a:r>
              <a:rPr dirty="0" spc="-10"/>
              <a:t>Íntegro,</a:t>
            </a:r>
            <a:r>
              <a:rPr dirty="0" spc="15"/>
              <a:t> </a:t>
            </a:r>
            <a:r>
              <a:rPr dirty="0"/>
              <a:t>Sé</a:t>
            </a:r>
            <a:r>
              <a:rPr dirty="0" spc="-30"/>
              <a:t> </a:t>
            </a:r>
            <a:r>
              <a:rPr dirty="0" spc="-10"/>
              <a:t>Misionero,</a:t>
            </a:r>
            <a:r>
              <a:rPr dirty="0"/>
              <a:t> Sé</a:t>
            </a:r>
            <a:r>
              <a:rPr dirty="0" spc="-25"/>
              <a:t> </a:t>
            </a:r>
            <a:r>
              <a:rPr dirty="0" spc="-10"/>
              <a:t>Innovador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3C13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2024-06-18T21:40:27Z</dcterms:created>
  <dcterms:modified xsi:type="dcterms:W3CDTF">2024-06-18T21:40:27Z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2024-06-18T00:00:00Z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2024-06-18T00:00:00Z</vt:filetime>
  </property>
  <property fmtid="{D5CDD505-2E9C-101B-9397-08002B2CF9AE}" pid="5" name="Producer">
    <vt:lpwstr>3-Heights(TM) PDF Security Shell 4.8.25.2 (http://www.pdf-tools.com)</vt:lpwstr>
  </property>
</Properties>
</file>