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Barlow Bold" panose="020B0604020202020204" charset="0"/>
      <p:regular r:id="rId10"/>
    </p:embeddedFont>
    <p:embeddedFont>
      <p:font typeface="Barlow Heavy" panose="020B0604020202020204" charset="0"/>
      <p:regular r:id="rId11"/>
    </p:embeddedFont>
    <p:embeddedFont>
      <p:font typeface="Barlow Ultra-Bold Italics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nter" panose="020B0604020202020204" charset="0"/>
      <p:regular r:id="rId17"/>
    </p:embeddedFont>
    <p:embeddedFont>
      <p:font typeface="Montserrat" panose="020B0604020202020204" charset="0"/>
      <p:regular r:id="rId18"/>
    </p:embeddedFont>
    <p:embeddedFont>
      <p:font typeface="Montserrat Bold" panose="020B0604020202020204" charset="0"/>
      <p:regular r:id="rId19"/>
    </p:embeddedFont>
    <p:embeddedFont>
      <p:font typeface="Montserrat Bold Italics" panose="020B0604020202020204" charset="0"/>
      <p:regular r:id="rId20"/>
    </p:embeddedFont>
    <p:embeddedFont>
      <p:font typeface="Prompt" panose="020B0604020202020204" charset="-3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7.svg"/><Relationship Id="rId2" Type="http://schemas.openxmlformats.org/officeDocument/2006/relationships/image" Target="../media/image20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8.png"/><Relationship Id="rId21" Type="http://schemas.openxmlformats.org/officeDocument/2006/relationships/image" Target="../media/image53.svg"/><Relationship Id="rId42" Type="http://schemas.openxmlformats.org/officeDocument/2006/relationships/image" Target="../media/image74.png"/><Relationship Id="rId47" Type="http://schemas.openxmlformats.org/officeDocument/2006/relationships/image" Target="../media/image79.svg"/><Relationship Id="rId63" Type="http://schemas.openxmlformats.org/officeDocument/2006/relationships/image" Target="../media/image95.svg"/><Relationship Id="rId68" Type="http://schemas.openxmlformats.org/officeDocument/2006/relationships/image" Target="../media/image100.png"/><Relationship Id="rId84" Type="http://schemas.openxmlformats.org/officeDocument/2006/relationships/image" Target="../media/image24.png"/><Relationship Id="rId89" Type="http://schemas.openxmlformats.org/officeDocument/2006/relationships/image" Target="../media/image119.svg"/><Relationship Id="rId16" Type="http://schemas.openxmlformats.org/officeDocument/2006/relationships/image" Target="../media/image48.png"/><Relationship Id="rId11" Type="http://schemas.openxmlformats.org/officeDocument/2006/relationships/image" Target="../media/image43.svg"/><Relationship Id="rId32" Type="http://schemas.openxmlformats.org/officeDocument/2006/relationships/image" Target="../media/image64.png"/><Relationship Id="rId37" Type="http://schemas.openxmlformats.org/officeDocument/2006/relationships/image" Target="../media/image69.svg"/><Relationship Id="rId53" Type="http://schemas.openxmlformats.org/officeDocument/2006/relationships/image" Target="../media/image85.svg"/><Relationship Id="rId58" Type="http://schemas.openxmlformats.org/officeDocument/2006/relationships/image" Target="../media/image90.png"/><Relationship Id="rId74" Type="http://schemas.openxmlformats.org/officeDocument/2006/relationships/image" Target="../media/image106.png"/><Relationship Id="rId79" Type="http://schemas.openxmlformats.org/officeDocument/2006/relationships/image" Target="../media/image111.svg"/><Relationship Id="rId5" Type="http://schemas.openxmlformats.org/officeDocument/2006/relationships/image" Target="../media/image37.svg"/><Relationship Id="rId90" Type="http://schemas.openxmlformats.org/officeDocument/2006/relationships/image" Target="../media/image30.png"/><Relationship Id="rId95" Type="http://schemas.openxmlformats.org/officeDocument/2006/relationships/image" Target="../media/image123.svg"/><Relationship Id="rId22" Type="http://schemas.openxmlformats.org/officeDocument/2006/relationships/image" Target="../media/image54.png"/><Relationship Id="rId27" Type="http://schemas.openxmlformats.org/officeDocument/2006/relationships/image" Target="../media/image59.svg"/><Relationship Id="rId43" Type="http://schemas.openxmlformats.org/officeDocument/2006/relationships/image" Target="../media/image75.svg"/><Relationship Id="rId48" Type="http://schemas.openxmlformats.org/officeDocument/2006/relationships/image" Target="../media/image80.png"/><Relationship Id="rId64" Type="http://schemas.openxmlformats.org/officeDocument/2006/relationships/image" Target="../media/image96.png"/><Relationship Id="rId69" Type="http://schemas.openxmlformats.org/officeDocument/2006/relationships/image" Target="../media/image101.svg"/><Relationship Id="rId8" Type="http://schemas.openxmlformats.org/officeDocument/2006/relationships/image" Target="../media/image40.png"/><Relationship Id="rId51" Type="http://schemas.openxmlformats.org/officeDocument/2006/relationships/image" Target="../media/image83.svg"/><Relationship Id="rId72" Type="http://schemas.openxmlformats.org/officeDocument/2006/relationships/image" Target="../media/image104.png"/><Relationship Id="rId80" Type="http://schemas.openxmlformats.org/officeDocument/2006/relationships/image" Target="../media/image112.png"/><Relationship Id="rId85" Type="http://schemas.openxmlformats.org/officeDocument/2006/relationships/image" Target="../media/image25.svg"/><Relationship Id="rId93" Type="http://schemas.openxmlformats.org/officeDocument/2006/relationships/image" Target="../media/image121.svg"/><Relationship Id="rId3" Type="http://schemas.openxmlformats.org/officeDocument/2006/relationships/image" Target="../media/image35.svg"/><Relationship Id="rId12" Type="http://schemas.openxmlformats.org/officeDocument/2006/relationships/image" Target="../media/image44.png"/><Relationship Id="rId17" Type="http://schemas.openxmlformats.org/officeDocument/2006/relationships/image" Target="../media/image49.svg"/><Relationship Id="rId25" Type="http://schemas.openxmlformats.org/officeDocument/2006/relationships/image" Target="../media/image57.svg"/><Relationship Id="rId33" Type="http://schemas.openxmlformats.org/officeDocument/2006/relationships/image" Target="../media/image65.svg"/><Relationship Id="rId38" Type="http://schemas.openxmlformats.org/officeDocument/2006/relationships/image" Target="../media/image70.png"/><Relationship Id="rId46" Type="http://schemas.openxmlformats.org/officeDocument/2006/relationships/image" Target="../media/image78.png"/><Relationship Id="rId59" Type="http://schemas.openxmlformats.org/officeDocument/2006/relationships/image" Target="../media/image91.svg"/><Relationship Id="rId67" Type="http://schemas.openxmlformats.org/officeDocument/2006/relationships/image" Target="../media/image99.svg"/><Relationship Id="rId20" Type="http://schemas.openxmlformats.org/officeDocument/2006/relationships/image" Target="../media/image52.png"/><Relationship Id="rId41" Type="http://schemas.openxmlformats.org/officeDocument/2006/relationships/image" Target="../media/image73.svg"/><Relationship Id="rId54" Type="http://schemas.openxmlformats.org/officeDocument/2006/relationships/image" Target="../media/image86.png"/><Relationship Id="rId62" Type="http://schemas.openxmlformats.org/officeDocument/2006/relationships/image" Target="../media/image94.png"/><Relationship Id="rId70" Type="http://schemas.openxmlformats.org/officeDocument/2006/relationships/image" Target="../media/image102.png"/><Relationship Id="rId75" Type="http://schemas.openxmlformats.org/officeDocument/2006/relationships/image" Target="../media/image107.svg"/><Relationship Id="rId83" Type="http://schemas.openxmlformats.org/officeDocument/2006/relationships/image" Target="../media/image115.svg"/><Relationship Id="rId88" Type="http://schemas.openxmlformats.org/officeDocument/2006/relationships/image" Target="../media/image118.png"/><Relationship Id="rId91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5" Type="http://schemas.openxmlformats.org/officeDocument/2006/relationships/image" Target="../media/image47.svg"/><Relationship Id="rId23" Type="http://schemas.openxmlformats.org/officeDocument/2006/relationships/image" Target="../media/image55.svg"/><Relationship Id="rId28" Type="http://schemas.openxmlformats.org/officeDocument/2006/relationships/image" Target="../media/image60.png"/><Relationship Id="rId36" Type="http://schemas.openxmlformats.org/officeDocument/2006/relationships/image" Target="../media/image68.png"/><Relationship Id="rId49" Type="http://schemas.openxmlformats.org/officeDocument/2006/relationships/image" Target="../media/image81.svg"/><Relationship Id="rId57" Type="http://schemas.openxmlformats.org/officeDocument/2006/relationships/image" Target="../media/image89.svg"/><Relationship Id="rId10" Type="http://schemas.openxmlformats.org/officeDocument/2006/relationships/image" Target="../media/image42.png"/><Relationship Id="rId31" Type="http://schemas.openxmlformats.org/officeDocument/2006/relationships/image" Target="../media/image63.svg"/><Relationship Id="rId44" Type="http://schemas.openxmlformats.org/officeDocument/2006/relationships/image" Target="../media/image76.png"/><Relationship Id="rId52" Type="http://schemas.openxmlformats.org/officeDocument/2006/relationships/image" Target="../media/image84.png"/><Relationship Id="rId60" Type="http://schemas.openxmlformats.org/officeDocument/2006/relationships/image" Target="../media/image92.png"/><Relationship Id="rId65" Type="http://schemas.openxmlformats.org/officeDocument/2006/relationships/image" Target="../media/image97.svg"/><Relationship Id="rId73" Type="http://schemas.openxmlformats.org/officeDocument/2006/relationships/image" Target="../media/image105.svg"/><Relationship Id="rId78" Type="http://schemas.openxmlformats.org/officeDocument/2006/relationships/image" Target="../media/image110.png"/><Relationship Id="rId81" Type="http://schemas.openxmlformats.org/officeDocument/2006/relationships/image" Target="../media/image113.svg"/><Relationship Id="rId86" Type="http://schemas.openxmlformats.org/officeDocument/2006/relationships/image" Target="../media/image116.png"/><Relationship Id="rId94" Type="http://schemas.openxmlformats.org/officeDocument/2006/relationships/image" Target="../media/image12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3" Type="http://schemas.openxmlformats.org/officeDocument/2006/relationships/image" Target="../media/image45.svg"/><Relationship Id="rId18" Type="http://schemas.openxmlformats.org/officeDocument/2006/relationships/image" Target="../media/image50.png"/><Relationship Id="rId39" Type="http://schemas.openxmlformats.org/officeDocument/2006/relationships/image" Target="../media/image71.svg"/><Relationship Id="rId34" Type="http://schemas.openxmlformats.org/officeDocument/2006/relationships/image" Target="../media/image66.png"/><Relationship Id="rId50" Type="http://schemas.openxmlformats.org/officeDocument/2006/relationships/image" Target="../media/image82.png"/><Relationship Id="rId55" Type="http://schemas.openxmlformats.org/officeDocument/2006/relationships/image" Target="../media/image87.svg"/><Relationship Id="rId76" Type="http://schemas.openxmlformats.org/officeDocument/2006/relationships/image" Target="../media/image108.png"/><Relationship Id="rId7" Type="http://schemas.openxmlformats.org/officeDocument/2006/relationships/image" Target="../media/image39.svg"/><Relationship Id="rId71" Type="http://schemas.openxmlformats.org/officeDocument/2006/relationships/image" Target="../media/image103.svg"/><Relationship Id="rId92" Type="http://schemas.openxmlformats.org/officeDocument/2006/relationships/image" Target="../media/image120.png"/><Relationship Id="rId2" Type="http://schemas.openxmlformats.org/officeDocument/2006/relationships/image" Target="../media/image34.png"/><Relationship Id="rId29" Type="http://schemas.openxmlformats.org/officeDocument/2006/relationships/image" Target="../media/image61.svg"/><Relationship Id="rId24" Type="http://schemas.openxmlformats.org/officeDocument/2006/relationships/image" Target="../media/image56.png"/><Relationship Id="rId40" Type="http://schemas.openxmlformats.org/officeDocument/2006/relationships/image" Target="../media/image72.png"/><Relationship Id="rId45" Type="http://schemas.openxmlformats.org/officeDocument/2006/relationships/image" Target="../media/image77.svg"/><Relationship Id="rId66" Type="http://schemas.openxmlformats.org/officeDocument/2006/relationships/image" Target="../media/image98.png"/><Relationship Id="rId87" Type="http://schemas.openxmlformats.org/officeDocument/2006/relationships/image" Target="../media/image117.svg"/><Relationship Id="rId61" Type="http://schemas.openxmlformats.org/officeDocument/2006/relationships/image" Target="../media/image93.svg"/><Relationship Id="rId82" Type="http://schemas.openxmlformats.org/officeDocument/2006/relationships/image" Target="../media/image114.png"/><Relationship Id="rId19" Type="http://schemas.openxmlformats.org/officeDocument/2006/relationships/image" Target="../media/image51.svg"/><Relationship Id="rId14" Type="http://schemas.openxmlformats.org/officeDocument/2006/relationships/image" Target="../media/image46.png"/><Relationship Id="rId30" Type="http://schemas.openxmlformats.org/officeDocument/2006/relationships/image" Target="../media/image62.png"/><Relationship Id="rId35" Type="http://schemas.openxmlformats.org/officeDocument/2006/relationships/image" Target="../media/image67.svg"/><Relationship Id="rId56" Type="http://schemas.openxmlformats.org/officeDocument/2006/relationships/image" Target="../media/image88.png"/><Relationship Id="rId77" Type="http://schemas.openxmlformats.org/officeDocument/2006/relationships/image" Target="../media/image10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8418980"/>
            <a:ext cx="14508891" cy="1868020"/>
          </a:xfrm>
          <a:custGeom>
            <a:avLst/>
            <a:gdLst/>
            <a:ahLst/>
            <a:cxnLst/>
            <a:rect l="l" t="t" r="r" b="b"/>
            <a:pathLst>
              <a:path w="14508891" h="1868020">
                <a:moveTo>
                  <a:pt x="0" y="0"/>
                </a:moveTo>
                <a:lnTo>
                  <a:pt x="14508891" y="0"/>
                </a:lnTo>
                <a:lnTo>
                  <a:pt x="14508891" y="1868020"/>
                </a:lnTo>
                <a:lnTo>
                  <a:pt x="0" y="1868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7091292" y="0"/>
            <a:ext cx="10015281" cy="1289467"/>
          </a:xfrm>
          <a:custGeom>
            <a:avLst/>
            <a:gdLst/>
            <a:ahLst/>
            <a:cxnLst/>
            <a:rect l="l" t="t" r="r" b="b"/>
            <a:pathLst>
              <a:path w="10015281" h="1289467">
                <a:moveTo>
                  <a:pt x="10015281" y="1289467"/>
                </a:moveTo>
                <a:lnTo>
                  <a:pt x="0" y="1289467"/>
                </a:lnTo>
                <a:lnTo>
                  <a:pt x="0" y="0"/>
                </a:lnTo>
                <a:lnTo>
                  <a:pt x="10015281" y="0"/>
                </a:lnTo>
                <a:lnTo>
                  <a:pt x="10015281" y="128946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703477" y="0"/>
            <a:ext cx="8603573" cy="10287000"/>
            <a:chOff x="0" y="0"/>
            <a:chExt cx="8603361" cy="10286746"/>
          </a:xfrm>
        </p:grpSpPr>
        <p:sp>
          <p:nvSpPr>
            <p:cNvPr id="5" name="Freeform 5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6"/>
              <a:stretch>
                <a:fillRect l="-17542" r="-17542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-28575" y="6190652"/>
            <a:ext cx="2228328" cy="2228328"/>
          </a:xfrm>
          <a:custGeom>
            <a:avLst/>
            <a:gdLst/>
            <a:ahLst/>
            <a:cxnLst/>
            <a:rect l="l" t="t" r="r" b="b"/>
            <a:pathLst>
              <a:path w="2228328" h="2228328">
                <a:moveTo>
                  <a:pt x="0" y="0"/>
                </a:moveTo>
                <a:lnTo>
                  <a:pt x="2228328" y="0"/>
                </a:lnTo>
                <a:lnTo>
                  <a:pt x="2228328" y="2228328"/>
                </a:lnTo>
                <a:lnTo>
                  <a:pt x="0" y="22283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2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 rot="-4121">
            <a:off x="1086532" y="1661262"/>
            <a:ext cx="7719349" cy="1540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98"/>
              </a:lnSpc>
            </a:pPr>
            <a:r>
              <a:rPr lang="en-US" sz="10253" b="1" dirty="0">
                <a:solidFill>
                  <a:srgbClr val="003865"/>
                </a:solidFill>
                <a:latin typeface="Barlow Bold"/>
                <a:ea typeface="Barlow Bold"/>
                <a:cs typeface="Barlow Bold"/>
                <a:sym typeface="Barlow Bold"/>
              </a:rPr>
              <a:t>Titulo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5346" y="5789569"/>
            <a:ext cx="6499299" cy="968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1"/>
              </a:lnSpc>
            </a:pPr>
            <a:r>
              <a:rPr lang="en-US" sz="2699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Propuesta comercial presentada por Alberto Navarro</a:t>
            </a:r>
          </a:p>
        </p:txBody>
      </p:sp>
      <p:grpSp>
        <p:nvGrpSpPr>
          <p:cNvPr id="10" name="Group 10"/>
          <p:cNvGrpSpPr/>
          <p:nvPr/>
        </p:nvGrpSpPr>
        <p:grpSpPr>
          <a:xfrm rot="750323">
            <a:off x="9834175" y="419359"/>
            <a:ext cx="977490" cy="9910561"/>
            <a:chOff x="0" y="0"/>
            <a:chExt cx="257446" cy="261018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7446" cy="2610189"/>
            </a:xfrm>
            <a:custGeom>
              <a:avLst/>
              <a:gdLst/>
              <a:ahLst/>
              <a:cxnLst/>
              <a:rect l="l" t="t" r="r" b="b"/>
              <a:pathLst>
                <a:path w="257446" h="2610189">
                  <a:moveTo>
                    <a:pt x="0" y="0"/>
                  </a:moveTo>
                  <a:lnTo>
                    <a:pt x="257446" y="0"/>
                  </a:lnTo>
                  <a:lnTo>
                    <a:pt x="257446" y="2610189"/>
                  </a:lnTo>
                  <a:lnTo>
                    <a:pt x="0" y="2610189"/>
                  </a:lnTo>
                  <a:close/>
                </a:path>
              </a:pathLst>
            </a:custGeom>
            <a:solidFill>
              <a:srgbClr val="00386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57446" cy="26482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322922" y="5307964"/>
            <a:ext cx="247957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1B517B"/>
                </a:solidFill>
                <a:latin typeface="Inter"/>
                <a:ea typeface="Inter"/>
                <a:cs typeface="Inter"/>
                <a:sym typeface="Inter"/>
              </a:rPr>
              <a:t>Integrantes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83123" y="6271240"/>
            <a:ext cx="4440992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B517B"/>
                </a:solidFill>
                <a:latin typeface="Inter"/>
                <a:ea typeface="Inter"/>
                <a:cs typeface="Inter"/>
                <a:sym typeface="Inter"/>
              </a:rPr>
              <a:t>Integrante 1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B517B"/>
                </a:solidFill>
                <a:latin typeface="Inter"/>
                <a:ea typeface="Inter"/>
                <a:cs typeface="Inter"/>
                <a:sym typeface="Inter"/>
              </a:rPr>
              <a:t>Integrante 2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B517B"/>
                </a:solidFill>
                <a:latin typeface="Inter"/>
                <a:ea typeface="Inter"/>
                <a:cs typeface="Inter"/>
                <a:sym typeface="Inter"/>
              </a:rPr>
              <a:t>Integrante 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9057715"/>
            <a:ext cx="247957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Ciclo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09731" y="8923095"/>
            <a:ext cx="2479576" cy="83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59"/>
              </a:lnSpc>
            </a:pPr>
            <a:r>
              <a:rPr lang="en-US" sz="48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VIII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07861" y="6640392"/>
            <a:ext cx="2854418" cy="1090358"/>
            <a:chOff x="0" y="0"/>
            <a:chExt cx="751781" cy="2871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1781" cy="287172"/>
            </a:xfrm>
            <a:custGeom>
              <a:avLst/>
              <a:gdLst/>
              <a:ahLst/>
              <a:cxnLst/>
              <a:rect l="l" t="t" r="r" b="b"/>
              <a:pathLst>
                <a:path w="751781" h="287172">
                  <a:moveTo>
                    <a:pt x="0" y="0"/>
                  </a:moveTo>
                  <a:lnTo>
                    <a:pt x="751781" y="0"/>
                  </a:lnTo>
                  <a:lnTo>
                    <a:pt x="751781" y="287172"/>
                  </a:lnTo>
                  <a:lnTo>
                    <a:pt x="0" y="287172"/>
                  </a:lnTo>
                  <a:close/>
                </a:path>
              </a:pathLst>
            </a:custGeom>
            <a:solidFill>
              <a:srgbClr val="00386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51781" cy="3252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107861" y="3600068"/>
            <a:ext cx="2854418" cy="3040324"/>
          </a:xfrm>
          <a:custGeom>
            <a:avLst/>
            <a:gdLst/>
            <a:ahLst/>
            <a:cxnLst/>
            <a:rect l="l" t="t" r="r" b="b"/>
            <a:pathLst>
              <a:path w="2854418" h="3040324">
                <a:moveTo>
                  <a:pt x="0" y="0"/>
                </a:moveTo>
                <a:lnTo>
                  <a:pt x="2854418" y="0"/>
                </a:lnTo>
                <a:lnTo>
                  <a:pt x="2854418" y="3040324"/>
                </a:lnTo>
                <a:lnTo>
                  <a:pt x="0" y="3040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7506" r="-47720" b="-65697"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3253122" y="3987128"/>
            <a:ext cx="10328233" cy="2353977"/>
          </a:xfrm>
          <a:custGeom>
            <a:avLst/>
            <a:gdLst/>
            <a:ahLst/>
            <a:cxnLst/>
            <a:rect l="l" t="t" r="r" b="b"/>
            <a:pathLst>
              <a:path w="10328233" h="2353977">
                <a:moveTo>
                  <a:pt x="0" y="0"/>
                </a:moveTo>
                <a:lnTo>
                  <a:pt x="10328233" y="0"/>
                </a:lnTo>
                <a:lnTo>
                  <a:pt x="10328233" y="2353977"/>
                </a:lnTo>
                <a:lnTo>
                  <a:pt x="0" y="23539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-5400000" flipH="1" flipV="1">
            <a:off x="-5312405" y="3987128"/>
            <a:ext cx="10328233" cy="2353977"/>
          </a:xfrm>
          <a:custGeom>
            <a:avLst/>
            <a:gdLst/>
            <a:ahLst/>
            <a:cxnLst/>
            <a:rect l="l" t="t" r="r" b="b"/>
            <a:pathLst>
              <a:path w="10328233" h="2353977">
                <a:moveTo>
                  <a:pt x="10328233" y="2353977"/>
                </a:moveTo>
                <a:lnTo>
                  <a:pt x="0" y="2353977"/>
                </a:lnTo>
                <a:lnTo>
                  <a:pt x="0" y="0"/>
                </a:lnTo>
                <a:lnTo>
                  <a:pt x="10328233" y="0"/>
                </a:lnTo>
                <a:lnTo>
                  <a:pt x="10328233" y="235397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4107861" y="1721396"/>
            <a:ext cx="8322827" cy="1259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24"/>
              </a:lnSpc>
              <a:spcBef>
                <a:spcPct val="0"/>
              </a:spcBef>
            </a:pPr>
            <a:r>
              <a:rPr lang="en-US" sz="8580" b="1" i="1">
                <a:solidFill>
                  <a:srgbClr val="003865"/>
                </a:solidFill>
                <a:latin typeface="Barlow Ultra-Bold Italics"/>
                <a:ea typeface="Barlow Ultra-Bold Italics"/>
                <a:cs typeface="Barlow Ultra-Bold Italics"/>
                <a:sym typeface="Barlow Ultra-Bold Italics"/>
              </a:rPr>
              <a:t>Equipo de trabajo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27360" y="6792801"/>
            <a:ext cx="2480893" cy="392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9"/>
              </a:lnSpc>
            </a:pPr>
            <a:r>
              <a:rPr lang="en-US" sz="223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Nombres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66509" y="7220480"/>
            <a:ext cx="2737122" cy="279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3"/>
              </a:lnSpc>
            </a:pPr>
            <a:r>
              <a:rPr lang="en-US" sz="163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Apellidos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107861" y="7709262"/>
            <a:ext cx="2854418" cy="152400"/>
            <a:chOff x="0" y="0"/>
            <a:chExt cx="751781" cy="401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51781" cy="40138"/>
            </a:xfrm>
            <a:custGeom>
              <a:avLst/>
              <a:gdLst/>
              <a:ahLst/>
              <a:cxnLst/>
              <a:rect l="l" t="t" r="r" b="b"/>
              <a:pathLst>
                <a:path w="751781" h="40138">
                  <a:moveTo>
                    <a:pt x="0" y="0"/>
                  </a:moveTo>
                  <a:lnTo>
                    <a:pt x="751781" y="0"/>
                  </a:lnTo>
                  <a:lnTo>
                    <a:pt x="751781" y="40138"/>
                  </a:lnTo>
                  <a:lnTo>
                    <a:pt x="0" y="40138"/>
                  </a:lnTo>
                  <a:close/>
                </a:path>
              </a:pathLst>
            </a:custGeom>
            <a:solidFill>
              <a:srgbClr val="F8A9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751781" cy="78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709303" y="6640392"/>
            <a:ext cx="2854418" cy="1090358"/>
            <a:chOff x="0" y="0"/>
            <a:chExt cx="751781" cy="2871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51781" cy="287172"/>
            </a:xfrm>
            <a:custGeom>
              <a:avLst/>
              <a:gdLst/>
              <a:ahLst/>
              <a:cxnLst/>
              <a:rect l="l" t="t" r="r" b="b"/>
              <a:pathLst>
                <a:path w="751781" h="287172">
                  <a:moveTo>
                    <a:pt x="0" y="0"/>
                  </a:moveTo>
                  <a:lnTo>
                    <a:pt x="751781" y="0"/>
                  </a:lnTo>
                  <a:lnTo>
                    <a:pt x="751781" y="287172"/>
                  </a:lnTo>
                  <a:lnTo>
                    <a:pt x="0" y="287172"/>
                  </a:lnTo>
                  <a:close/>
                </a:path>
              </a:pathLst>
            </a:custGeom>
            <a:solidFill>
              <a:srgbClr val="00386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751781" cy="3252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709303" y="3600068"/>
            <a:ext cx="2854418" cy="3040324"/>
          </a:xfrm>
          <a:custGeom>
            <a:avLst/>
            <a:gdLst/>
            <a:ahLst/>
            <a:cxnLst/>
            <a:rect l="l" t="t" r="r" b="b"/>
            <a:pathLst>
              <a:path w="2854418" h="3040324">
                <a:moveTo>
                  <a:pt x="0" y="0"/>
                </a:moveTo>
                <a:lnTo>
                  <a:pt x="2854418" y="0"/>
                </a:lnTo>
                <a:lnTo>
                  <a:pt x="2854418" y="3040324"/>
                </a:lnTo>
                <a:lnTo>
                  <a:pt x="0" y="30403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4703" r="-76678" b="-38043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7828801" y="6792801"/>
            <a:ext cx="2480893" cy="392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9"/>
              </a:lnSpc>
            </a:pPr>
            <a:r>
              <a:rPr lang="en-US" sz="223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Nombres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67951" y="7220480"/>
            <a:ext cx="2737122" cy="279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3"/>
              </a:lnSpc>
            </a:pPr>
            <a:r>
              <a:rPr lang="en-US" sz="163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Apellidos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7709303" y="7709262"/>
            <a:ext cx="2854418" cy="152400"/>
            <a:chOff x="0" y="0"/>
            <a:chExt cx="751781" cy="4013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51781" cy="40138"/>
            </a:xfrm>
            <a:custGeom>
              <a:avLst/>
              <a:gdLst/>
              <a:ahLst/>
              <a:cxnLst/>
              <a:rect l="l" t="t" r="r" b="b"/>
              <a:pathLst>
                <a:path w="751781" h="40138">
                  <a:moveTo>
                    <a:pt x="0" y="0"/>
                  </a:moveTo>
                  <a:lnTo>
                    <a:pt x="751781" y="0"/>
                  </a:lnTo>
                  <a:lnTo>
                    <a:pt x="751781" y="40138"/>
                  </a:lnTo>
                  <a:lnTo>
                    <a:pt x="0" y="40138"/>
                  </a:lnTo>
                  <a:close/>
                </a:path>
              </a:pathLst>
            </a:custGeom>
            <a:solidFill>
              <a:srgbClr val="F8A90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751781" cy="78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306671" y="6640392"/>
            <a:ext cx="2854418" cy="1090358"/>
            <a:chOff x="0" y="0"/>
            <a:chExt cx="751781" cy="2871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51781" cy="287172"/>
            </a:xfrm>
            <a:custGeom>
              <a:avLst/>
              <a:gdLst/>
              <a:ahLst/>
              <a:cxnLst/>
              <a:rect l="l" t="t" r="r" b="b"/>
              <a:pathLst>
                <a:path w="751781" h="287172">
                  <a:moveTo>
                    <a:pt x="0" y="0"/>
                  </a:moveTo>
                  <a:lnTo>
                    <a:pt x="751781" y="0"/>
                  </a:lnTo>
                  <a:lnTo>
                    <a:pt x="751781" y="287172"/>
                  </a:lnTo>
                  <a:lnTo>
                    <a:pt x="0" y="287172"/>
                  </a:lnTo>
                  <a:close/>
                </a:path>
              </a:pathLst>
            </a:custGeom>
            <a:solidFill>
              <a:srgbClr val="00386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51781" cy="3252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1306671" y="3600068"/>
            <a:ext cx="2854418" cy="3040324"/>
          </a:xfrm>
          <a:custGeom>
            <a:avLst/>
            <a:gdLst/>
            <a:ahLst/>
            <a:cxnLst/>
            <a:rect l="l" t="t" r="r" b="b"/>
            <a:pathLst>
              <a:path w="2854418" h="3040324">
                <a:moveTo>
                  <a:pt x="0" y="0"/>
                </a:moveTo>
                <a:lnTo>
                  <a:pt x="2854418" y="0"/>
                </a:lnTo>
                <a:lnTo>
                  <a:pt x="2854418" y="3040324"/>
                </a:lnTo>
                <a:lnTo>
                  <a:pt x="0" y="30403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6067" r="-41349" b="-54907"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1426170" y="6792801"/>
            <a:ext cx="2480893" cy="392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9"/>
              </a:lnSpc>
            </a:pPr>
            <a:r>
              <a:rPr lang="en-US" sz="223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Nombres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365319" y="7220480"/>
            <a:ext cx="2737122" cy="279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3"/>
              </a:lnSpc>
            </a:pPr>
            <a:r>
              <a:rPr lang="en-US" sz="163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Apellidos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1306671" y="7709262"/>
            <a:ext cx="2854418" cy="152400"/>
            <a:chOff x="0" y="0"/>
            <a:chExt cx="751781" cy="4013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51781" cy="40138"/>
            </a:xfrm>
            <a:custGeom>
              <a:avLst/>
              <a:gdLst/>
              <a:ahLst/>
              <a:cxnLst/>
              <a:rect l="l" t="t" r="r" b="b"/>
              <a:pathLst>
                <a:path w="751781" h="40138">
                  <a:moveTo>
                    <a:pt x="0" y="0"/>
                  </a:moveTo>
                  <a:lnTo>
                    <a:pt x="751781" y="0"/>
                  </a:lnTo>
                  <a:lnTo>
                    <a:pt x="751781" y="40138"/>
                  </a:lnTo>
                  <a:lnTo>
                    <a:pt x="0" y="40138"/>
                  </a:lnTo>
                  <a:close/>
                </a:path>
              </a:pathLst>
            </a:custGeom>
            <a:solidFill>
              <a:srgbClr val="F8A90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751781" cy="78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172575" y="0"/>
            <a:ext cx="9144000" cy="1177290"/>
          </a:xfrm>
          <a:custGeom>
            <a:avLst/>
            <a:gdLst/>
            <a:ahLst/>
            <a:cxnLst/>
            <a:rect l="l" t="t" r="r" b="b"/>
            <a:pathLst>
              <a:path w="9144000" h="1177290">
                <a:moveTo>
                  <a:pt x="0" y="0"/>
                </a:moveTo>
                <a:lnTo>
                  <a:pt x="9144000" y="0"/>
                </a:lnTo>
                <a:lnTo>
                  <a:pt x="9144000" y="1177290"/>
                </a:lnTo>
                <a:lnTo>
                  <a:pt x="0" y="1177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014766"/>
            <a:ext cx="15471470" cy="4420180"/>
            <a:chOff x="0" y="0"/>
            <a:chExt cx="4074790" cy="11641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74790" cy="1164163"/>
            </a:xfrm>
            <a:custGeom>
              <a:avLst/>
              <a:gdLst/>
              <a:ahLst/>
              <a:cxnLst/>
              <a:rect l="l" t="t" r="r" b="b"/>
              <a:pathLst>
                <a:path w="4074790" h="1164163">
                  <a:moveTo>
                    <a:pt x="0" y="0"/>
                  </a:moveTo>
                  <a:lnTo>
                    <a:pt x="4074790" y="0"/>
                  </a:lnTo>
                  <a:lnTo>
                    <a:pt x="4074790" y="1164163"/>
                  </a:lnTo>
                  <a:lnTo>
                    <a:pt x="0" y="1164163"/>
                  </a:lnTo>
                  <a:close/>
                </a:path>
              </a:pathLst>
            </a:custGeom>
            <a:solidFill>
              <a:srgbClr val="FFFFFF">
                <a:alpha val="9294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74790" cy="1202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 rot="-4121">
            <a:off x="1743287" y="2734968"/>
            <a:ext cx="6409852" cy="1275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46"/>
              </a:lnSpc>
            </a:pPr>
            <a:r>
              <a:rPr lang="en-US" sz="8513" b="1" i="1" dirty="0">
                <a:solidFill>
                  <a:srgbClr val="003865"/>
                </a:solidFill>
                <a:latin typeface="Barlow Ultra-Bold Italics"/>
                <a:ea typeface="Barlow Ultra-Bold Italics"/>
                <a:cs typeface="Barlow Ultra-Bold Italics"/>
                <a:sym typeface="Barlow Ultra-Bold Italics"/>
              </a:rPr>
              <a:t>Contenido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915452" y="4776483"/>
            <a:ext cx="4664764" cy="51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3103" b="1" i="1" spc="49" dirty="0">
                <a:solidFill>
                  <a:srgbClr val="003865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Titulo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15452" y="6094551"/>
            <a:ext cx="4664764" cy="51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3103" b="1" i="1" spc="49" dirty="0">
                <a:solidFill>
                  <a:srgbClr val="003865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Título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15452" y="7282232"/>
            <a:ext cx="5492148" cy="51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20"/>
              </a:lnSpc>
            </a:pPr>
            <a:r>
              <a:rPr lang="en-US" sz="3103" b="1" i="1" spc="49" dirty="0">
                <a:solidFill>
                  <a:srgbClr val="003865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Título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976861" y="4709588"/>
            <a:ext cx="1099262" cy="944678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8A9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26463" tIns="26463" rIns="26463" bIns="26463" rtlCol="0" anchor="ctr"/>
            <a:lstStyle/>
            <a:p>
              <a:pPr marL="0" lvl="0" indent="0" algn="ctr">
                <a:lnSpc>
                  <a:spcPts val="174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976861" y="5944452"/>
            <a:ext cx="1099262" cy="944678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8A900"/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26463" tIns="26463" rIns="26463" bIns="26463" rtlCol="0" anchor="ctr"/>
            <a:lstStyle/>
            <a:p>
              <a:pPr marL="0" lvl="0" indent="0" algn="ctr">
                <a:lnSpc>
                  <a:spcPts val="174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976861" y="7167400"/>
            <a:ext cx="1099262" cy="944678"/>
            <a:chOff x="0" y="0"/>
            <a:chExt cx="812800" cy="6985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8A900"/>
            </a:soli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26463" tIns="26463" rIns="26463" bIns="26463" rtlCol="0" anchor="ctr"/>
            <a:lstStyle/>
            <a:p>
              <a:pPr marL="0" lvl="0" indent="0" algn="ctr">
                <a:lnSpc>
                  <a:spcPts val="174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880399" y="4666998"/>
            <a:ext cx="1099262" cy="944678"/>
            <a:chOff x="0" y="0"/>
            <a:chExt cx="812800" cy="698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3865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26463" tIns="26463" rIns="26463" bIns="26463" rtlCol="0" anchor="ctr"/>
            <a:lstStyle/>
            <a:p>
              <a:pPr marL="0" lvl="0" indent="0" algn="ctr">
                <a:lnSpc>
                  <a:spcPts val="4461"/>
                </a:lnSpc>
                <a:spcBef>
                  <a:spcPct val="0"/>
                </a:spcBef>
              </a:pPr>
              <a:r>
                <a:rPr lang="en-US" sz="3280" b="1" u="none" strike="noStrike" spc="65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01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880399" y="5901862"/>
            <a:ext cx="1099262" cy="944678"/>
            <a:chOff x="0" y="0"/>
            <a:chExt cx="812800" cy="6985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3865"/>
            </a:solidFill>
            <a:ln cap="sq">
              <a:noFill/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26463" tIns="26463" rIns="26463" bIns="26463" rtlCol="0" anchor="ctr"/>
            <a:lstStyle/>
            <a:p>
              <a:pPr marL="0" lvl="0" indent="0" algn="ctr">
                <a:lnSpc>
                  <a:spcPts val="4461"/>
                </a:lnSpc>
                <a:spcBef>
                  <a:spcPct val="0"/>
                </a:spcBef>
              </a:pPr>
              <a:r>
                <a:rPr lang="en-US" sz="3280" b="1" u="none" strike="noStrike" spc="65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02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880399" y="7124810"/>
            <a:ext cx="1099262" cy="944678"/>
            <a:chOff x="0" y="0"/>
            <a:chExt cx="812800" cy="6985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3865"/>
            </a:solidFill>
            <a:ln cap="sq">
              <a:noFill/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26463" tIns="26463" rIns="26463" bIns="26463" rtlCol="0" anchor="ctr"/>
            <a:lstStyle/>
            <a:p>
              <a:pPr marL="0" lvl="0" indent="0" algn="ctr">
                <a:lnSpc>
                  <a:spcPts val="4461"/>
                </a:lnSpc>
                <a:spcBef>
                  <a:spcPct val="0"/>
                </a:spcBef>
              </a:pPr>
              <a:r>
                <a:rPr lang="en-US" sz="3280" b="1" u="none" strike="noStrike" spc="65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03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610196" y="4666998"/>
            <a:ext cx="1099262" cy="944678"/>
            <a:chOff x="0" y="0"/>
            <a:chExt cx="812800" cy="6985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8A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26463" tIns="26463" rIns="26463" bIns="26463" rtlCol="0" anchor="ctr"/>
            <a:lstStyle/>
            <a:p>
              <a:pPr marL="0" lvl="0" indent="0" algn="ctr">
                <a:lnSpc>
                  <a:spcPts val="174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610196" y="5901862"/>
            <a:ext cx="1099262" cy="944678"/>
            <a:chOff x="0" y="0"/>
            <a:chExt cx="812800" cy="6985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8A900"/>
            </a:solidFill>
            <a:ln cap="sq">
              <a:noFill/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26463" tIns="26463" rIns="26463" bIns="26463" rtlCol="0" anchor="ctr"/>
            <a:lstStyle/>
            <a:p>
              <a:pPr marL="0" lvl="0" indent="0" algn="ctr">
                <a:lnSpc>
                  <a:spcPts val="174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610196" y="7124810"/>
            <a:ext cx="1099262" cy="944678"/>
            <a:chOff x="0" y="0"/>
            <a:chExt cx="812800" cy="6985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8A900"/>
            </a:solidFill>
            <a:ln cap="sq">
              <a:noFill/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26463" tIns="26463" rIns="26463" bIns="26463" rtlCol="0" anchor="ctr"/>
            <a:lstStyle/>
            <a:p>
              <a:pPr marL="0" lvl="0" indent="0" algn="ctr">
                <a:lnSpc>
                  <a:spcPts val="174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513734" y="4624408"/>
            <a:ext cx="1099262" cy="944678"/>
            <a:chOff x="0" y="0"/>
            <a:chExt cx="812800" cy="6985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3865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26463" tIns="26463" rIns="26463" bIns="26463" rtlCol="0" anchor="ctr"/>
            <a:lstStyle/>
            <a:p>
              <a:pPr marL="0" lvl="0" indent="0" algn="ctr">
                <a:lnSpc>
                  <a:spcPts val="4461"/>
                </a:lnSpc>
                <a:spcBef>
                  <a:spcPct val="0"/>
                </a:spcBef>
              </a:pPr>
              <a:r>
                <a:rPr lang="en-US" sz="3280" b="1" spc="65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04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513734" y="5859272"/>
            <a:ext cx="1099262" cy="944678"/>
            <a:chOff x="0" y="0"/>
            <a:chExt cx="812800" cy="6985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3865"/>
            </a:solidFill>
            <a:ln cap="sq">
              <a:noFill/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26463" tIns="26463" rIns="26463" bIns="26463" rtlCol="0" anchor="ctr"/>
            <a:lstStyle/>
            <a:p>
              <a:pPr marL="0" lvl="0" indent="0" algn="ctr">
                <a:lnSpc>
                  <a:spcPts val="4461"/>
                </a:lnSpc>
                <a:spcBef>
                  <a:spcPct val="0"/>
                </a:spcBef>
              </a:pPr>
              <a:r>
                <a:rPr lang="en-US" sz="3280" b="1" spc="65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05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513734" y="7082220"/>
            <a:ext cx="1099262" cy="944678"/>
            <a:chOff x="0" y="0"/>
            <a:chExt cx="812800" cy="6985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3865"/>
            </a:solidFill>
            <a:ln cap="sq">
              <a:noFill/>
              <a:prstDash val="solid"/>
              <a:miter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26463" tIns="26463" rIns="26463" bIns="26463" rtlCol="0" anchor="ctr"/>
            <a:lstStyle/>
            <a:p>
              <a:pPr marL="0" lvl="0" indent="0" algn="ctr">
                <a:lnSpc>
                  <a:spcPts val="4461"/>
                </a:lnSpc>
                <a:spcBef>
                  <a:spcPct val="0"/>
                </a:spcBef>
              </a:pPr>
              <a:r>
                <a:rPr lang="en-US" sz="3280" b="1" spc="65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06</a:t>
              </a: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3282117" y="4819073"/>
            <a:ext cx="4664764" cy="51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3103" b="1" i="1" spc="49">
                <a:solidFill>
                  <a:srgbClr val="003865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Tema 1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282117" y="6137141"/>
            <a:ext cx="4664764" cy="51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3103" b="1" i="1" spc="49">
                <a:solidFill>
                  <a:srgbClr val="003865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Tema 2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282117" y="7324822"/>
            <a:ext cx="5492148" cy="51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3103" b="1" i="1" spc="49">
                <a:solidFill>
                  <a:srgbClr val="003865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Tema 3</a:t>
            </a:r>
          </a:p>
        </p:txBody>
      </p:sp>
      <p:sp>
        <p:nvSpPr>
          <p:cNvPr id="49" name="TextBox 49"/>
          <p:cNvSpPr txBox="1"/>
          <p:nvPr/>
        </p:nvSpPr>
        <p:spPr>
          <a:xfrm rot="-4121">
            <a:off x="1743046" y="1930969"/>
            <a:ext cx="4456182" cy="89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84"/>
              </a:lnSpc>
            </a:pPr>
            <a:r>
              <a:rPr lang="en-US" sz="5918" b="1" i="1">
                <a:solidFill>
                  <a:srgbClr val="003865"/>
                </a:solidFill>
                <a:latin typeface="Barlow Ultra-Bold Italics"/>
                <a:ea typeface="Barlow Ultra-Bold Italics"/>
                <a:cs typeface="Barlow Ultra-Bold Italics"/>
                <a:sym typeface="Barlow Ultra-Bold Italics"/>
              </a:rPr>
              <a:t>Tabla de</a:t>
            </a:r>
          </a:p>
        </p:txBody>
      </p:sp>
      <p:sp>
        <p:nvSpPr>
          <p:cNvPr id="50" name="Freeform 50"/>
          <p:cNvSpPr/>
          <p:nvPr/>
        </p:nvSpPr>
        <p:spPr>
          <a:xfrm>
            <a:off x="-57150" y="6190652"/>
            <a:ext cx="4096348" cy="4096348"/>
          </a:xfrm>
          <a:custGeom>
            <a:avLst/>
            <a:gdLst/>
            <a:ahLst/>
            <a:cxnLst/>
            <a:rect l="l" t="t" r="r" b="b"/>
            <a:pathLst>
              <a:path w="4096348" h="4096348">
                <a:moveTo>
                  <a:pt x="0" y="0"/>
                </a:moveTo>
                <a:lnTo>
                  <a:pt x="4096348" y="0"/>
                </a:lnTo>
                <a:lnTo>
                  <a:pt x="4096348" y="4096348"/>
                </a:lnTo>
                <a:lnTo>
                  <a:pt x="0" y="40963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8585708" cy="10287000"/>
            <a:chOff x="0" y="0"/>
            <a:chExt cx="8585708" cy="10287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85708" cy="10286999"/>
            </a:xfrm>
            <a:custGeom>
              <a:avLst/>
              <a:gdLst/>
              <a:ahLst/>
              <a:cxnLst/>
              <a:rect l="l" t="t" r="r" b="b"/>
              <a:pathLst>
                <a:path w="8585708" h="10286999">
                  <a:moveTo>
                    <a:pt x="8585708" y="762"/>
                  </a:moveTo>
                  <a:cubicBezTo>
                    <a:pt x="8581644" y="20447"/>
                    <a:pt x="8577961" y="40132"/>
                    <a:pt x="8573515" y="59690"/>
                  </a:cubicBezTo>
                  <a:cubicBezTo>
                    <a:pt x="8478138" y="485521"/>
                    <a:pt x="8382634" y="911225"/>
                    <a:pt x="8287258" y="1337056"/>
                  </a:cubicBezTo>
                  <a:cubicBezTo>
                    <a:pt x="8146288" y="1966722"/>
                    <a:pt x="8005699" y="2596388"/>
                    <a:pt x="7864602" y="3225927"/>
                  </a:cubicBezTo>
                  <a:cubicBezTo>
                    <a:pt x="7691247" y="3999103"/>
                    <a:pt x="7517384" y="4772152"/>
                    <a:pt x="7344029" y="5545328"/>
                  </a:cubicBezTo>
                  <a:cubicBezTo>
                    <a:pt x="7194677" y="6211443"/>
                    <a:pt x="7045579" y="6877558"/>
                    <a:pt x="6896354" y="7543800"/>
                  </a:cubicBezTo>
                  <a:cubicBezTo>
                    <a:pt x="6765290" y="8129016"/>
                    <a:pt x="6634480" y="8714105"/>
                    <a:pt x="6503162" y="9299194"/>
                  </a:cubicBezTo>
                  <a:cubicBezTo>
                    <a:pt x="6429375" y="9628250"/>
                    <a:pt x="6354953" y="9957181"/>
                    <a:pt x="6280785" y="10286237"/>
                  </a:cubicBezTo>
                  <a:cubicBezTo>
                    <a:pt x="4199382" y="10286237"/>
                    <a:pt x="2118106" y="10286110"/>
                    <a:pt x="36830" y="10286999"/>
                  </a:cubicBezTo>
                  <a:cubicBezTo>
                    <a:pt x="6731" y="10286999"/>
                    <a:pt x="0" y="10280268"/>
                    <a:pt x="0" y="10250043"/>
                  </a:cubicBezTo>
                  <a:cubicBezTo>
                    <a:pt x="762" y="6845681"/>
                    <a:pt x="762" y="3441319"/>
                    <a:pt x="0" y="36957"/>
                  </a:cubicBezTo>
                  <a:cubicBezTo>
                    <a:pt x="0" y="6731"/>
                    <a:pt x="6731" y="0"/>
                    <a:pt x="36830" y="0"/>
                  </a:cubicBezTo>
                  <a:cubicBezTo>
                    <a:pt x="2886456" y="762"/>
                    <a:pt x="5736082" y="762"/>
                    <a:pt x="8585708" y="762"/>
                  </a:cubicBezTo>
                  <a:close/>
                </a:path>
              </a:pathLst>
            </a:custGeom>
            <a:blipFill>
              <a:blip r:embed="rId2"/>
              <a:stretch>
                <a:fillRect l="-32593" r="-47129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-47625" y="9308592"/>
            <a:ext cx="7315200" cy="978408"/>
          </a:xfrm>
          <a:custGeom>
            <a:avLst/>
            <a:gdLst/>
            <a:ahLst/>
            <a:cxnLst/>
            <a:rect l="l" t="t" r="r" b="b"/>
            <a:pathLst>
              <a:path w="7315200" h="978408">
                <a:moveTo>
                  <a:pt x="0" y="0"/>
                </a:moveTo>
                <a:lnTo>
                  <a:pt x="7315200" y="0"/>
                </a:lnTo>
                <a:lnTo>
                  <a:pt x="7315200" y="978408"/>
                </a:lnTo>
                <a:lnTo>
                  <a:pt x="0" y="978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594536" y="1938415"/>
            <a:ext cx="4664764" cy="1288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124"/>
              </a:lnSpc>
              <a:spcBef>
                <a:spcPct val="0"/>
              </a:spcBef>
            </a:pPr>
            <a:r>
              <a:rPr lang="en-US" sz="8580" b="1" i="1" u="none" strike="noStrike" dirty="0">
                <a:solidFill>
                  <a:srgbClr val="003865"/>
                </a:solidFill>
                <a:latin typeface="Barlow Ultra-Bold Italics"/>
                <a:ea typeface="Barlow Ultra-Bold Italics"/>
                <a:cs typeface="Barlow Ultra-Bold Italics"/>
                <a:sym typeface="Barlow Ultra-Bold Italics"/>
              </a:rPr>
              <a:t>Título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783227" y="3511945"/>
            <a:ext cx="7476073" cy="504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41"/>
              </a:lnSpc>
            </a:pPr>
            <a:r>
              <a:rPr lang="en-US" sz="2905" dirty="0">
                <a:solidFill>
                  <a:srgbClr val="003865"/>
                </a:solidFill>
                <a:latin typeface="Montserrat"/>
                <a:ea typeface="Montserrat"/>
                <a:cs typeface="Montserrat"/>
                <a:sym typeface="Montserrat"/>
              </a:rPr>
              <a:t>Contenido ...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6654363" y="762"/>
            <a:ext cx="1931345" cy="10286238"/>
          </a:xfrm>
          <a:prstGeom prst="line">
            <a:avLst/>
          </a:prstGeom>
          <a:ln w="952500" cap="flat">
            <a:solidFill>
              <a:srgbClr val="00386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8BE46DC-846F-4D4B-922C-FAC8289A3BEA}"/>
              </a:ext>
            </a:extLst>
          </p:cNvPr>
          <p:cNvSpPr txBox="1"/>
          <p:nvPr/>
        </p:nvSpPr>
        <p:spPr>
          <a:xfrm>
            <a:off x="11613023" y="9470267"/>
            <a:ext cx="6007684" cy="39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9"/>
              </a:lnSpc>
            </a:pPr>
            <a:r>
              <a:rPr lang="en-US" sz="2349" dirty="0">
                <a:solidFill>
                  <a:srgbClr val="003865"/>
                </a:solidFill>
                <a:latin typeface="Inter"/>
                <a:ea typeface="Inter"/>
                <a:cs typeface="Inter"/>
                <a:sym typeface="Inter"/>
              </a:rPr>
              <a:t>XIV Jornada Científica - EP. Ing. Sistemas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7324" y="4232000"/>
            <a:ext cx="11541963" cy="472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2" lvl="1" indent="-291461" algn="l">
              <a:lnSpc>
                <a:spcPts val="3941"/>
              </a:lnSpc>
              <a:buFont typeface="Arial"/>
              <a:buChar char="•"/>
            </a:pPr>
            <a:r>
              <a:rPr lang="en-US" sz="2699" dirty="0">
                <a:solidFill>
                  <a:srgbClr val="003865"/>
                </a:solidFill>
                <a:latin typeface="Montserrat"/>
                <a:ea typeface="Montserrat"/>
                <a:cs typeface="Montserrat"/>
                <a:sym typeface="Montserrat"/>
              </a:rPr>
              <a:t>Contenido ...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7315200" cy="1103376"/>
          </a:xfrm>
          <a:custGeom>
            <a:avLst/>
            <a:gdLst/>
            <a:ahLst/>
            <a:cxnLst/>
            <a:rect l="l" t="t" r="r" b="b"/>
            <a:pathLst>
              <a:path w="7315200" h="1103376">
                <a:moveTo>
                  <a:pt x="0" y="0"/>
                </a:moveTo>
                <a:lnTo>
                  <a:pt x="7315200" y="0"/>
                </a:lnTo>
                <a:lnTo>
                  <a:pt x="7315200" y="1103376"/>
                </a:lnTo>
                <a:lnTo>
                  <a:pt x="0" y="1103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87324" y="1950433"/>
            <a:ext cx="4478296" cy="70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72"/>
              </a:lnSpc>
              <a:spcBef>
                <a:spcPct val="0"/>
              </a:spcBef>
            </a:pPr>
            <a:r>
              <a:rPr lang="en-US" sz="4722" b="1" i="1" u="none" strike="noStrike">
                <a:solidFill>
                  <a:srgbClr val="003865"/>
                </a:solidFill>
                <a:latin typeface="Barlow Ultra-Bold Italics"/>
                <a:ea typeface="Barlow Ultra-Bold Italics"/>
                <a:cs typeface="Barlow Ultra-Bold Italics"/>
                <a:sym typeface="Barlow Ultra-Bold Italics"/>
              </a:rPr>
              <a:t>Introducción 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87324" y="2524304"/>
            <a:ext cx="5338833" cy="1424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119"/>
              </a:lnSpc>
              <a:spcBef>
                <a:spcPct val="0"/>
              </a:spcBef>
            </a:pPr>
            <a:r>
              <a:rPr lang="en-US" sz="9423" b="1" i="1" dirty="0">
                <a:solidFill>
                  <a:srgbClr val="003865"/>
                </a:solidFill>
                <a:latin typeface="Barlow Ultra-Bold Italics"/>
                <a:ea typeface="Barlow Ultra-Bold Italics"/>
                <a:cs typeface="Barlow Ultra-Bold Italics"/>
                <a:sym typeface="Barlow Ultra-Bold Italics"/>
              </a:rPr>
              <a:t>Proyecto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613023" y="9470267"/>
            <a:ext cx="6007684" cy="39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9"/>
              </a:lnSpc>
            </a:pPr>
            <a:r>
              <a:rPr lang="en-US" sz="2349" dirty="0">
                <a:solidFill>
                  <a:srgbClr val="003865"/>
                </a:solidFill>
                <a:latin typeface="Inter"/>
                <a:ea typeface="Inter"/>
                <a:cs typeface="Inter"/>
                <a:sym typeface="Inter"/>
              </a:rPr>
              <a:t>XIV Jornada Científica - EP. Ing. Sistemas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9441" y="3445592"/>
            <a:ext cx="3714905" cy="3329484"/>
          </a:xfrm>
          <a:custGeom>
            <a:avLst/>
            <a:gdLst/>
            <a:ahLst/>
            <a:cxnLst/>
            <a:rect l="l" t="t" r="r" b="b"/>
            <a:pathLst>
              <a:path w="3714905" h="3329484">
                <a:moveTo>
                  <a:pt x="0" y="0"/>
                </a:moveTo>
                <a:lnTo>
                  <a:pt x="3714906" y="0"/>
                </a:lnTo>
                <a:lnTo>
                  <a:pt x="3714906" y="3329484"/>
                </a:lnTo>
                <a:lnTo>
                  <a:pt x="0" y="3329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62420" y="3445592"/>
            <a:ext cx="3714905" cy="3329484"/>
          </a:xfrm>
          <a:custGeom>
            <a:avLst/>
            <a:gdLst/>
            <a:ahLst/>
            <a:cxnLst/>
            <a:rect l="l" t="t" r="r" b="b"/>
            <a:pathLst>
              <a:path w="3714905" h="3329484">
                <a:moveTo>
                  <a:pt x="0" y="0"/>
                </a:moveTo>
                <a:lnTo>
                  <a:pt x="3714905" y="0"/>
                </a:lnTo>
                <a:lnTo>
                  <a:pt x="3714905" y="3329484"/>
                </a:lnTo>
                <a:lnTo>
                  <a:pt x="0" y="33294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210675" y="3445592"/>
            <a:ext cx="3714905" cy="3329484"/>
          </a:xfrm>
          <a:custGeom>
            <a:avLst/>
            <a:gdLst/>
            <a:ahLst/>
            <a:cxnLst/>
            <a:rect l="l" t="t" r="r" b="b"/>
            <a:pathLst>
              <a:path w="3714905" h="3329484">
                <a:moveTo>
                  <a:pt x="0" y="0"/>
                </a:moveTo>
                <a:lnTo>
                  <a:pt x="3714905" y="0"/>
                </a:lnTo>
                <a:lnTo>
                  <a:pt x="3714905" y="3329484"/>
                </a:lnTo>
                <a:lnTo>
                  <a:pt x="0" y="3329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063653" y="3445592"/>
            <a:ext cx="3714905" cy="3329484"/>
          </a:xfrm>
          <a:custGeom>
            <a:avLst/>
            <a:gdLst/>
            <a:ahLst/>
            <a:cxnLst/>
            <a:rect l="l" t="t" r="r" b="b"/>
            <a:pathLst>
              <a:path w="3714905" h="3329484">
                <a:moveTo>
                  <a:pt x="0" y="0"/>
                </a:moveTo>
                <a:lnTo>
                  <a:pt x="3714906" y="0"/>
                </a:lnTo>
                <a:lnTo>
                  <a:pt x="3714906" y="3329484"/>
                </a:lnTo>
                <a:lnTo>
                  <a:pt x="0" y="33294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72936" y="4334536"/>
            <a:ext cx="1551596" cy="1551596"/>
          </a:xfrm>
          <a:custGeom>
            <a:avLst/>
            <a:gdLst/>
            <a:ahLst/>
            <a:cxnLst/>
            <a:rect l="l" t="t" r="r" b="b"/>
            <a:pathLst>
              <a:path w="1551596" h="1551596">
                <a:moveTo>
                  <a:pt x="0" y="0"/>
                </a:moveTo>
                <a:lnTo>
                  <a:pt x="1551595" y="0"/>
                </a:lnTo>
                <a:lnTo>
                  <a:pt x="1551595" y="1551596"/>
                </a:lnTo>
                <a:lnTo>
                  <a:pt x="0" y="15515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6111480" y="4583597"/>
            <a:ext cx="1484253" cy="1499245"/>
          </a:xfrm>
          <a:custGeom>
            <a:avLst/>
            <a:gdLst/>
            <a:ahLst/>
            <a:cxnLst/>
            <a:rect l="l" t="t" r="r" b="b"/>
            <a:pathLst>
              <a:path w="1484253" h="1499245">
                <a:moveTo>
                  <a:pt x="0" y="0"/>
                </a:moveTo>
                <a:lnTo>
                  <a:pt x="1484253" y="0"/>
                </a:lnTo>
                <a:lnTo>
                  <a:pt x="1484253" y="1499245"/>
                </a:lnTo>
                <a:lnTo>
                  <a:pt x="0" y="14992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3911718" y="4583597"/>
            <a:ext cx="1390311" cy="1390311"/>
          </a:xfrm>
          <a:custGeom>
            <a:avLst/>
            <a:gdLst/>
            <a:ahLst/>
            <a:cxnLst/>
            <a:rect l="l" t="t" r="r" b="b"/>
            <a:pathLst>
              <a:path w="1390311" h="1390311">
                <a:moveTo>
                  <a:pt x="0" y="0"/>
                </a:moveTo>
                <a:lnTo>
                  <a:pt x="1390311" y="0"/>
                </a:lnTo>
                <a:lnTo>
                  <a:pt x="1390311" y="1390312"/>
                </a:lnTo>
                <a:lnTo>
                  <a:pt x="0" y="13903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9963150" y="4536764"/>
            <a:ext cx="1327440" cy="1349368"/>
          </a:xfrm>
          <a:custGeom>
            <a:avLst/>
            <a:gdLst/>
            <a:ahLst/>
            <a:cxnLst/>
            <a:rect l="l" t="t" r="r" b="b"/>
            <a:pathLst>
              <a:path w="1327440" h="1349368">
                <a:moveTo>
                  <a:pt x="0" y="0"/>
                </a:moveTo>
                <a:lnTo>
                  <a:pt x="1327440" y="0"/>
                </a:lnTo>
                <a:lnTo>
                  <a:pt x="1327440" y="1349368"/>
                </a:lnTo>
                <a:lnTo>
                  <a:pt x="0" y="13493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1306737" y="1368783"/>
            <a:ext cx="10749128" cy="1244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723"/>
              </a:lnSpc>
              <a:spcBef>
                <a:spcPct val="0"/>
              </a:spcBef>
            </a:pPr>
            <a:r>
              <a:rPr lang="en-US" sz="8240" b="1" i="1" dirty="0">
                <a:solidFill>
                  <a:srgbClr val="003865"/>
                </a:solidFill>
                <a:latin typeface="Barlow Ultra-Bold Italics"/>
                <a:ea typeface="Barlow Ultra-Bold Italics"/>
                <a:cs typeface="Barlow Ultra-Bold Italics"/>
                <a:sym typeface="Barlow Ultra-Bold Italics"/>
              </a:rPr>
              <a:t>Título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49407" y="6911283"/>
            <a:ext cx="3169339" cy="285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3"/>
              </a:lnSpc>
            </a:pPr>
            <a:r>
              <a:rPr lang="en-US" sz="1723" u="none" strike="noStrike" dirty="0">
                <a:solidFill>
                  <a:srgbClr val="04175E"/>
                </a:solidFill>
                <a:latin typeface="Montserrat"/>
                <a:ea typeface="Montserrat"/>
                <a:cs typeface="Montserrat"/>
                <a:sym typeface="Montserrat"/>
              </a:rPr>
              <a:t>Contenido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16713" y="3895271"/>
            <a:ext cx="2434726" cy="473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7"/>
              </a:lnSpc>
            </a:pPr>
            <a:r>
              <a:rPr lang="en-US" sz="2690" b="1">
                <a:solidFill>
                  <a:srgbClr val="1D399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Enero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6243" y="3895271"/>
            <a:ext cx="2434726" cy="473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7"/>
              </a:lnSpc>
            </a:pPr>
            <a:r>
              <a:rPr lang="en-US" sz="2690" b="1">
                <a:solidFill>
                  <a:srgbClr val="04175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Febrero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86900" y="3895271"/>
            <a:ext cx="2434726" cy="473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7"/>
              </a:lnSpc>
            </a:pPr>
            <a:r>
              <a:rPr lang="en-US" sz="2690" b="1">
                <a:solidFill>
                  <a:srgbClr val="1D399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Marzo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335155" y="3895271"/>
            <a:ext cx="2434726" cy="473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7"/>
              </a:lnSpc>
            </a:pPr>
            <a:r>
              <a:rPr lang="en-US" sz="2690" b="1">
                <a:solidFill>
                  <a:srgbClr val="04175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Abril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68937" y="6911283"/>
            <a:ext cx="3169339" cy="285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3"/>
              </a:lnSpc>
            </a:pPr>
            <a:r>
              <a:rPr lang="en-US" sz="1723" dirty="0">
                <a:solidFill>
                  <a:srgbClr val="04175E"/>
                </a:solidFill>
                <a:latin typeface="Montserrat"/>
                <a:ea typeface="Montserrat"/>
                <a:cs typeface="Montserrat"/>
                <a:sym typeface="Montserrat"/>
              </a:rPr>
              <a:t>Contenido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10675" y="6908426"/>
            <a:ext cx="3169339" cy="285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3"/>
              </a:lnSpc>
            </a:pPr>
            <a:r>
              <a:rPr lang="en-US" sz="1723" dirty="0">
                <a:solidFill>
                  <a:srgbClr val="04175E"/>
                </a:solidFill>
                <a:latin typeface="Montserrat"/>
                <a:ea typeface="Montserrat"/>
                <a:cs typeface="Montserrat"/>
                <a:sym typeface="Montserrat"/>
              </a:rPr>
              <a:t>Contenido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030205" y="6908426"/>
            <a:ext cx="3169339" cy="285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3"/>
              </a:lnSpc>
            </a:pPr>
            <a:r>
              <a:rPr lang="en-US" sz="1723" dirty="0">
                <a:solidFill>
                  <a:srgbClr val="04175E"/>
                </a:solidFill>
                <a:latin typeface="Montserrat"/>
                <a:ea typeface="Montserrat"/>
                <a:cs typeface="Montserrat"/>
                <a:sym typeface="Montserrat"/>
              </a:rPr>
              <a:t>Contenido</a:t>
            </a:r>
          </a:p>
        </p:txBody>
      </p:sp>
      <p:sp>
        <p:nvSpPr>
          <p:cNvPr id="19" name="Freeform 19"/>
          <p:cNvSpPr/>
          <p:nvPr/>
        </p:nvSpPr>
        <p:spPr>
          <a:xfrm>
            <a:off x="0" y="7461081"/>
            <a:ext cx="2825919" cy="2825919"/>
          </a:xfrm>
          <a:custGeom>
            <a:avLst/>
            <a:gdLst/>
            <a:ahLst/>
            <a:cxnLst/>
            <a:rect l="l" t="t" r="r" b="b"/>
            <a:pathLst>
              <a:path w="2825919" h="2825919">
                <a:moveTo>
                  <a:pt x="0" y="0"/>
                </a:moveTo>
                <a:lnTo>
                  <a:pt x="2825919" y="0"/>
                </a:lnTo>
                <a:lnTo>
                  <a:pt x="2825919" y="2825919"/>
                </a:lnTo>
                <a:lnTo>
                  <a:pt x="0" y="28259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62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0" y="7673526"/>
            <a:ext cx="2613474" cy="2613474"/>
          </a:xfrm>
          <a:custGeom>
            <a:avLst/>
            <a:gdLst/>
            <a:ahLst/>
            <a:cxnLst/>
            <a:rect l="l" t="t" r="r" b="b"/>
            <a:pathLst>
              <a:path w="2613474" h="2613474">
                <a:moveTo>
                  <a:pt x="0" y="0"/>
                </a:moveTo>
                <a:lnTo>
                  <a:pt x="2613474" y="0"/>
                </a:lnTo>
                <a:lnTo>
                  <a:pt x="2613474" y="2613474"/>
                </a:lnTo>
                <a:lnTo>
                  <a:pt x="0" y="26134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62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0800000">
            <a:off x="15769882" y="0"/>
            <a:ext cx="2613474" cy="2613474"/>
          </a:xfrm>
          <a:custGeom>
            <a:avLst/>
            <a:gdLst/>
            <a:ahLst/>
            <a:cxnLst/>
            <a:rect l="l" t="t" r="r" b="b"/>
            <a:pathLst>
              <a:path w="2613474" h="2613474">
                <a:moveTo>
                  <a:pt x="0" y="0"/>
                </a:moveTo>
                <a:lnTo>
                  <a:pt x="2613474" y="0"/>
                </a:lnTo>
                <a:lnTo>
                  <a:pt x="2613474" y="2613474"/>
                </a:lnTo>
                <a:lnTo>
                  <a:pt x="0" y="26134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62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677" b="-286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3865">
                <a:alpha val="4392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3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639337" y="4114277"/>
            <a:ext cx="9669610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28"/>
              </a:lnSpc>
            </a:pPr>
            <a:r>
              <a:rPr lang="en-US" sz="13523" b="1">
                <a:solidFill>
                  <a:srgbClr val="FFFFFF"/>
                </a:solidFill>
                <a:latin typeface="Barlow Heavy"/>
                <a:ea typeface="Barlow Heavy"/>
                <a:cs typeface="Barlow Heavy"/>
                <a:sym typeface="Barlow Heavy"/>
              </a:rPr>
              <a:t>GRACIAS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88622" y="5736492"/>
            <a:ext cx="660740" cy="798697"/>
          </a:xfrm>
          <a:custGeom>
            <a:avLst/>
            <a:gdLst/>
            <a:ahLst/>
            <a:cxnLst/>
            <a:rect l="l" t="t" r="r" b="b"/>
            <a:pathLst>
              <a:path w="660740" h="798697">
                <a:moveTo>
                  <a:pt x="0" y="0"/>
                </a:moveTo>
                <a:lnTo>
                  <a:pt x="660740" y="0"/>
                </a:lnTo>
                <a:lnTo>
                  <a:pt x="660740" y="798696"/>
                </a:lnTo>
                <a:lnTo>
                  <a:pt x="0" y="798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122986" y="4371936"/>
            <a:ext cx="829554" cy="948555"/>
          </a:xfrm>
          <a:custGeom>
            <a:avLst/>
            <a:gdLst/>
            <a:ahLst/>
            <a:cxnLst/>
            <a:rect l="l" t="t" r="r" b="b"/>
            <a:pathLst>
              <a:path w="829554" h="948555">
                <a:moveTo>
                  <a:pt x="0" y="0"/>
                </a:moveTo>
                <a:lnTo>
                  <a:pt x="829555" y="0"/>
                </a:lnTo>
                <a:lnTo>
                  <a:pt x="829555" y="948555"/>
                </a:lnTo>
                <a:lnTo>
                  <a:pt x="0" y="948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60121" y="4439686"/>
            <a:ext cx="682965" cy="813054"/>
          </a:xfrm>
          <a:custGeom>
            <a:avLst/>
            <a:gdLst/>
            <a:ahLst/>
            <a:cxnLst/>
            <a:rect l="l" t="t" r="r" b="b"/>
            <a:pathLst>
              <a:path w="682965" h="813054">
                <a:moveTo>
                  <a:pt x="0" y="0"/>
                </a:moveTo>
                <a:lnTo>
                  <a:pt x="682966" y="0"/>
                </a:lnTo>
                <a:lnTo>
                  <a:pt x="682966" y="813054"/>
                </a:lnTo>
                <a:lnTo>
                  <a:pt x="0" y="8130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996000" y="4493093"/>
            <a:ext cx="795968" cy="706241"/>
          </a:xfrm>
          <a:custGeom>
            <a:avLst/>
            <a:gdLst/>
            <a:ahLst/>
            <a:cxnLst/>
            <a:rect l="l" t="t" r="r" b="b"/>
            <a:pathLst>
              <a:path w="795968" h="706241">
                <a:moveTo>
                  <a:pt x="0" y="0"/>
                </a:moveTo>
                <a:lnTo>
                  <a:pt x="795968" y="0"/>
                </a:lnTo>
                <a:lnTo>
                  <a:pt x="795968" y="706241"/>
                </a:lnTo>
                <a:lnTo>
                  <a:pt x="0" y="7062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418051" y="4509788"/>
            <a:ext cx="698242" cy="672851"/>
          </a:xfrm>
          <a:custGeom>
            <a:avLst/>
            <a:gdLst/>
            <a:ahLst/>
            <a:cxnLst/>
            <a:rect l="l" t="t" r="r" b="b"/>
            <a:pathLst>
              <a:path w="698242" h="672851">
                <a:moveTo>
                  <a:pt x="0" y="0"/>
                </a:moveTo>
                <a:lnTo>
                  <a:pt x="698241" y="0"/>
                </a:lnTo>
                <a:lnTo>
                  <a:pt x="698241" y="672851"/>
                </a:lnTo>
                <a:lnTo>
                  <a:pt x="0" y="6728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978181" y="5701753"/>
            <a:ext cx="775043" cy="868174"/>
          </a:xfrm>
          <a:custGeom>
            <a:avLst/>
            <a:gdLst/>
            <a:ahLst/>
            <a:cxnLst/>
            <a:rect l="l" t="t" r="r" b="b"/>
            <a:pathLst>
              <a:path w="775043" h="868174">
                <a:moveTo>
                  <a:pt x="0" y="0"/>
                </a:moveTo>
                <a:lnTo>
                  <a:pt x="775043" y="0"/>
                </a:lnTo>
                <a:lnTo>
                  <a:pt x="775043" y="868174"/>
                </a:lnTo>
                <a:lnTo>
                  <a:pt x="0" y="8681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84728" y="7007139"/>
            <a:ext cx="833753" cy="868492"/>
          </a:xfrm>
          <a:custGeom>
            <a:avLst/>
            <a:gdLst/>
            <a:ahLst/>
            <a:cxnLst/>
            <a:rect l="l" t="t" r="r" b="b"/>
            <a:pathLst>
              <a:path w="833753" h="868492">
                <a:moveTo>
                  <a:pt x="0" y="0"/>
                </a:moveTo>
                <a:lnTo>
                  <a:pt x="833752" y="0"/>
                </a:lnTo>
                <a:lnTo>
                  <a:pt x="833752" y="868493"/>
                </a:lnTo>
                <a:lnTo>
                  <a:pt x="0" y="8684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737808" y="5718120"/>
            <a:ext cx="727593" cy="835440"/>
          </a:xfrm>
          <a:custGeom>
            <a:avLst/>
            <a:gdLst/>
            <a:ahLst/>
            <a:cxnLst/>
            <a:rect l="l" t="t" r="r" b="b"/>
            <a:pathLst>
              <a:path w="727593" h="835440">
                <a:moveTo>
                  <a:pt x="0" y="0"/>
                </a:moveTo>
                <a:lnTo>
                  <a:pt x="727592" y="0"/>
                </a:lnTo>
                <a:lnTo>
                  <a:pt x="727592" y="835440"/>
                </a:lnTo>
                <a:lnTo>
                  <a:pt x="0" y="83544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959897" y="5701753"/>
            <a:ext cx="868174" cy="868174"/>
          </a:xfrm>
          <a:custGeom>
            <a:avLst/>
            <a:gdLst/>
            <a:ahLst/>
            <a:cxnLst/>
            <a:rect l="l" t="t" r="r" b="b"/>
            <a:pathLst>
              <a:path w="868174" h="868174">
                <a:moveTo>
                  <a:pt x="0" y="0"/>
                </a:moveTo>
                <a:lnTo>
                  <a:pt x="868174" y="0"/>
                </a:lnTo>
                <a:lnTo>
                  <a:pt x="868174" y="868174"/>
                </a:lnTo>
                <a:lnTo>
                  <a:pt x="0" y="86817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635175" y="6993026"/>
            <a:ext cx="928806" cy="896720"/>
          </a:xfrm>
          <a:custGeom>
            <a:avLst/>
            <a:gdLst/>
            <a:ahLst/>
            <a:cxnLst/>
            <a:rect l="l" t="t" r="r" b="b"/>
            <a:pathLst>
              <a:path w="928806" h="896720">
                <a:moveTo>
                  <a:pt x="0" y="0"/>
                </a:moveTo>
                <a:lnTo>
                  <a:pt x="928805" y="0"/>
                </a:lnTo>
                <a:lnTo>
                  <a:pt x="928805" y="896719"/>
                </a:lnTo>
                <a:lnTo>
                  <a:pt x="0" y="89671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874191" y="4462605"/>
            <a:ext cx="778541" cy="767216"/>
          </a:xfrm>
          <a:custGeom>
            <a:avLst/>
            <a:gdLst/>
            <a:ahLst/>
            <a:cxnLst/>
            <a:rect l="l" t="t" r="r" b="b"/>
            <a:pathLst>
              <a:path w="778541" h="767216">
                <a:moveTo>
                  <a:pt x="0" y="0"/>
                </a:moveTo>
                <a:lnTo>
                  <a:pt x="778540" y="0"/>
                </a:lnTo>
                <a:lnTo>
                  <a:pt x="778540" y="767217"/>
                </a:lnTo>
                <a:lnTo>
                  <a:pt x="0" y="76721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123371" y="4401488"/>
            <a:ext cx="889451" cy="889451"/>
          </a:xfrm>
          <a:custGeom>
            <a:avLst/>
            <a:gdLst/>
            <a:ahLst/>
            <a:cxnLst/>
            <a:rect l="l" t="t" r="r" b="b"/>
            <a:pathLst>
              <a:path w="889451" h="889451">
                <a:moveTo>
                  <a:pt x="0" y="0"/>
                </a:moveTo>
                <a:lnTo>
                  <a:pt x="889452" y="0"/>
                </a:lnTo>
                <a:lnTo>
                  <a:pt x="889452" y="889451"/>
                </a:lnTo>
                <a:lnTo>
                  <a:pt x="0" y="88945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010376" y="7057777"/>
            <a:ext cx="767216" cy="767216"/>
          </a:xfrm>
          <a:custGeom>
            <a:avLst/>
            <a:gdLst/>
            <a:ahLst/>
            <a:cxnLst/>
            <a:rect l="l" t="t" r="r" b="b"/>
            <a:pathLst>
              <a:path w="767216" h="767216">
                <a:moveTo>
                  <a:pt x="0" y="0"/>
                </a:moveTo>
                <a:lnTo>
                  <a:pt x="767217" y="0"/>
                </a:lnTo>
                <a:lnTo>
                  <a:pt x="767217" y="767217"/>
                </a:lnTo>
                <a:lnTo>
                  <a:pt x="0" y="76721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241013" y="5752232"/>
            <a:ext cx="787256" cy="767216"/>
          </a:xfrm>
          <a:custGeom>
            <a:avLst/>
            <a:gdLst/>
            <a:ahLst/>
            <a:cxnLst/>
            <a:rect l="l" t="t" r="r" b="b"/>
            <a:pathLst>
              <a:path w="787256" h="767216">
                <a:moveTo>
                  <a:pt x="0" y="0"/>
                </a:moveTo>
                <a:lnTo>
                  <a:pt x="787255" y="0"/>
                </a:lnTo>
                <a:lnTo>
                  <a:pt x="787255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318268" y="7057777"/>
            <a:ext cx="897806" cy="767216"/>
          </a:xfrm>
          <a:custGeom>
            <a:avLst/>
            <a:gdLst/>
            <a:ahLst/>
            <a:cxnLst/>
            <a:rect l="l" t="t" r="r" b="b"/>
            <a:pathLst>
              <a:path w="897806" h="767216">
                <a:moveTo>
                  <a:pt x="0" y="0"/>
                </a:moveTo>
                <a:lnTo>
                  <a:pt x="897807" y="0"/>
                </a:lnTo>
                <a:lnTo>
                  <a:pt x="897807" y="767217"/>
                </a:lnTo>
                <a:lnTo>
                  <a:pt x="0" y="767217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715218" y="5752232"/>
            <a:ext cx="708629" cy="767216"/>
          </a:xfrm>
          <a:custGeom>
            <a:avLst/>
            <a:gdLst/>
            <a:ahLst/>
            <a:cxnLst/>
            <a:rect l="l" t="t" r="r" b="b"/>
            <a:pathLst>
              <a:path w="708629" h="767216">
                <a:moveTo>
                  <a:pt x="0" y="0"/>
                </a:moveTo>
                <a:lnTo>
                  <a:pt x="708629" y="0"/>
                </a:lnTo>
                <a:lnTo>
                  <a:pt x="708629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233312" y="5752232"/>
            <a:ext cx="669571" cy="767216"/>
          </a:xfrm>
          <a:custGeom>
            <a:avLst/>
            <a:gdLst/>
            <a:ahLst/>
            <a:cxnLst/>
            <a:rect l="l" t="t" r="r" b="b"/>
            <a:pathLst>
              <a:path w="669571" h="767216">
                <a:moveTo>
                  <a:pt x="0" y="0"/>
                </a:moveTo>
                <a:lnTo>
                  <a:pt x="669570" y="0"/>
                </a:lnTo>
                <a:lnTo>
                  <a:pt x="669570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869833" y="8408720"/>
            <a:ext cx="514732" cy="767216"/>
          </a:xfrm>
          <a:custGeom>
            <a:avLst/>
            <a:gdLst/>
            <a:ahLst/>
            <a:cxnLst/>
            <a:rect l="l" t="t" r="r" b="b"/>
            <a:pathLst>
              <a:path w="514732" h="767216">
                <a:moveTo>
                  <a:pt x="0" y="0"/>
                </a:moveTo>
                <a:lnTo>
                  <a:pt x="514733" y="0"/>
                </a:lnTo>
                <a:lnTo>
                  <a:pt x="514733" y="767217"/>
                </a:lnTo>
                <a:lnTo>
                  <a:pt x="0" y="767217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660808" y="4462605"/>
            <a:ext cx="661201" cy="767216"/>
          </a:xfrm>
          <a:custGeom>
            <a:avLst/>
            <a:gdLst/>
            <a:ahLst/>
            <a:cxnLst/>
            <a:rect l="l" t="t" r="r" b="b"/>
            <a:pathLst>
              <a:path w="661201" h="767216">
                <a:moveTo>
                  <a:pt x="0" y="0"/>
                </a:moveTo>
                <a:lnTo>
                  <a:pt x="661201" y="0"/>
                </a:lnTo>
                <a:lnTo>
                  <a:pt x="661201" y="767217"/>
                </a:lnTo>
                <a:lnTo>
                  <a:pt x="0" y="767217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527001" y="4520694"/>
            <a:ext cx="1085063" cy="651038"/>
          </a:xfrm>
          <a:custGeom>
            <a:avLst/>
            <a:gdLst/>
            <a:ahLst/>
            <a:cxnLst/>
            <a:rect l="l" t="t" r="r" b="b"/>
            <a:pathLst>
              <a:path w="1085063" h="651038">
                <a:moveTo>
                  <a:pt x="0" y="0"/>
                </a:moveTo>
                <a:lnTo>
                  <a:pt x="1085063" y="0"/>
                </a:lnTo>
                <a:lnTo>
                  <a:pt x="1085063" y="651038"/>
                </a:lnTo>
                <a:lnTo>
                  <a:pt x="0" y="651038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5329846" y="4462605"/>
            <a:ext cx="609588" cy="767216"/>
          </a:xfrm>
          <a:custGeom>
            <a:avLst/>
            <a:gdLst/>
            <a:ahLst/>
            <a:cxnLst/>
            <a:rect l="l" t="t" r="r" b="b"/>
            <a:pathLst>
              <a:path w="609588" h="767216">
                <a:moveTo>
                  <a:pt x="0" y="0"/>
                </a:moveTo>
                <a:lnTo>
                  <a:pt x="609589" y="0"/>
                </a:lnTo>
                <a:lnTo>
                  <a:pt x="609589" y="767217"/>
                </a:lnTo>
                <a:lnTo>
                  <a:pt x="0" y="767217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869833" y="5752232"/>
            <a:ext cx="787256" cy="767216"/>
          </a:xfrm>
          <a:custGeom>
            <a:avLst/>
            <a:gdLst/>
            <a:ahLst/>
            <a:cxnLst/>
            <a:rect l="l" t="t" r="r" b="b"/>
            <a:pathLst>
              <a:path w="787256" h="767216">
                <a:moveTo>
                  <a:pt x="0" y="0"/>
                </a:moveTo>
                <a:lnTo>
                  <a:pt x="787256" y="0"/>
                </a:lnTo>
                <a:lnTo>
                  <a:pt x="787256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0904670" y="8296707"/>
            <a:ext cx="978628" cy="991244"/>
          </a:xfrm>
          <a:custGeom>
            <a:avLst/>
            <a:gdLst/>
            <a:ahLst/>
            <a:cxnLst/>
            <a:rect l="l" t="t" r="r" b="b"/>
            <a:pathLst>
              <a:path w="978628" h="991244">
                <a:moveTo>
                  <a:pt x="0" y="0"/>
                </a:moveTo>
                <a:lnTo>
                  <a:pt x="978628" y="0"/>
                </a:lnTo>
                <a:lnTo>
                  <a:pt x="978628" y="991243"/>
                </a:lnTo>
                <a:lnTo>
                  <a:pt x="0" y="991243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2317663" y="8348541"/>
            <a:ext cx="899016" cy="887574"/>
          </a:xfrm>
          <a:custGeom>
            <a:avLst/>
            <a:gdLst/>
            <a:ahLst/>
            <a:cxnLst/>
            <a:rect l="l" t="t" r="r" b="b"/>
            <a:pathLst>
              <a:path w="899016" h="887574">
                <a:moveTo>
                  <a:pt x="0" y="0"/>
                </a:moveTo>
                <a:lnTo>
                  <a:pt x="899017" y="0"/>
                </a:lnTo>
                <a:lnTo>
                  <a:pt x="899017" y="887575"/>
                </a:lnTo>
                <a:lnTo>
                  <a:pt x="0" y="887575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2373090" y="5674681"/>
            <a:ext cx="788162" cy="922318"/>
          </a:xfrm>
          <a:custGeom>
            <a:avLst/>
            <a:gdLst/>
            <a:ahLst/>
            <a:cxnLst/>
            <a:rect l="l" t="t" r="r" b="b"/>
            <a:pathLst>
              <a:path w="788162" h="922318">
                <a:moveTo>
                  <a:pt x="0" y="0"/>
                </a:moveTo>
                <a:lnTo>
                  <a:pt x="788163" y="0"/>
                </a:lnTo>
                <a:lnTo>
                  <a:pt x="788163" y="922318"/>
                </a:lnTo>
                <a:lnTo>
                  <a:pt x="0" y="922318"/>
                </a:lnTo>
                <a:lnTo>
                  <a:pt x="0" y="0"/>
                </a:lnTo>
                <a:close/>
              </a:path>
            </a:pathLst>
          </a:custGeom>
          <a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5155175" y="6980227"/>
            <a:ext cx="958932" cy="922318"/>
          </a:xfrm>
          <a:custGeom>
            <a:avLst/>
            <a:gdLst/>
            <a:ahLst/>
            <a:cxnLst/>
            <a:rect l="l" t="t" r="r" b="b"/>
            <a:pathLst>
              <a:path w="958932" h="922318">
                <a:moveTo>
                  <a:pt x="0" y="0"/>
                </a:moveTo>
                <a:lnTo>
                  <a:pt x="958931" y="0"/>
                </a:lnTo>
                <a:lnTo>
                  <a:pt x="958931" y="922317"/>
                </a:lnTo>
                <a:lnTo>
                  <a:pt x="0" y="922317"/>
                </a:lnTo>
                <a:lnTo>
                  <a:pt x="0" y="0"/>
                </a:lnTo>
                <a:close/>
              </a:path>
            </a:pathLst>
          </a:custGeom>
          <a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3606270" y="6966023"/>
            <a:ext cx="926524" cy="950724"/>
          </a:xfrm>
          <a:custGeom>
            <a:avLst/>
            <a:gdLst/>
            <a:ahLst/>
            <a:cxnLst/>
            <a:rect l="l" t="t" r="r" b="b"/>
            <a:pathLst>
              <a:path w="926524" h="950724">
                <a:moveTo>
                  <a:pt x="0" y="0"/>
                </a:moveTo>
                <a:lnTo>
                  <a:pt x="926524" y="0"/>
                </a:lnTo>
                <a:lnTo>
                  <a:pt x="926524" y="950725"/>
                </a:lnTo>
                <a:lnTo>
                  <a:pt x="0" y="950725"/>
                </a:lnTo>
                <a:lnTo>
                  <a:pt x="0" y="0"/>
                </a:lnTo>
                <a:close/>
              </a:path>
            </a:pathLst>
          </a:custGeom>
          <a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2129499" y="7002787"/>
            <a:ext cx="877197" cy="877197"/>
          </a:xfrm>
          <a:custGeom>
            <a:avLst/>
            <a:gdLst/>
            <a:ahLst/>
            <a:cxnLst/>
            <a:rect l="l" t="t" r="r" b="b"/>
            <a:pathLst>
              <a:path w="877197" h="877197">
                <a:moveTo>
                  <a:pt x="0" y="0"/>
                </a:moveTo>
                <a:lnTo>
                  <a:pt x="877197" y="0"/>
                </a:lnTo>
                <a:lnTo>
                  <a:pt x="877197" y="877197"/>
                </a:lnTo>
                <a:lnTo>
                  <a:pt x="0" y="877197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2162266" y="3077202"/>
            <a:ext cx="811663" cy="811663"/>
          </a:xfrm>
          <a:custGeom>
            <a:avLst/>
            <a:gdLst/>
            <a:ahLst/>
            <a:cxnLst/>
            <a:rect l="l" t="t" r="r" b="b"/>
            <a:pathLst>
              <a:path w="811663" h="811663">
                <a:moveTo>
                  <a:pt x="0" y="0"/>
                </a:moveTo>
                <a:lnTo>
                  <a:pt x="811663" y="0"/>
                </a:lnTo>
                <a:lnTo>
                  <a:pt x="811663" y="811663"/>
                </a:lnTo>
                <a:lnTo>
                  <a:pt x="0" y="811663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4955465" y="7041807"/>
            <a:ext cx="1064254" cy="799158"/>
          </a:xfrm>
          <a:custGeom>
            <a:avLst/>
            <a:gdLst/>
            <a:ahLst/>
            <a:cxnLst/>
            <a:rect l="l" t="t" r="r" b="b"/>
            <a:pathLst>
              <a:path w="1064254" h="799158">
                <a:moveTo>
                  <a:pt x="0" y="0"/>
                </a:moveTo>
                <a:lnTo>
                  <a:pt x="1064254" y="0"/>
                </a:lnTo>
                <a:lnTo>
                  <a:pt x="1064254" y="799158"/>
                </a:lnTo>
                <a:lnTo>
                  <a:pt x="0" y="799158"/>
                </a:lnTo>
                <a:lnTo>
                  <a:pt x="0" y="0"/>
                </a:lnTo>
                <a:close/>
              </a:path>
            </a:pathLst>
          </a:custGeom>
          <a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2" name="Freeform 32"/>
          <p:cNvSpPr/>
          <p:nvPr/>
        </p:nvSpPr>
        <p:spPr>
          <a:xfrm>
            <a:off x="15136669" y="4357586"/>
            <a:ext cx="701847" cy="977255"/>
          </a:xfrm>
          <a:custGeom>
            <a:avLst/>
            <a:gdLst/>
            <a:ahLst/>
            <a:cxnLst/>
            <a:rect l="l" t="t" r="r" b="b"/>
            <a:pathLst>
              <a:path w="701847" h="977255">
                <a:moveTo>
                  <a:pt x="0" y="0"/>
                </a:moveTo>
                <a:lnTo>
                  <a:pt x="701847" y="0"/>
                </a:lnTo>
                <a:lnTo>
                  <a:pt x="701847" y="977255"/>
                </a:lnTo>
                <a:lnTo>
                  <a:pt x="0" y="977255"/>
                </a:lnTo>
                <a:lnTo>
                  <a:pt x="0" y="0"/>
                </a:lnTo>
                <a:close/>
              </a:path>
            </a:pathLst>
          </a:custGeom>
          <a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6588622" y="7068833"/>
            <a:ext cx="734267" cy="745105"/>
          </a:xfrm>
          <a:custGeom>
            <a:avLst/>
            <a:gdLst/>
            <a:ahLst/>
            <a:cxnLst/>
            <a:rect l="l" t="t" r="r" b="b"/>
            <a:pathLst>
              <a:path w="734267" h="745105">
                <a:moveTo>
                  <a:pt x="0" y="0"/>
                </a:moveTo>
                <a:lnTo>
                  <a:pt x="734267" y="0"/>
                </a:lnTo>
                <a:lnTo>
                  <a:pt x="734267" y="745105"/>
                </a:lnTo>
                <a:lnTo>
                  <a:pt x="0" y="745105"/>
                </a:lnTo>
                <a:lnTo>
                  <a:pt x="0" y="0"/>
                </a:lnTo>
                <a:close/>
              </a:path>
            </a:pathLst>
          </a:custGeom>
          <a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5070337" y="8383231"/>
            <a:ext cx="949382" cy="818195"/>
          </a:xfrm>
          <a:custGeom>
            <a:avLst/>
            <a:gdLst/>
            <a:ahLst/>
            <a:cxnLst/>
            <a:rect l="l" t="t" r="r" b="b"/>
            <a:pathLst>
              <a:path w="949382" h="818195">
                <a:moveTo>
                  <a:pt x="0" y="0"/>
                </a:moveTo>
                <a:lnTo>
                  <a:pt x="949382" y="0"/>
                </a:lnTo>
                <a:lnTo>
                  <a:pt x="949382" y="818195"/>
                </a:lnTo>
                <a:lnTo>
                  <a:pt x="0" y="818195"/>
                </a:lnTo>
                <a:lnTo>
                  <a:pt x="0" y="0"/>
                </a:lnTo>
                <a:close/>
              </a:path>
            </a:pathLst>
          </a:custGeom>
          <a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8220791" y="6920987"/>
            <a:ext cx="1023765" cy="1040796"/>
          </a:xfrm>
          <a:custGeom>
            <a:avLst/>
            <a:gdLst/>
            <a:ahLst/>
            <a:cxnLst/>
            <a:rect l="l" t="t" r="r" b="b"/>
            <a:pathLst>
              <a:path w="1023765" h="1040796">
                <a:moveTo>
                  <a:pt x="0" y="0"/>
                </a:moveTo>
                <a:lnTo>
                  <a:pt x="1023765" y="0"/>
                </a:lnTo>
                <a:lnTo>
                  <a:pt x="1023765" y="1040797"/>
                </a:lnTo>
                <a:lnTo>
                  <a:pt x="0" y="1040797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5136669" y="5614274"/>
            <a:ext cx="1027960" cy="1043133"/>
          </a:xfrm>
          <a:custGeom>
            <a:avLst/>
            <a:gdLst/>
            <a:ahLst/>
            <a:cxnLst/>
            <a:rect l="l" t="t" r="r" b="b"/>
            <a:pathLst>
              <a:path w="1027960" h="1043133">
                <a:moveTo>
                  <a:pt x="0" y="0"/>
                </a:moveTo>
                <a:lnTo>
                  <a:pt x="1027960" y="0"/>
                </a:lnTo>
                <a:lnTo>
                  <a:pt x="1027960" y="1043132"/>
                </a:lnTo>
                <a:lnTo>
                  <a:pt x="0" y="1043132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6560968" y="2995094"/>
            <a:ext cx="789574" cy="975879"/>
          </a:xfrm>
          <a:custGeom>
            <a:avLst/>
            <a:gdLst/>
            <a:ahLst/>
            <a:cxnLst/>
            <a:rect l="l" t="t" r="r" b="b"/>
            <a:pathLst>
              <a:path w="789574" h="975879">
                <a:moveTo>
                  <a:pt x="0" y="0"/>
                </a:moveTo>
                <a:lnTo>
                  <a:pt x="789575" y="0"/>
                </a:lnTo>
                <a:lnTo>
                  <a:pt x="789575" y="975879"/>
                </a:lnTo>
                <a:lnTo>
                  <a:pt x="0" y="975879"/>
                </a:lnTo>
                <a:lnTo>
                  <a:pt x="0" y="0"/>
                </a:lnTo>
                <a:close/>
              </a:path>
            </a:pathLst>
          </a:custGeom>
          <a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9510752" y="3039357"/>
            <a:ext cx="1181705" cy="887353"/>
          </a:xfrm>
          <a:custGeom>
            <a:avLst/>
            <a:gdLst/>
            <a:ahLst/>
            <a:cxnLst/>
            <a:rect l="l" t="t" r="r" b="b"/>
            <a:pathLst>
              <a:path w="1181705" h="887353">
                <a:moveTo>
                  <a:pt x="0" y="0"/>
                </a:moveTo>
                <a:lnTo>
                  <a:pt x="1181705" y="0"/>
                </a:lnTo>
                <a:lnTo>
                  <a:pt x="1181705" y="887353"/>
                </a:lnTo>
                <a:lnTo>
                  <a:pt x="0" y="887353"/>
                </a:lnTo>
                <a:lnTo>
                  <a:pt x="0" y="0"/>
                </a:lnTo>
                <a:close/>
              </a:path>
            </a:pathLst>
          </a:custGeom>
          <a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12349754" y="2993880"/>
            <a:ext cx="964077" cy="978307"/>
          </a:xfrm>
          <a:custGeom>
            <a:avLst/>
            <a:gdLst/>
            <a:ahLst/>
            <a:cxnLst/>
            <a:rect l="l" t="t" r="r" b="b"/>
            <a:pathLst>
              <a:path w="964077" h="978307">
                <a:moveTo>
                  <a:pt x="0" y="0"/>
                </a:moveTo>
                <a:lnTo>
                  <a:pt x="964077" y="0"/>
                </a:lnTo>
                <a:lnTo>
                  <a:pt x="964077" y="978307"/>
                </a:lnTo>
                <a:lnTo>
                  <a:pt x="0" y="978307"/>
                </a:lnTo>
                <a:lnTo>
                  <a:pt x="0" y="0"/>
                </a:lnTo>
                <a:close/>
              </a:path>
            </a:pathLst>
          </a:custGeom>
          <a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3529986" y="2952316"/>
            <a:ext cx="1079092" cy="1061434"/>
          </a:xfrm>
          <a:custGeom>
            <a:avLst/>
            <a:gdLst/>
            <a:ahLst/>
            <a:cxnLst/>
            <a:rect l="l" t="t" r="r" b="b"/>
            <a:pathLst>
              <a:path w="1079092" h="1061434">
                <a:moveTo>
                  <a:pt x="0" y="0"/>
                </a:moveTo>
                <a:lnTo>
                  <a:pt x="1079092" y="0"/>
                </a:lnTo>
                <a:lnTo>
                  <a:pt x="1079092" y="1061434"/>
                </a:lnTo>
                <a:lnTo>
                  <a:pt x="0" y="1061434"/>
                </a:lnTo>
                <a:lnTo>
                  <a:pt x="0" y="0"/>
                </a:lnTo>
                <a:close/>
              </a:path>
            </a:pathLst>
          </a:custGeom>
          <a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7919514" y="3053631"/>
            <a:ext cx="1236499" cy="858804"/>
          </a:xfrm>
          <a:custGeom>
            <a:avLst/>
            <a:gdLst/>
            <a:ahLst/>
            <a:cxnLst/>
            <a:rect l="l" t="t" r="r" b="b"/>
            <a:pathLst>
              <a:path w="1236499" h="858804">
                <a:moveTo>
                  <a:pt x="0" y="0"/>
                </a:moveTo>
                <a:lnTo>
                  <a:pt x="1236499" y="0"/>
                </a:lnTo>
                <a:lnTo>
                  <a:pt x="1236499" y="858805"/>
                </a:lnTo>
                <a:lnTo>
                  <a:pt x="0" y="858805"/>
                </a:lnTo>
                <a:lnTo>
                  <a:pt x="0" y="0"/>
                </a:lnTo>
                <a:close/>
              </a:path>
            </a:pathLst>
          </a:custGeom>
          <a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2" name="Freeform 42"/>
          <p:cNvSpPr/>
          <p:nvPr/>
        </p:nvSpPr>
        <p:spPr>
          <a:xfrm>
            <a:off x="5113036" y="2968068"/>
            <a:ext cx="1043208" cy="1029931"/>
          </a:xfrm>
          <a:custGeom>
            <a:avLst/>
            <a:gdLst/>
            <a:ahLst/>
            <a:cxnLst/>
            <a:rect l="l" t="t" r="r" b="b"/>
            <a:pathLst>
              <a:path w="1043208" h="1029931">
                <a:moveTo>
                  <a:pt x="0" y="0"/>
                </a:moveTo>
                <a:lnTo>
                  <a:pt x="1043208" y="0"/>
                </a:lnTo>
                <a:lnTo>
                  <a:pt x="1043208" y="1029931"/>
                </a:lnTo>
                <a:lnTo>
                  <a:pt x="0" y="1029931"/>
                </a:lnTo>
                <a:lnTo>
                  <a:pt x="0" y="0"/>
                </a:lnTo>
                <a:close/>
              </a:path>
            </a:pathLst>
          </a:custGeom>
          <a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3" name="Freeform 43"/>
          <p:cNvSpPr/>
          <p:nvPr/>
        </p:nvSpPr>
        <p:spPr>
          <a:xfrm>
            <a:off x="11151914" y="2946819"/>
            <a:ext cx="893040" cy="1072428"/>
          </a:xfrm>
          <a:custGeom>
            <a:avLst/>
            <a:gdLst/>
            <a:ahLst/>
            <a:cxnLst/>
            <a:rect l="l" t="t" r="r" b="b"/>
            <a:pathLst>
              <a:path w="893040" h="1072428">
                <a:moveTo>
                  <a:pt x="0" y="0"/>
                </a:moveTo>
                <a:lnTo>
                  <a:pt x="893040" y="0"/>
                </a:lnTo>
                <a:lnTo>
                  <a:pt x="893040" y="1072428"/>
                </a:lnTo>
                <a:lnTo>
                  <a:pt x="0" y="1072428"/>
                </a:lnTo>
                <a:lnTo>
                  <a:pt x="0" y="0"/>
                </a:lnTo>
                <a:close/>
              </a:path>
            </a:pathLst>
          </a:custGeom>
          <a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4995954" y="2962635"/>
            <a:ext cx="1023765" cy="1040796"/>
          </a:xfrm>
          <a:custGeom>
            <a:avLst/>
            <a:gdLst/>
            <a:ahLst/>
            <a:cxnLst/>
            <a:rect l="l" t="t" r="r" b="b"/>
            <a:pathLst>
              <a:path w="1023765" h="1040796">
                <a:moveTo>
                  <a:pt x="0" y="0"/>
                </a:moveTo>
                <a:lnTo>
                  <a:pt x="1023765" y="0"/>
                </a:lnTo>
                <a:lnTo>
                  <a:pt x="1023765" y="1040797"/>
                </a:lnTo>
                <a:lnTo>
                  <a:pt x="0" y="1040797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13831794" y="3032724"/>
            <a:ext cx="825295" cy="900619"/>
          </a:xfrm>
          <a:custGeom>
            <a:avLst/>
            <a:gdLst/>
            <a:ahLst/>
            <a:cxnLst/>
            <a:rect l="l" t="t" r="r" b="b"/>
            <a:pathLst>
              <a:path w="825295" h="900619">
                <a:moveTo>
                  <a:pt x="0" y="0"/>
                </a:moveTo>
                <a:lnTo>
                  <a:pt x="825295" y="0"/>
                </a:lnTo>
                <a:lnTo>
                  <a:pt x="825295" y="900619"/>
                </a:lnTo>
                <a:lnTo>
                  <a:pt x="0" y="900619"/>
                </a:lnTo>
                <a:lnTo>
                  <a:pt x="0" y="0"/>
                </a:lnTo>
                <a:close/>
              </a:path>
            </a:pathLst>
          </a:custGeom>
          <a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2233312" y="8268974"/>
            <a:ext cx="1046710" cy="1046710"/>
          </a:xfrm>
          <a:custGeom>
            <a:avLst/>
            <a:gdLst/>
            <a:ahLst/>
            <a:cxnLst/>
            <a:rect l="l" t="t" r="r" b="b"/>
            <a:pathLst>
              <a:path w="1046710" h="1046710">
                <a:moveTo>
                  <a:pt x="0" y="0"/>
                </a:moveTo>
                <a:lnTo>
                  <a:pt x="1046709" y="0"/>
                </a:lnTo>
                <a:lnTo>
                  <a:pt x="1046709" y="1046709"/>
                </a:lnTo>
                <a:lnTo>
                  <a:pt x="0" y="1046709"/>
                </a:lnTo>
                <a:lnTo>
                  <a:pt x="0" y="0"/>
                </a:lnTo>
                <a:close/>
              </a:path>
            </a:pathLst>
          </a:custGeom>
          <a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7" name="Freeform 47"/>
          <p:cNvSpPr/>
          <p:nvPr/>
        </p:nvSpPr>
        <p:spPr>
          <a:xfrm>
            <a:off x="3715218" y="8286632"/>
            <a:ext cx="1001280" cy="1011394"/>
          </a:xfrm>
          <a:custGeom>
            <a:avLst/>
            <a:gdLst/>
            <a:ahLst/>
            <a:cxnLst/>
            <a:rect l="l" t="t" r="r" b="b"/>
            <a:pathLst>
              <a:path w="1001280" h="1011394">
                <a:moveTo>
                  <a:pt x="0" y="0"/>
                </a:moveTo>
                <a:lnTo>
                  <a:pt x="1001279" y="0"/>
                </a:lnTo>
                <a:lnTo>
                  <a:pt x="1001279" y="1011393"/>
                </a:lnTo>
                <a:lnTo>
                  <a:pt x="0" y="1011393"/>
                </a:lnTo>
                <a:lnTo>
                  <a:pt x="0" y="0"/>
                </a:lnTo>
                <a:close/>
              </a:path>
            </a:pathLst>
          </a:custGeom>
          <a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8" name="Freeform 48"/>
          <p:cNvSpPr/>
          <p:nvPr/>
        </p:nvSpPr>
        <p:spPr>
          <a:xfrm>
            <a:off x="6560968" y="8323375"/>
            <a:ext cx="937907" cy="937907"/>
          </a:xfrm>
          <a:custGeom>
            <a:avLst/>
            <a:gdLst/>
            <a:ahLst/>
            <a:cxnLst/>
            <a:rect l="l" t="t" r="r" b="b"/>
            <a:pathLst>
              <a:path w="937907" h="937907">
                <a:moveTo>
                  <a:pt x="0" y="0"/>
                </a:moveTo>
                <a:lnTo>
                  <a:pt x="937907" y="0"/>
                </a:lnTo>
                <a:lnTo>
                  <a:pt x="937907" y="937907"/>
                </a:lnTo>
                <a:lnTo>
                  <a:pt x="0" y="937907"/>
                </a:lnTo>
                <a:lnTo>
                  <a:pt x="0" y="0"/>
                </a:lnTo>
                <a:close/>
              </a:path>
            </a:pathLst>
          </a:custGeom>
          <a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9" name="Freeform 49"/>
          <p:cNvSpPr/>
          <p:nvPr/>
        </p:nvSpPr>
        <p:spPr>
          <a:xfrm>
            <a:off x="5260750" y="8337185"/>
            <a:ext cx="895494" cy="910286"/>
          </a:xfrm>
          <a:custGeom>
            <a:avLst/>
            <a:gdLst/>
            <a:ahLst/>
            <a:cxnLst/>
            <a:rect l="l" t="t" r="r" b="b"/>
            <a:pathLst>
              <a:path w="895494" h="910286">
                <a:moveTo>
                  <a:pt x="0" y="0"/>
                </a:moveTo>
                <a:lnTo>
                  <a:pt x="895494" y="0"/>
                </a:lnTo>
                <a:lnTo>
                  <a:pt x="895494" y="910287"/>
                </a:lnTo>
                <a:lnTo>
                  <a:pt x="0" y="910287"/>
                </a:lnTo>
                <a:lnTo>
                  <a:pt x="0" y="0"/>
                </a:lnTo>
                <a:close/>
              </a:path>
            </a:pathLst>
          </a:custGeom>
          <a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0" name="Freeform 50"/>
          <p:cNvSpPr/>
          <p:nvPr/>
        </p:nvSpPr>
        <p:spPr>
          <a:xfrm>
            <a:off x="8220791" y="8342846"/>
            <a:ext cx="898965" cy="898965"/>
          </a:xfrm>
          <a:custGeom>
            <a:avLst/>
            <a:gdLst/>
            <a:ahLst/>
            <a:cxnLst/>
            <a:rect l="l" t="t" r="r" b="b"/>
            <a:pathLst>
              <a:path w="898965" h="898965">
                <a:moveTo>
                  <a:pt x="0" y="0"/>
                </a:moveTo>
                <a:lnTo>
                  <a:pt x="898965" y="0"/>
                </a:lnTo>
                <a:lnTo>
                  <a:pt x="898965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9559371" y="8312774"/>
            <a:ext cx="959109" cy="959109"/>
          </a:xfrm>
          <a:custGeom>
            <a:avLst/>
            <a:gdLst/>
            <a:ahLst/>
            <a:cxnLst/>
            <a:rect l="l" t="t" r="r" b="b"/>
            <a:pathLst>
              <a:path w="959109" h="959109">
                <a:moveTo>
                  <a:pt x="0" y="0"/>
                </a:moveTo>
                <a:lnTo>
                  <a:pt x="959109" y="0"/>
                </a:lnTo>
                <a:lnTo>
                  <a:pt x="959109" y="959109"/>
                </a:lnTo>
                <a:lnTo>
                  <a:pt x="0" y="959109"/>
                </a:lnTo>
                <a:lnTo>
                  <a:pt x="0" y="0"/>
                </a:lnTo>
                <a:close/>
              </a:path>
            </a:pathLst>
          </a:custGeom>
          <a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a:blipFill>
        </p:spPr>
      </p:sp>
      <p:sp>
        <p:nvSpPr>
          <p:cNvPr id="52" name="TextBox 52"/>
          <p:cNvSpPr txBox="1"/>
          <p:nvPr/>
        </p:nvSpPr>
        <p:spPr>
          <a:xfrm>
            <a:off x="5361850" y="1108479"/>
            <a:ext cx="7995611" cy="978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21"/>
              </a:lnSpc>
              <a:spcBef>
                <a:spcPct val="0"/>
              </a:spcBef>
            </a:pPr>
            <a:r>
              <a:rPr lang="en-US" sz="6459" b="1" i="1">
                <a:solidFill>
                  <a:srgbClr val="1D399F"/>
                </a:solidFill>
                <a:latin typeface="Barlow Ultra-Bold Italics"/>
                <a:ea typeface="Barlow Ultra-Bold Italics"/>
                <a:cs typeface="Barlow Ultra-Bold Italics"/>
                <a:sym typeface="Barlow Ultra-Bold Italics"/>
              </a:rPr>
              <a:t>P</a:t>
            </a:r>
            <a:r>
              <a:rPr lang="en-US" sz="6459" b="1" i="1" u="none" strike="noStrike">
                <a:solidFill>
                  <a:srgbClr val="1D399F"/>
                </a:solidFill>
                <a:latin typeface="Barlow Ultra-Bold Italics"/>
                <a:ea typeface="Barlow Ultra-Bold Italics"/>
                <a:cs typeface="Barlow Ultra-Bold Italics"/>
                <a:sym typeface="Barlow Ultra-Bold Italics"/>
              </a:rPr>
              <a:t>ágina de recursos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82</Words>
  <Application>Microsoft Office PowerPoint</Application>
  <PresentationFormat>Personalizado</PresentationFormat>
  <Paragraphs>47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Montserrat Bold</vt:lpstr>
      <vt:lpstr>Barlow Heavy</vt:lpstr>
      <vt:lpstr>Montserrat</vt:lpstr>
      <vt:lpstr>Calibri</vt:lpstr>
      <vt:lpstr>Arial</vt:lpstr>
      <vt:lpstr>Barlow Bold</vt:lpstr>
      <vt:lpstr>Prompt</vt:lpstr>
      <vt:lpstr>Barlow Ultra-Bold Italics</vt:lpstr>
      <vt:lpstr>Montserrat Bold Italics</vt:lpstr>
      <vt:lpstr>Inter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proyecto de negocio corporativo profesional azul</dc:title>
  <cp:lastModifiedBy>Mahli Sheila Melo vivas</cp:lastModifiedBy>
  <cp:revision>2</cp:revision>
  <dcterms:created xsi:type="dcterms:W3CDTF">2006-08-16T00:00:00Z</dcterms:created>
  <dcterms:modified xsi:type="dcterms:W3CDTF">2025-05-26T14:30:41Z</dcterms:modified>
  <dc:identifier>DAGoMD0d_pk</dc:identifier>
</cp:coreProperties>
</file>