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739" r:id="rId2"/>
    <p:sldId id="740" r:id="rId3"/>
    <p:sldId id="725" r:id="rId4"/>
    <p:sldId id="733" r:id="rId5"/>
    <p:sldId id="743" r:id="rId6"/>
    <p:sldId id="722" r:id="rId7"/>
    <p:sldId id="734" r:id="rId8"/>
    <p:sldId id="751" r:id="rId9"/>
    <p:sldId id="754" r:id="rId10"/>
    <p:sldId id="750" r:id="rId11"/>
    <p:sldId id="714" r:id="rId12"/>
    <p:sldId id="727" r:id="rId13"/>
    <p:sldId id="7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2"/>
    <a:srgbClr val="F3C133"/>
    <a:srgbClr val="003264"/>
    <a:srgbClr val="003E81"/>
    <a:srgbClr val="003670"/>
    <a:srgbClr val="0077FF"/>
    <a:srgbClr val="0076F9"/>
    <a:srgbClr val="005E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113" d="100"/>
          <a:sy n="113" d="100"/>
        </p:scale>
        <p:origin x="282" y="114"/>
      </p:cViewPr>
      <p:guideLst>
        <p:guide orient="horz" pos="2160"/>
        <p:guide pos="331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7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AN EDWIN ADRIANO RENGIFO" userId="68e2137d-25da-4882-8859-3d78ed62dab7" providerId="ADAL" clId="{ACE4F4FA-878C-4728-B8C8-796F0F1FD5A6}"/>
    <pc:docChg chg="modSld">
      <pc:chgData name="CRISTIAN EDWIN ADRIANO RENGIFO" userId="68e2137d-25da-4882-8859-3d78ed62dab7" providerId="ADAL" clId="{ACE4F4FA-878C-4728-B8C8-796F0F1FD5A6}" dt="2025-06-12T16:11:41.475" v="4" actId="20577"/>
      <pc:docMkLst>
        <pc:docMk/>
      </pc:docMkLst>
      <pc:sldChg chg="modSp">
        <pc:chgData name="CRISTIAN EDWIN ADRIANO RENGIFO" userId="68e2137d-25da-4882-8859-3d78ed62dab7" providerId="ADAL" clId="{ACE4F4FA-878C-4728-B8C8-796F0F1FD5A6}" dt="2025-06-12T16:11:41.475" v="4" actId="20577"/>
        <pc:sldMkLst>
          <pc:docMk/>
          <pc:sldMk cId="613786785" sldId="739"/>
        </pc:sldMkLst>
        <pc:spChg chg="mod">
          <ac:chgData name="CRISTIAN EDWIN ADRIANO RENGIFO" userId="68e2137d-25da-4882-8859-3d78ed62dab7" providerId="ADAL" clId="{ACE4F4FA-878C-4728-B8C8-796F0F1FD5A6}" dt="2025-06-12T16:11:41.475" v="4" actId="20577"/>
          <ac:spMkLst>
            <pc:docMk/>
            <pc:sldMk cId="613786785" sldId="739"/>
            <ac:spMk id="78" creationId="{AC76B027-9BDB-49AE-994D-2E9D4F6477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313268-09E5-4F93-AECE-198D0349B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CE45EB-1F74-4391-B5D1-42AEE736B5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EBA93-9EF6-46BA-B115-DA98A4C13B11}" type="datetimeFigureOut">
              <a:rPr lang="en-US" smtClean="0"/>
              <a:t>6/12/2025</a:t>
            </a:fld>
            <a:endParaRPr lang="en-US"/>
          </a:p>
        </p:txBody>
      </p:sp>
      <p:sp>
        <p:nvSpPr>
          <p:cNvPr id="4" name="Footer Placeholder 3">
            <a:extLst>
              <a:ext uri="{FF2B5EF4-FFF2-40B4-BE49-F238E27FC236}">
                <a16:creationId xmlns:a16="http://schemas.microsoft.com/office/drawing/2014/main" id="{1AF89D51-567F-4F26-8DA8-0F5385E9F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B34F0-A680-4939-AB50-3764C34E7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F5018B-E257-4C6B-A09F-BB91E1A0B4F4}" type="slidenum">
              <a:rPr lang="en-US" smtClean="0"/>
              <a:t>‹Nº›</a:t>
            </a:fld>
            <a:endParaRPr lang="en-US"/>
          </a:p>
        </p:txBody>
      </p:sp>
    </p:spTree>
    <p:extLst>
      <p:ext uri="{BB962C8B-B14F-4D97-AF65-F5344CB8AC3E}">
        <p14:creationId xmlns:p14="http://schemas.microsoft.com/office/powerpoint/2010/main" val="394445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1B73F-5EE8-45CD-92F7-175B77018429}"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48F03-39BB-4CD5-9742-362EEA40A4A0}" type="slidenum">
              <a:rPr lang="en-US" smtClean="0"/>
              <a:t>‹Nº›</a:t>
            </a:fld>
            <a:endParaRPr lang="en-US"/>
          </a:p>
        </p:txBody>
      </p:sp>
    </p:spTree>
    <p:extLst>
      <p:ext uri="{BB962C8B-B14F-4D97-AF65-F5344CB8AC3E}">
        <p14:creationId xmlns:p14="http://schemas.microsoft.com/office/powerpoint/2010/main" val="121498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3</a:t>
            </a:fld>
            <a:endParaRPr lang="zh-CN" altLang="en-US"/>
          </a:p>
        </p:txBody>
      </p:sp>
    </p:spTree>
    <p:extLst>
      <p:ext uri="{BB962C8B-B14F-4D97-AF65-F5344CB8AC3E}">
        <p14:creationId xmlns:p14="http://schemas.microsoft.com/office/powerpoint/2010/main" val="166571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4</a:t>
            </a:fld>
            <a:endParaRPr lang="zh-CN" altLang="en-US"/>
          </a:p>
        </p:txBody>
      </p:sp>
    </p:spTree>
    <p:extLst>
      <p:ext uri="{BB962C8B-B14F-4D97-AF65-F5344CB8AC3E}">
        <p14:creationId xmlns:p14="http://schemas.microsoft.com/office/powerpoint/2010/main" val="198286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6</a:t>
            </a:fld>
            <a:endParaRPr lang="zh-CN" altLang="en-US"/>
          </a:p>
        </p:txBody>
      </p:sp>
    </p:spTree>
    <p:extLst>
      <p:ext uri="{BB962C8B-B14F-4D97-AF65-F5344CB8AC3E}">
        <p14:creationId xmlns:p14="http://schemas.microsoft.com/office/powerpoint/2010/main" val="157115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7</a:t>
            </a:fld>
            <a:endParaRPr lang="zh-CN" altLang="en-US"/>
          </a:p>
        </p:txBody>
      </p:sp>
    </p:spTree>
    <p:extLst>
      <p:ext uri="{BB962C8B-B14F-4D97-AF65-F5344CB8AC3E}">
        <p14:creationId xmlns:p14="http://schemas.microsoft.com/office/powerpoint/2010/main" val="391451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9</a:t>
            </a:fld>
            <a:endParaRPr lang="zh-CN" altLang="en-US"/>
          </a:p>
        </p:txBody>
      </p:sp>
    </p:spTree>
    <p:extLst>
      <p:ext uri="{BB962C8B-B14F-4D97-AF65-F5344CB8AC3E}">
        <p14:creationId xmlns:p14="http://schemas.microsoft.com/office/powerpoint/2010/main" val="3332113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D49DE-5344-4883-8BB8-4FB8EFB86E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402504525"/>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EFA80-4D09-4DF1-895F-377FD436FA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2637568"/>
            <a:ext cx="6330648" cy="4220432"/>
          </a:xfrm>
          <a:custGeom>
            <a:avLst/>
            <a:gdLst>
              <a:gd name="connsiteX0" fmla="*/ 2357803 w 8899522"/>
              <a:gd name="connsiteY0" fmla="*/ 700 h 4220432"/>
              <a:gd name="connsiteX1" fmla="*/ 8899522 w 8899522"/>
              <a:gd name="connsiteY1" fmla="*/ 4219968 h 4220432"/>
              <a:gd name="connsiteX2" fmla="*/ 8898982 w 8899522"/>
              <a:gd name="connsiteY2" fmla="*/ 4220432 h 4220432"/>
              <a:gd name="connsiteX3" fmla="*/ 1563387 w 8899522"/>
              <a:gd name="connsiteY3" fmla="*/ 4220432 h 4220432"/>
              <a:gd name="connsiteX4" fmla="*/ 0 w 8899522"/>
              <a:gd name="connsiteY4" fmla="*/ 4216660 h 4220432"/>
              <a:gd name="connsiteX5" fmla="*/ 0 w 8899522"/>
              <a:gd name="connsiteY5" fmla="*/ 1039371 h 4220432"/>
              <a:gd name="connsiteX6" fmla="*/ 183592 w 8899522"/>
              <a:gd name="connsiteY6" fmla="*/ 908590 h 4220432"/>
              <a:gd name="connsiteX7" fmla="*/ 2357803 w 8899522"/>
              <a:gd name="connsiteY7" fmla="*/ 700 h 422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22" h="4220432">
                <a:moveTo>
                  <a:pt x="2357803" y="700"/>
                </a:moveTo>
                <a:cubicBezTo>
                  <a:pt x="4753088" y="-62801"/>
                  <a:pt x="4953946" y="4219968"/>
                  <a:pt x="8899522" y="4219968"/>
                </a:cubicBezTo>
                <a:lnTo>
                  <a:pt x="8898982" y="4220432"/>
                </a:lnTo>
                <a:lnTo>
                  <a:pt x="1563387" y="4220432"/>
                </a:lnTo>
                <a:lnTo>
                  <a:pt x="0" y="4216660"/>
                </a:lnTo>
                <a:lnTo>
                  <a:pt x="0" y="1039371"/>
                </a:lnTo>
                <a:lnTo>
                  <a:pt x="183592" y="908590"/>
                </a:lnTo>
                <a:cubicBezTo>
                  <a:pt x="1087680" y="279251"/>
                  <a:pt x="1785400" y="15875"/>
                  <a:pt x="2357803" y="700"/>
                </a:cubicBezTo>
                <a:close/>
              </a:path>
            </a:pathLst>
          </a:custGeom>
        </p:spPr>
      </p:pic>
    </p:spTree>
    <p:extLst>
      <p:ext uri="{BB962C8B-B14F-4D97-AF65-F5344CB8AC3E}">
        <p14:creationId xmlns:p14="http://schemas.microsoft.com/office/powerpoint/2010/main" val="1129424688"/>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A14C8-38BA-4276-97DE-22D9D47FB147}"/>
              </a:ext>
            </a:extLst>
          </p:cNvPr>
          <p:cNvPicPr>
            <a:picLocks noChangeAspect="1"/>
          </p:cNvPicPr>
          <p:nvPr userDrawn="1"/>
        </p:nvPicPr>
        <p:blipFill>
          <a:blip r:embed="rId2">
            <a:extLst>
              <a:ext uri="{28A0092B-C50C-407E-A947-70E740481C1C}">
                <a14:useLocalDpi xmlns:a14="http://schemas.microsoft.com/office/drawing/2010/main" val="0"/>
              </a:ext>
            </a:extLst>
          </a:blip>
          <a:srcRect l="47386" t="15152"/>
          <a:stretch>
            <a:fillRect/>
          </a:stretch>
        </p:blipFill>
        <p:spPr>
          <a:xfrm>
            <a:off x="5777346" y="1039092"/>
            <a:ext cx="6414655" cy="5818909"/>
          </a:xfrm>
          <a:custGeom>
            <a:avLst/>
            <a:gdLst>
              <a:gd name="connsiteX0" fmla="*/ 3938154 w 6414655"/>
              <a:gd name="connsiteY0" fmla="*/ 2369272 h 5818909"/>
              <a:gd name="connsiteX1" fmla="*/ 2369272 w 6414655"/>
              <a:gd name="connsiteY1" fmla="*/ 3938154 h 5818909"/>
              <a:gd name="connsiteX2" fmla="*/ 3938154 w 6414655"/>
              <a:gd name="connsiteY2" fmla="*/ 5507036 h 5818909"/>
              <a:gd name="connsiteX3" fmla="*/ 5507036 w 6414655"/>
              <a:gd name="connsiteY3" fmla="*/ 3938154 h 5818909"/>
              <a:gd name="connsiteX4" fmla="*/ 3938154 w 6414655"/>
              <a:gd name="connsiteY4" fmla="*/ 2369272 h 5818909"/>
              <a:gd name="connsiteX5" fmla="*/ 3938154 w 6414655"/>
              <a:gd name="connsiteY5" fmla="*/ 0 h 5818909"/>
              <a:gd name="connsiteX6" fmla="*/ 6140013 w 6414655"/>
              <a:gd name="connsiteY6" fmla="*/ 672575 h 5818909"/>
              <a:gd name="connsiteX7" fmla="*/ 6414655 w 6414655"/>
              <a:gd name="connsiteY7" fmla="*/ 877948 h 5818909"/>
              <a:gd name="connsiteX8" fmla="*/ 6414655 w 6414655"/>
              <a:gd name="connsiteY8" fmla="*/ 5818909 h 5818909"/>
              <a:gd name="connsiteX9" fmla="*/ 477500 w 6414655"/>
              <a:gd name="connsiteY9" fmla="*/ 5818909 h 5818909"/>
              <a:gd name="connsiteX10" fmla="*/ 475314 w 6414655"/>
              <a:gd name="connsiteY10" fmla="*/ 5815312 h 5818909"/>
              <a:gd name="connsiteX11" fmla="*/ 0 w 6414655"/>
              <a:gd name="connsiteY11" fmla="*/ 3938154 h 5818909"/>
              <a:gd name="connsiteX12" fmla="*/ 3938154 w 6414655"/>
              <a:gd name="connsiteY12" fmla="*/ 0 h 581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4655" h="5818909">
                <a:moveTo>
                  <a:pt x="3938154" y="2369272"/>
                </a:moveTo>
                <a:cubicBezTo>
                  <a:pt x="3071684" y="2369272"/>
                  <a:pt x="2369272" y="3071684"/>
                  <a:pt x="2369272" y="3938154"/>
                </a:cubicBezTo>
                <a:cubicBezTo>
                  <a:pt x="2369272" y="4804624"/>
                  <a:pt x="3071684" y="5507036"/>
                  <a:pt x="3938154" y="5507036"/>
                </a:cubicBezTo>
                <a:cubicBezTo>
                  <a:pt x="4804624" y="5507036"/>
                  <a:pt x="5507036" y="4804624"/>
                  <a:pt x="5507036" y="3938154"/>
                </a:cubicBezTo>
                <a:cubicBezTo>
                  <a:pt x="5507036" y="3071684"/>
                  <a:pt x="4804624" y="2369272"/>
                  <a:pt x="3938154" y="2369272"/>
                </a:cubicBezTo>
                <a:close/>
                <a:moveTo>
                  <a:pt x="3938154" y="0"/>
                </a:moveTo>
                <a:cubicBezTo>
                  <a:pt x="4753772" y="0"/>
                  <a:pt x="5511480" y="247946"/>
                  <a:pt x="6140013" y="672575"/>
                </a:cubicBezTo>
                <a:lnTo>
                  <a:pt x="6414655" y="877948"/>
                </a:lnTo>
                <a:lnTo>
                  <a:pt x="6414655" y="5818909"/>
                </a:lnTo>
                <a:lnTo>
                  <a:pt x="477500" y="5818909"/>
                </a:lnTo>
                <a:lnTo>
                  <a:pt x="475314" y="5815312"/>
                </a:lnTo>
                <a:cubicBezTo>
                  <a:pt x="172185" y="5257302"/>
                  <a:pt x="0" y="4617836"/>
                  <a:pt x="0" y="3938154"/>
                </a:cubicBezTo>
                <a:cubicBezTo>
                  <a:pt x="0" y="1763172"/>
                  <a:pt x="1763172" y="0"/>
                  <a:pt x="3938154" y="0"/>
                </a:cubicBezTo>
                <a:close/>
              </a:path>
            </a:pathLst>
          </a:custGeom>
        </p:spPr>
      </p:pic>
    </p:spTree>
    <p:extLst>
      <p:ext uri="{BB962C8B-B14F-4D97-AF65-F5344CB8AC3E}">
        <p14:creationId xmlns:p14="http://schemas.microsoft.com/office/powerpoint/2010/main" val="1451624367"/>
      </p:ext>
    </p:extLst>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378E1-D989-4423-8DC7-6BA2C9A77CA4}"/>
              </a:ext>
            </a:extLst>
          </p:cNvPr>
          <p:cNvPicPr>
            <a:picLocks noChangeAspect="1"/>
          </p:cNvPicPr>
          <p:nvPr userDrawn="1"/>
        </p:nvPicPr>
        <p:blipFill>
          <a:blip r:embed="rId2">
            <a:extLst>
              <a:ext uri="{28A0092B-C50C-407E-A947-70E740481C1C}">
                <a14:useLocalDpi xmlns:a14="http://schemas.microsoft.com/office/drawing/2010/main" val="0"/>
              </a:ext>
            </a:extLst>
          </a:blip>
          <a:srcRect l="55702" t="14470" r="18114" b="38981"/>
          <a:stretch>
            <a:fillRect/>
          </a:stretch>
        </p:blipFill>
        <p:spPr>
          <a:xfrm>
            <a:off x="6791212" y="992379"/>
            <a:ext cx="3192297" cy="3192297"/>
          </a:xfrm>
          <a:custGeom>
            <a:avLst/>
            <a:gdLst>
              <a:gd name="connsiteX0" fmla="*/ 1596149 w 3192297"/>
              <a:gd name="connsiteY0" fmla="*/ 0 h 3192297"/>
              <a:gd name="connsiteX1" fmla="*/ 1890962 w 3192297"/>
              <a:gd name="connsiteY1" fmla="*/ 122116 h 3192297"/>
              <a:gd name="connsiteX2" fmla="*/ 3070182 w 3192297"/>
              <a:gd name="connsiteY2" fmla="*/ 1301336 h 3192297"/>
              <a:gd name="connsiteX3" fmla="*/ 3070182 w 3192297"/>
              <a:gd name="connsiteY3" fmla="*/ 1890962 h 3192297"/>
              <a:gd name="connsiteX4" fmla="*/ 1890962 w 3192297"/>
              <a:gd name="connsiteY4" fmla="*/ 3070182 h 3192297"/>
              <a:gd name="connsiteX5" fmla="*/ 1301335 w 3192297"/>
              <a:gd name="connsiteY5" fmla="*/ 3070182 h 3192297"/>
              <a:gd name="connsiteX6" fmla="*/ 122116 w 3192297"/>
              <a:gd name="connsiteY6" fmla="*/ 1890962 h 3192297"/>
              <a:gd name="connsiteX7" fmla="*/ 122116 w 3192297"/>
              <a:gd name="connsiteY7" fmla="*/ 1301336 h 3192297"/>
              <a:gd name="connsiteX8" fmla="*/ 1301335 w 3192297"/>
              <a:gd name="connsiteY8" fmla="*/ 122116 h 3192297"/>
              <a:gd name="connsiteX9" fmla="*/ 1596149 w 3192297"/>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7" h="3192297">
                <a:moveTo>
                  <a:pt x="1596149" y="0"/>
                </a:moveTo>
                <a:cubicBezTo>
                  <a:pt x="1702850" y="0"/>
                  <a:pt x="1809552" y="40706"/>
                  <a:pt x="1890962" y="122116"/>
                </a:cubicBezTo>
                <a:lnTo>
                  <a:pt x="3070182" y="1301336"/>
                </a:lnTo>
                <a:cubicBezTo>
                  <a:pt x="3233003" y="1464157"/>
                  <a:pt x="3233003" y="1728141"/>
                  <a:pt x="3070182" y="1890962"/>
                </a:cubicBezTo>
                <a:lnTo>
                  <a:pt x="1890962" y="3070182"/>
                </a:lnTo>
                <a:cubicBezTo>
                  <a:pt x="1728141" y="3233003"/>
                  <a:pt x="1464157" y="3233003"/>
                  <a:pt x="1301335" y="3070182"/>
                </a:cubicBezTo>
                <a:lnTo>
                  <a:pt x="122116" y="1890962"/>
                </a:lnTo>
                <a:cubicBezTo>
                  <a:pt x="-40705" y="1728141"/>
                  <a:pt x="-40705" y="1464157"/>
                  <a:pt x="122116" y="1301336"/>
                </a:cubicBezTo>
                <a:lnTo>
                  <a:pt x="1301335" y="122116"/>
                </a:lnTo>
                <a:cubicBezTo>
                  <a:pt x="1382746" y="40706"/>
                  <a:pt x="1489447" y="0"/>
                  <a:pt x="1596149" y="0"/>
                </a:cubicBezTo>
                <a:close/>
              </a:path>
            </a:pathLst>
          </a:custGeom>
        </p:spPr>
      </p:pic>
      <p:pic>
        <p:nvPicPr>
          <p:cNvPr id="9" name="Picture 8">
            <a:extLst>
              <a:ext uri="{FF2B5EF4-FFF2-40B4-BE49-F238E27FC236}">
                <a16:creationId xmlns:a16="http://schemas.microsoft.com/office/drawing/2014/main" id="{AF9E66DA-BF25-4421-9418-6993CC8E1417}"/>
              </a:ext>
            </a:extLst>
          </p:cNvPr>
          <p:cNvPicPr>
            <a:picLocks noChangeAspect="1"/>
          </p:cNvPicPr>
          <p:nvPr userDrawn="1"/>
        </p:nvPicPr>
        <p:blipFill>
          <a:blip r:embed="rId2">
            <a:extLst>
              <a:ext uri="{28A0092B-C50C-407E-A947-70E740481C1C}">
                <a14:useLocalDpi xmlns:a14="http://schemas.microsoft.com/office/drawing/2010/main" val="0"/>
              </a:ext>
            </a:extLst>
          </a:blip>
          <a:srcRect l="45524" t="50933" r="28293" b="2518"/>
          <a:stretch>
            <a:fillRect/>
          </a:stretch>
        </p:blipFill>
        <p:spPr>
          <a:xfrm>
            <a:off x="5550241" y="3493007"/>
            <a:ext cx="3192296" cy="3192297"/>
          </a:xfrm>
          <a:custGeom>
            <a:avLst/>
            <a:gdLst>
              <a:gd name="connsiteX0" fmla="*/ 1596148 w 3192296"/>
              <a:gd name="connsiteY0" fmla="*/ 0 h 3192297"/>
              <a:gd name="connsiteX1" fmla="*/ 1890962 w 3192296"/>
              <a:gd name="connsiteY1" fmla="*/ 122116 h 3192297"/>
              <a:gd name="connsiteX2" fmla="*/ 3070181 w 3192296"/>
              <a:gd name="connsiteY2" fmla="*/ 1301336 h 3192297"/>
              <a:gd name="connsiteX3" fmla="*/ 3070181 w 3192296"/>
              <a:gd name="connsiteY3" fmla="*/ 1890963 h 3192297"/>
              <a:gd name="connsiteX4" fmla="*/ 1890962 w 3192296"/>
              <a:gd name="connsiteY4" fmla="*/ 3070182 h 3192297"/>
              <a:gd name="connsiteX5" fmla="*/ 1301334 w 3192296"/>
              <a:gd name="connsiteY5" fmla="*/ 3070182 h 3192297"/>
              <a:gd name="connsiteX6" fmla="*/ 122115 w 3192296"/>
              <a:gd name="connsiteY6" fmla="*/ 1890963 h 3192297"/>
              <a:gd name="connsiteX7" fmla="*/ 122115 w 3192296"/>
              <a:gd name="connsiteY7" fmla="*/ 1301336 h 3192297"/>
              <a:gd name="connsiteX8" fmla="*/ 1301334 w 3192296"/>
              <a:gd name="connsiteY8" fmla="*/ 122116 h 3192297"/>
              <a:gd name="connsiteX9" fmla="*/ 1596148 w 3192296"/>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6" h="3192297">
                <a:moveTo>
                  <a:pt x="1596148" y="0"/>
                </a:moveTo>
                <a:cubicBezTo>
                  <a:pt x="1702850" y="0"/>
                  <a:pt x="1809551" y="40706"/>
                  <a:pt x="1890962" y="122116"/>
                </a:cubicBezTo>
                <a:lnTo>
                  <a:pt x="3070181" y="1301336"/>
                </a:lnTo>
                <a:cubicBezTo>
                  <a:pt x="3233002" y="1464157"/>
                  <a:pt x="3233002" y="1728141"/>
                  <a:pt x="3070181" y="1890963"/>
                </a:cubicBezTo>
                <a:lnTo>
                  <a:pt x="1890962" y="3070182"/>
                </a:lnTo>
                <a:cubicBezTo>
                  <a:pt x="1728140" y="3233003"/>
                  <a:pt x="1464156" y="3233003"/>
                  <a:pt x="1301334" y="3070182"/>
                </a:cubicBezTo>
                <a:lnTo>
                  <a:pt x="122115" y="1890963"/>
                </a:lnTo>
                <a:cubicBezTo>
                  <a:pt x="-40705" y="1728141"/>
                  <a:pt x="-40705" y="1464157"/>
                  <a:pt x="122115" y="1301336"/>
                </a:cubicBezTo>
                <a:lnTo>
                  <a:pt x="1301334" y="122116"/>
                </a:lnTo>
                <a:cubicBezTo>
                  <a:pt x="1382745" y="40706"/>
                  <a:pt x="1489446" y="0"/>
                  <a:pt x="1596148" y="0"/>
                </a:cubicBezTo>
                <a:close/>
              </a:path>
            </a:pathLst>
          </a:custGeom>
        </p:spPr>
      </p:pic>
    </p:spTree>
    <p:extLst>
      <p:ext uri="{BB962C8B-B14F-4D97-AF65-F5344CB8AC3E}">
        <p14:creationId xmlns:p14="http://schemas.microsoft.com/office/powerpoint/2010/main" val="3260939063"/>
      </p:ext>
    </p:extLst>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91038-2BEF-4D77-AA9C-46DBB0996D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499533"/>
            <a:ext cx="6611815" cy="5858934"/>
          </a:xfrm>
          <a:custGeom>
            <a:avLst/>
            <a:gdLst>
              <a:gd name="connsiteX0" fmla="*/ 139632 w 6611815"/>
              <a:gd name="connsiteY0" fmla="*/ 5627088 h 6277720"/>
              <a:gd name="connsiteX1" fmla="*/ 2811796 w 6611815"/>
              <a:gd name="connsiteY1" fmla="*/ 5627088 h 6277720"/>
              <a:gd name="connsiteX2" fmla="*/ 3197004 w 6611815"/>
              <a:gd name="connsiteY2" fmla="*/ 5952404 h 6277720"/>
              <a:gd name="connsiteX3" fmla="*/ 3197003 w 6611815"/>
              <a:gd name="connsiteY3" fmla="*/ 5952404 h 6277720"/>
              <a:gd name="connsiteX4" fmla="*/ 2811795 w 6611815"/>
              <a:gd name="connsiteY4" fmla="*/ 6277720 h 6277720"/>
              <a:gd name="connsiteX5" fmla="*/ 139632 w 6611815"/>
              <a:gd name="connsiteY5" fmla="*/ 6277719 h 6277720"/>
              <a:gd name="connsiteX6" fmla="*/ 7185 w 6611815"/>
              <a:gd name="connsiteY6" fmla="*/ 6257979 h 6277720"/>
              <a:gd name="connsiteX7" fmla="*/ 0 w 6611815"/>
              <a:gd name="connsiteY7" fmla="*/ 6255149 h 6277720"/>
              <a:gd name="connsiteX8" fmla="*/ 0 w 6611815"/>
              <a:gd name="connsiteY8" fmla="*/ 5649659 h 6277720"/>
              <a:gd name="connsiteX9" fmla="*/ 7185 w 6611815"/>
              <a:gd name="connsiteY9" fmla="*/ 5646828 h 6277720"/>
              <a:gd name="connsiteX10" fmla="*/ 139632 w 6611815"/>
              <a:gd name="connsiteY10" fmla="*/ 5627088 h 6277720"/>
              <a:gd name="connsiteX11" fmla="*/ 139632 w 6611815"/>
              <a:gd name="connsiteY11" fmla="*/ 4923702 h 6277720"/>
              <a:gd name="connsiteX12" fmla="*/ 3727966 w 6611815"/>
              <a:gd name="connsiteY12" fmla="*/ 4923702 h 6277720"/>
              <a:gd name="connsiteX13" fmla="*/ 4113174 w 6611815"/>
              <a:gd name="connsiteY13" fmla="*/ 5249018 h 6277720"/>
              <a:gd name="connsiteX14" fmla="*/ 4113173 w 6611815"/>
              <a:gd name="connsiteY14" fmla="*/ 5249018 h 6277720"/>
              <a:gd name="connsiteX15" fmla="*/ 3727965 w 6611815"/>
              <a:gd name="connsiteY15" fmla="*/ 5574334 h 6277720"/>
              <a:gd name="connsiteX16" fmla="*/ 139632 w 6611815"/>
              <a:gd name="connsiteY16" fmla="*/ 5574333 h 6277720"/>
              <a:gd name="connsiteX17" fmla="*/ 7185 w 6611815"/>
              <a:gd name="connsiteY17" fmla="*/ 5554593 h 6277720"/>
              <a:gd name="connsiteX18" fmla="*/ 0 w 6611815"/>
              <a:gd name="connsiteY18" fmla="*/ 5551762 h 6277720"/>
              <a:gd name="connsiteX19" fmla="*/ 0 w 6611815"/>
              <a:gd name="connsiteY19" fmla="*/ 4946273 h 6277720"/>
              <a:gd name="connsiteX20" fmla="*/ 7185 w 6611815"/>
              <a:gd name="connsiteY20" fmla="*/ 4943442 h 6277720"/>
              <a:gd name="connsiteX21" fmla="*/ 139632 w 6611815"/>
              <a:gd name="connsiteY21" fmla="*/ 4923702 h 6277720"/>
              <a:gd name="connsiteX22" fmla="*/ 139632 w 6611815"/>
              <a:gd name="connsiteY22" fmla="*/ 4220316 h 6277720"/>
              <a:gd name="connsiteX23" fmla="*/ 4893997 w 6611815"/>
              <a:gd name="connsiteY23" fmla="*/ 4220316 h 6277720"/>
              <a:gd name="connsiteX24" fmla="*/ 5279205 w 6611815"/>
              <a:gd name="connsiteY24" fmla="*/ 4545632 h 6277720"/>
              <a:gd name="connsiteX25" fmla="*/ 5279205 w 6611815"/>
              <a:gd name="connsiteY25" fmla="*/ 4545632 h 6277720"/>
              <a:gd name="connsiteX26" fmla="*/ 4893997 w 6611815"/>
              <a:gd name="connsiteY26" fmla="*/ 4870948 h 6277720"/>
              <a:gd name="connsiteX27" fmla="*/ 139632 w 6611815"/>
              <a:gd name="connsiteY27" fmla="*/ 4870947 h 6277720"/>
              <a:gd name="connsiteX28" fmla="*/ 7185 w 6611815"/>
              <a:gd name="connsiteY28" fmla="*/ 4851207 h 6277720"/>
              <a:gd name="connsiteX29" fmla="*/ 0 w 6611815"/>
              <a:gd name="connsiteY29" fmla="*/ 4848376 h 6277720"/>
              <a:gd name="connsiteX30" fmla="*/ 0 w 6611815"/>
              <a:gd name="connsiteY30" fmla="*/ 4242887 h 6277720"/>
              <a:gd name="connsiteX31" fmla="*/ 7185 w 6611815"/>
              <a:gd name="connsiteY31" fmla="*/ 4240056 h 6277720"/>
              <a:gd name="connsiteX32" fmla="*/ 139632 w 6611815"/>
              <a:gd name="connsiteY32" fmla="*/ 4220316 h 6277720"/>
              <a:gd name="connsiteX33" fmla="*/ 139632 w 6611815"/>
              <a:gd name="connsiteY33" fmla="*/ 3516930 h 6277720"/>
              <a:gd name="connsiteX34" fmla="*/ 5664414 w 6611815"/>
              <a:gd name="connsiteY34" fmla="*/ 3516930 h 6277720"/>
              <a:gd name="connsiteX35" fmla="*/ 6049622 w 6611815"/>
              <a:gd name="connsiteY35" fmla="*/ 3842246 h 6277720"/>
              <a:gd name="connsiteX36" fmla="*/ 6049621 w 6611815"/>
              <a:gd name="connsiteY36" fmla="*/ 3842246 h 6277720"/>
              <a:gd name="connsiteX37" fmla="*/ 5664413 w 6611815"/>
              <a:gd name="connsiteY37" fmla="*/ 4167562 h 6277720"/>
              <a:gd name="connsiteX38" fmla="*/ 139632 w 6611815"/>
              <a:gd name="connsiteY38" fmla="*/ 4167561 h 6277720"/>
              <a:gd name="connsiteX39" fmla="*/ 7185 w 6611815"/>
              <a:gd name="connsiteY39" fmla="*/ 4147821 h 6277720"/>
              <a:gd name="connsiteX40" fmla="*/ 0 w 6611815"/>
              <a:gd name="connsiteY40" fmla="*/ 4144990 h 6277720"/>
              <a:gd name="connsiteX41" fmla="*/ 0 w 6611815"/>
              <a:gd name="connsiteY41" fmla="*/ 3539501 h 6277720"/>
              <a:gd name="connsiteX42" fmla="*/ 7185 w 6611815"/>
              <a:gd name="connsiteY42" fmla="*/ 3536670 h 6277720"/>
              <a:gd name="connsiteX43" fmla="*/ 139632 w 6611815"/>
              <a:gd name="connsiteY43" fmla="*/ 3516930 h 6277720"/>
              <a:gd name="connsiteX44" fmla="*/ 139632 w 6611815"/>
              <a:gd name="connsiteY44" fmla="*/ 2813544 h 6277720"/>
              <a:gd name="connsiteX45" fmla="*/ 6226607 w 6611815"/>
              <a:gd name="connsiteY45" fmla="*/ 2813544 h 6277720"/>
              <a:gd name="connsiteX46" fmla="*/ 6611815 w 6611815"/>
              <a:gd name="connsiteY46" fmla="*/ 3138860 h 6277720"/>
              <a:gd name="connsiteX47" fmla="*/ 6611814 w 6611815"/>
              <a:gd name="connsiteY47" fmla="*/ 3138860 h 6277720"/>
              <a:gd name="connsiteX48" fmla="*/ 6226606 w 6611815"/>
              <a:gd name="connsiteY48" fmla="*/ 3464176 h 6277720"/>
              <a:gd name="connsiteX49" fmla="*/ 139632 w 6611815"/>
              <a:gd name="connsiteY49" fmla="*/ 3464175 h 6277720"/>
              <a:gd name="connsiteX50" fmla="*/ 7185 w 6611815"/>
              <a:gd name="connsiteY50" fmla="*/ 3444435 h 6277720"/>
              <a:gd name="connsiteX51" fmla="*/ 0 w 6611815"/>
              <a:gd name="connsiteY51" fmla="*/ 3441604 h 6277720"/>
              <a:gd name="connsiteX52" fmla="*/ 0 w 6611815"/>
              <a:gd name="connsiteY52" fmla="*/ 2836115 h 6277720"/>
              <a:gd name="connsiteX53" fmla="*/ 7185 w 6611815"/>
              <a:gd name="connsiteY53" fmla="*/ 2833284 h 6277720"/>
              <a:gd name="connsiteX54" fmla="*/ 139632 w 6611815"/>
              <a:gd name="connsiteY54" fmla="*/ 2813544 h 6277720"/>
              <a:gd name="connsiteX55" fmla="*/ 97991 w 6611815"/>
              <a:gd name="connsiteY55" fmla="*/ 2110158 h 6277720"/>
              <a:gd name="connsiteX56" fmla="*/ 5664413 w 6611815"/>
              <a:gd name="connsiteY56" fmla="*/ 2110158 h 6277720"/>
              <a:gd name="connsiteX57" fmla="*/ 6049621 w 6611815"/>
              <a:gd name="connsiteY57" fmla="*/ 2435474 h 6277720"/>
              <a:gd name="connsiteX58" fmla="*/ 6049620 w 6611815"/>
              <a:gd name="connsiteY58" fmla="*/ 2435474 h 6277720"/>
              <a:gd name="connsiteX59" fmla="*/ 5664412 w 6611815"/>
              <a:gd name="connsiteY59" fmla="*/ 2760790 h 6277720"/>
              <a:gd name="connsiteX60" fmla="*/ 97991 w 6611815"/>
              <a:gd name="connsiteY60" fmla="*/ 2760789 h 6277720"/>
              <a:gd name="connsiteX61" fmla="*/ 39328 w 6611815"/>
              <a:gd name="connsiteY61" fmla="*/ 2757041 h 6277720"/>
              <a:gd name="connsiteX62" fmla="*/ 0 w 6611815"/>
              <a:gd name="connsiteY62" fmla="*/ 2749387 h 6277720"/>
              <a:gd name="connsiteX63" fmla="*/ 0 w 6611815"/>
              <a:gd name="connsiteY63" fmla="*/ 2121561 h 6277720"/>
              <a:gd name="connsiteX64" fmla="*/ 39328 w 6611815"/>
              <a:gd name="connsiteY64" fmla="*/ 2113907 h 6277720"/>
              <a:gd name="connsiteX65" fmla="*/ 97991 w 6611815"/>
              <a:gd name="connsiteY65" fmla="*/ 2110158 h 6277720"/>
              <a:gd name="connsiteX66" fmla="*/ 97992 w 6611815"/>
              <a:gd name="connsiteY66" fmla="*/ 1406773 h 6277720"/>
              <a:gd name="connsiteX67" fmla="*/ 4893997 w 6611815"/>
              <a:gd name="connsiteY67" fmla="*/ 1406773 h 6277720"/>
              <a:gd name="connsiteX68" fmla="*/ 5279205 w 6611815"/>
              <a:gd name="connsiteY68" fmla="*/ 1732088 h 6277720"/>
              <a:gd name="connsiteX69" fmla="*/ 5279205 w 6611815"/>
              <a:gd name="connsiteY69" fmla="*/ 1732088 h 6277720"/>
              <a:gd name="connsiteX70" fmla="*/ 4893997 w 6611815"/>
              <a:gd name="connsiteY70" fmla="*/ 2057404 h 6277720"/>
              <a:gd name="connsiteX71" fmla="*/ 97992 w 6611815"/>
              <a:gd name="connsiteY71" fmla="*/ 2057403 h 6277720"/>
              <a:gd name="connsiteX72" fmla="*/ 39329 w 6611815"/>
              <a:gd name="connsiteY72" fmla="*/ 2053655 h 6277720"/>
              <a:gd name="connsiteX73" fmla="*/ 0 w 6611815"/>
              <a:gd name="connsiteY73" fmla="*/ 2046000 h 6277720"/>
              <a:gd name="connsiteX74" fmla="*/ 0 w 6611815"/>
              <a:gd name="connsiteY74" fmla="*/ 1418176 h 6277720"/>
              <a:gd name="connsiteX75" fmla="*/ 39329 w 6611815"/>
              <a:gd name="connsiteY75" fmla="*/ 1410522 h 6277720"/>
              <a:gd name="connsiteX76" fmla="*/ 97992 w 6611815"/>
              <a:gd name="connsiteY76" fmla="*/ 1406773 h 6277720"/>
              <a:gd name="connsiteX77" fmla="*/ 97994 w 6611815"/>
              <a:gd name="connsiteY77" fmla="*/ 703386 h 6277720"/>
              <a:gd name="connsiteX78" fmla="*/ 3727966 w 6611815"/>
              <a:gd name="connsiteY78" fmla="*/ 703386 h 6277720"/>
              <a:gd name="connsiteX79" fmla="*/ 4113174 w 6611815"/>
              <a:gd name="connsiteY79" fmla="*/ 1028702 h 6277720"/>
              <a:gd name="connsiteX80" fmla="*/ 4113173 w 6611815"/>
              <a:gd name="connsiteY80" fmla="*/ 1028702 h 6277720"/>
              <a:gd name="connsiteX81" fmla="*/ 3727965 w 6611815"/>
              <a:gd name="connsiteY81" fmla="*/ 1354018 h 6277720"/>
              <a:gd name="connsiteX82" fmla="*/ 97994 w 6611815"/>
              <a:gd name="connsiteY82" fmla="*/ 1354018 h 6277720"/>
              <a:gd name="connsiteX83" fmla="*/ 39330 w 6611815"/>
              <a:gd name="connsiteY83" fmla="*/ 1350270 h 6277720"/>
              <a:gd name="connsiteX84" fmla="*/ 0 w 6611815"/>
              <a:gd name="connsiteY84" fmla="*/ 1342615 h 6277720"/>
              <a:gd name="connsiteX85" fmla="*/ 0 w 6611815"/>
              <a:gd name="connsiteY85" fmla="*/ 714789 h 6277720"/>
              <a:gd name="connsiteX86" fmla="*/ 39330 w 6611815"/>
              <a:gd name="connsiteY86" fmla="*/ 707135 h 6277720"/>
              <a:gd name="connsiteX87" fmla="*/ 97994 w 6611815"/>
              <a:gd name="connsiteY87" fmla="*/ 703386 h 6277720"/>
              <a:gd name="connsiteX88" fmla="*/ 97991 w 6611815"/>
              <a:gd name="connsiteY88" fmla="*/ 0 h 6277720"/>
              <a:gd name="connsiteX89" fmla="*/ 2770154 w 6611815"/>
              <a:gd name="connsiteY89" fmla="*/ 0 h 6277720"/>
              <a:gd name="connsiteX90" fmla="*/ 3155363 w 6611815"/>
              <a:gd name="connsiteY90" fmla="*/ 325317 h 6277720"/>
              <a:gd name="connsiteX91" fmla="*/ 3155361 w 6611815"/>
              <a:gd name="connsiteY91" fmla="*/ 325317 h 6277720"/>
              <a:gd name="connsiteX92" fmla="*/ 2770154 w 6611815"/>
              <a:gd name="connsiteY92" fmla="*/ 650632 h 6277720"/>
              <a:gd name="connsiteX93" fmla="*/ 97991 w 6611815"/>
              <a:gd name="connsiteY93" fmla="*/ 650632 h 6277720"/>
              <a:gd name="connsiteX94" fmla="*/ 39328 w 6611815"/>
              <a:gd name="connsiteY94" fmla="*/ 646884 h 6277720"/>
              <a:gd name="connsiteX95" fmla="*/ 0 w 6611815"/>
              <a:gd name="connsiteY95" fmla="*/ 639229 h 6277720"/>
              <a:gd name="connsiteX96" fmla="*/ 0 w 6611815"/>
              <a:gd name="connsiteY96" fmla="*/ 11403 h 6277720"/>
              <a:gd name="connsiteX97" fmla="*/ 39328 w 6611815"/>
              <a:gd name="connsiteY97" fmla="*/ 3749 h 6277720"/>
              <a:gd name="connsiteX98" fmla="*/ 97991 w 6611815"/>
              <a:gd name="connsiteY98" fmla="*/ 0 h 62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611815" h="6277720">
                <a:moveTo>
                  <a:pt x="139632" y="5627088"/>
                </a:moveTo>
                <a:lnTo>
                  <a:pt x="2811796" y="5627088"/>
                </a:lnTo>
                <a:cubicBezTo>
                  <a:pt x="3024540" y="5627088"/>
                  <a:pt x="3197004" y="5772737"/>
                  <a:pt x="3197004" y="5952404"/>
                </a:cubicBezTo>
                <a:lnTo>
                  <a:pt x="3197003" y="5952404"/>
                </a:lnTo>
                <a:cubicBezTo>
                  <a:pt x="3197003" y="6132071"/>
                  <a:pt x="3024539" y="6277720"/>
                  <a:pt x="2811795" y="6277720"/>
                </a:cubicBezTo>
                <a:lnTo>
                  <a:pt x="139632" y="6277719"/>
                </a:lnTo>
                <a:cubicBezTo>
                  <a:pt x="93094" y="6277719"/>
                  <a:pt x="48484" y="6270750"/>
                  <a:pt x="7185" y="6257979"/>
                </a:cubicBezTo>
                <a:lnTo>
                  <a:pt x="0" y="6255149"/>
                </a:lnTo>
                <a:lnTo>
                  <a:pt x="0" y="5649659"/>
                </a:lnTo>
                <a:lnTo>
                  <a:pt x="7185" y="5646828"/>
                </a:lnTo>
                <a:cubicBezTo>
                  <a:pt x="48484" y="5634058"/>
                  <a:pt x="93094" y="5627088"/>
                  <a:pt x="139632" y="5627088"/>
                </a:cubicBezTo>
                <a:close/>
                <a:moveTo>
                  <a:pt x="139632" y="4923702"/>
                </a:moveTo>
                <a:lnTo>
                  <a:pt x="3727966" y="4923702"/>
                </a:lnTo>
                <a:cubicBezTo>
                  <a:pt x="3940711" y="4923702"/>
                  <a:pt x="4113174" y="5069351"/>
                  <a:pt x="4113174" y="5249018"/>
                </a:cubicBezTo>
                <a:lnTo>
                  <a:pt x="4113173" y="5249018"/>
                </a:lnTo>
                <a:cubicBezTo>
                  <a:pt x="4113173" y="5428685"/>
                  <a:pt x="3940710" y="5574334"/>
                  <a:pt x="3727965" y="5574334"/>
                </a:cubicBezTo>
                <a:lnTo>
                  <a:pt x="139632" y="5574333"/>
                </a:lnTo>
                <a:cubicBezTo>
                  <a:pt x="93094" y="5574333"/>
                  <a:pt x="48484" y="5567364"/>
                  <a:pt x="7185" y="5554593"/>
                </a:cubicBezTo>
                <a:lnTo>
                  <a:pt x="0" y="5551762"/>
                </a:lnTo>
                <a:lnTo>
                  <a:pt x="0" y="4946273"/>
                </a:lnTo>
                <a:lnTo>
                  <a:pt x="7185" y="4943442"/>
                </a:lnTo>
                <a:cubicBezTo>
                  <a:pt x="48484" y="4930672"/>
                  <a:pt x="93094" y="4923702"/>
                  <a:pt x="139632" y="4923702"/>
                </a:cubicBezTo>
                <a:close/>
                <a:moveTo>
                  <a:pt x="139632" y="4220316"/>
                </a:moveTo>
                <a:lnTo>
                  <a:pt x="4893997" y="4220316"/>
                </a:lnTo>
                <a:cubicBezTo>
                  <a:pt x="5106741" y="4220316"/>
                  <a:pt x="5279205" y="4365965"/>
                  <a:pt x="5279205" y="4545632"/>
                </a:cubicBezTo>
                <a:lnTo>
                  <a:pt x="5279205" y="4545632"/>
                </a:lnTo>
                <a:cubicBezTo>
                  <a:pt x="5279205" y="4725299"/>
                  <a:pt x="5106740" y="4870948"/>
                  <a:pt x="4893997" y="4870948"/>
                </a:cubicBezTo>
                <a:lnTo>
                  <a:pt x="139632" y="4870947"/>
                </a:lnTo>
                <a:cubicBezTo>
                  <a:pt x="93094" y="4870947"/>
                  <a:pt x="48484" y="4863978"/>
                  <a:pt x="7185" y="4851207"/>
                </a:cubicBezTo>
                <a:lnTo>
                  <a:pt x="0" y="4848376"/>
                </a:lnTo>
                <a:lnTo>
                  <a:pt x="0" y="4242887"/>
                </a:lnTo>
                <a:lnTo>
                  <a:pt x="7185" y="4240056"/>
                </a:lnTo>
                <a:cubicBezTo>
                  <a:pt x="48484" y="4227286"/>
                  <a:pt x="93094" y="4220316"/>
                  <a:pt x="139632" y="4220316"/>
                </a:cubicBezTo>
                <a:close/>
                <a:moveTo>
                  <a:pt x="139632" y="3516930"/>
                </a:moveTo>
                <a:lnTo>
                  <a:pt x="5664414" y="3516930"/>
                </a:lnTo>
                <a:cubicBezTo>
                  <a:pt x="5877159" y="3516930"/>
                  <a:pt x="6049622" y="3662579"/>
                  <a:pt x="6049622" y="3842246"/>
                </a:cubicBezTo>
                <a:lnTo>
                  <a:pt x="6049621" y="3842246"/>
                </a:lnTo>
                <a:cubicBezTo>
                  <a:pt x="6049621" y="4021913"/>
                  <a:pt x="5877158" y="4167562"/>
                  <a:pt x="5664413" y="4167562"/>
                </a:cubicBezTo>
                <a:lnTo>
                  <a:pt x="139632" y="4167561"/>
                </a:lnTo>
                <a:cubicBezTo>
                  <a:pt x="93094" y="4167561"/>
                  <a:pt x="48484" y="4160592"/>
                  <a:pt x="7185" y="4147821"/>
                </a:cubicBezTo>
                <a:lnTo>
                  <a:pt x="0" y="4144990"/>
                </a:lnTo>
                <a:lnTo>
                  <a:pt x="0" y="3539501"/>
                </a:lnTo>
                <a:lnTo>
                  <a:pt x="7185" y="3536670"/>
                </a:lnTo>
                <a:cubicBezTo>
                  <a:pt x="48484" y="3523900"/>
                  <a:pt x="93094" y="3516930"/>
                  <a:pt x="139632" y="3516930"/>
                </a:cubicBezTo>
                <a:close/>
                <a:moveTo>
                  <a:pt x="139632" y="2813544"/>
                </a:moveTo>
                <a:lnTo>
                  <a:pt x="6226607" y="2813544"/>
                </a:lnTo>
                <a:cubicBezTo>
                  <a:pt x="6439352" y="2813544"/>
                  <a:pt x="6611815" y="2959193"/>
                  <a:pt x="6611815" y="3138860"/>
                </a:cubicBezTo>
                <a:lnTo>
                  <a:pt x="6611814" y="3138860"/>
                </a:lnTo>
                <a:cubicBezTo>
                  <a:pt x="6611814" y="3318527"/>
                  <a:pt x="6439350" y="3464176"/>
                  <a:pt x="6226606" y="3464176"/>
                </a:cubicBezTo>
                <a:lnTo>
                  <a:pt x="139632" y="3464175"/>
                </a:lnTo>
                <a:cubicBezTo>
                  <a:pt x="93094" y="3464175"/>
                  <a:pt x="48484" y="3457206"/>
                  <a:pt x="7185" y="3444435"/>
                </a:cubicBezTo>
                <a:lnTo>
                  <a:pt x="0" y="3441604"/>
                </a:lnTo>
                <a:lnTo>
                  <a:pt x="0" y="2836115"/>
                </a:lnTo>
                <a:lnTo>
                  <a:pt x="7185" y="2833284"/>
                </a:lnTo>
                <a:cubicBezTo>
                  <a:pt x="48484" y="2820514"/>
                  <a:pt x="93094" y="2813544"/>
                  <a:pt x="139632" y="2813544"/>
                </a:cubicBezTo>
                <a:close/>
                <a:moveTo>
                  <a:pt x="97991" y="2110158"/>
                </a:moveTo>
                <a:lnTo>
                  <a:pt x="5664413" y="2110158"/>
                </a:lnTo>
                <a:cubicBezTo>
                  <a:pt x="5877158" y="2110158"/>
                  <a:pt x="6049621" y="2255807"/>
                  <a:pt x="6049621" y="2435474"/>
                </a:cubicBezTo>
                <a:lnTo>
                  <a:pt x="6049620" y="2435474"/>
                </a:lnTo>
                <a:cubicBezTo>
                  <a:pt x="6049620" y="2615141"/>
                  <a:pt x="5877156" y="2760790"/>
                  <a:pt x="5664412" y="2760790"/>
                </a:cubicBezTo>
                <a:lnTo>
                  <a:pt x="97991" y="2760789"/>
                </a:lnTo>
                <a:cubicBezTo>
                  <a:pt x="78046" y="2760789"/>
                  <a:pt x="58455" y="2759509"/>
                  <a:pt x="39328" y="2757041"/>
                </a:cubicBezTo>
                <a:lnTo>
                  <a:pt x="0" y="2749387"/>
                </a:lnTo>
                <a:lnTo>
                  <a:pt x="0" y="2121561"/>
                </a:lnTo>
                <a:lnTo>
                  <a:pt x="39328" y="2113907"/>
                </a:lnTo>
                <a:cubicBezTo>
                  <a:pt x="58455" y="2111438"/>
                  <a:pt x="78046" y="2110158"/>
                  <a:pt x="97991" y="2110158"/>
                </a:cubicBezTo>
                <a:close/>
                <a:moveTo>
                  <a:pt x="97992" y="1406773"/>
                </a:moveTo>
                <a:lnTo>
                  <a:pt x="4893997" y="1406773"/>
                </a:lnTo>
                <a:cubicBezTo>
                  <a:pt x="5106741" y="1406773"/>
                  <a:pt x="5279205" y="1552421"/>
                  <a:pt x="5279205" y="1732088"/>
                </a:cubicBezTo>
                <a:lnTo>
                  <a:pt x="5279205" y="1732088"/>
                </a:lnTo>
                <a:cubicBezTo>
                  <a:pt x="5279205" y="1911755"/>
                  <a:pt x="5106740" y="2057404"/>
                  <a:pt x="4893997" y="2057404"/>
                </a:cubicBezTo>
                <a:lnTo>
                  <a:pt x="97992" y="2057403"/>
                </a:lnTo>
                <a:cubicBezTo>
                  <a:pt x="78047" y="2057403"/>
                  <a:pt x="58457" y="2056123"/>
                  <a:pt x="39329" y="2053655"/>
                </a:cubicBezTo>
                <a:lnTo>
                  <a:pt x="0" y="2046000"/>
                </a:lnTo>
                <a:lnTo>
                  <a:pt x="0" y="1418176"/>
                </a:lnTo>
                <a:lnTo>
                  <a:pt x="39329" y="1410522"/>
                </a:lnTo>
                <a:cubicBezTo>
                  <a:pt x="58457" y="1408053"/>
                  <a:pt x="78047" y="1406773"/>
                  <a:pt x="97992" y="1406773"/>
                </a:cubicBezTo>
                <a:close/>
                <a:moveTo>
                  <a:pt x="97994" y="703386"/>
                </a:moveTo>
                <a:lnTo>
                  <a:pt x="3727966" y="703386"/>
                </a:lnTo>
                <a:cubicBezTo>
                  <a:pt x="3940711" y="703386"/>
                  <a:pt x="4113174" y="849035"/>
                  <a:pt x="4113174" y="1028702"/>
                </a:cubicBezTo>
                <a:lnTo>
                  <a:pt x="4113173" y="1028702"/>
                </a:lnTo>
                <a:cubicBezTo>
                  <a:pt x="4113173" y="1208369"/>
                  <a:pt x="3940710" y="1354018"/>
                  <a:pt x="3727965" y="1354018"/>
                </a:cubicBezTo>
                <a:lnTo>
                  <a:pt x="97994" y="1354018"/>
                </a:lnTo>
                <a:cubicBezTo>
                  <a:pt x="78049" y="1354018"/>
                  <a:pt x="58458" y="1352738"/>
                  <a:pt x="39330" y="1350270"/>
                </a:cubicBezTo>
                <a:lnTo>
                  <a:pt x="0" y="1342615"/>
                </a:lnTo>
                <a:lnTo>
                  <a:pt x="0" y="714789"/>
                </a:lnTo>
                <a:lnTo>
                  <a:pt x="39330" y="707135"/>
                </a:lnTo>
                <a:cubicBezTo>
                  <a:pt x="58458" y="704666"/>
                  <a:pt x="78049" y="703386"/>
                  <a:pt x="97994" y="703386"/>
                </a:cubicBezTo>
                <a:close/>
                <a:moveTo>
                  <a:pt x="97991" y="0"/>
                </a:moveTo>
                <a:lnTo>
                  <a:pt x="2770154" y="0"/>
                </a:lnTo>
                <a:cubicBezTo>
                  <a:pt x="2982899" y="0"/>
                  <a:pt x="3155363" y="145649"/>
                  <a:pt x="3155363" y="325317"/>
                </a:cubicBezTo>
                <a:lnTo>
                  <a:pt x="3155361" y="325317"/>
                </a:lnTo>
                <a:cubicBezTo>
                  <a:pt x="3155361" y="504984"/>
                  <a:pt x="2982898" y="650632"/>
                  <a:pt x="2770154" y="650632"/>
                </a:cubicBezTo>
                <a:lnTo>
                  <a:pt x="97991" y="650632"/>
                </a:lnTo>
                <a:cubicBezTo>
                  <a:pt x="78046" y="650632"/>
                  <a:pt x="58455" y="649352"/>
                  <a:pt x="39328" y="646884"/>
                </a:cubicBezTo>
                <a:lnTo>
                  <a:pt x="0" y="639229"/>
                </a:lnTo>
                <a:lnTo>
                  <a:pt x="0" y="11403"/>
                </a:lnTo>
                <a:lnTo>
                  <a:pt x="39328" y="3749"/>
                </a:lnTo>
                <a:cubicBezTo>
                  <a:pt x="58455" y="1280"/>
                  <a:pt x="78046" y="0"/>
                  <a:pt x="97991" y="0"/>
                </a:cubicBezTo>
                <a:close/>
              </a:path>
            </a:pathLst>
          </a:custGeom>
        </p:spPr>
      </p:pic>
    </p:spTree>
    <p:extLst>
      <p:ext uri="{BB962C8B-B14F-4D97-AF65-F5344CB8AC3E}">
        <p14:creationId xmlns:p14="http://schemas.microsoft.com/office/powerpoint/2010/main" val="940004119"/>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538C8-F126-4EA3-91E5-0E955B8A417B}"/>
              </a:ext>
            </a:extLst>
          </p:cNvPr>
          <p:cNvPicPr>
            <a:picLocks noChangeAspect="1"/>
          </p:cNvPicPr>
          <p:nvPr userDrawn="1"/>
        </p:nvPicPr>
        <p:blipFill>
          <a:blip r:embed="rId2">
            <a:extLst>
              <a:ext uri="{28A0092B-C50C-407E-A947-70E740481C1C}">
                <a14:useLocalDpi xmlns:a14="http://schemas.microsoft.com/office/drawing/2010/main" val="0"/>
              </a:ext>
            </a:extLst>
          </a:blip>
          <a:srcRect r="21394"/>
          <a:stretch>
            <a:fillRect/>
          </a:stretch>
        </p:blipFill>
        <p:spPr>
          <a:xfrm>
            <a:off x="1" y="1"/>
            <a:ext cx="9583613" cy="6857999"/>
          </a:xfrm>
          <a:custGeom>
            <a:avLst/>
            <a:gdLst>
              <a:gd name="connsiteX0" fmla="*/ 4536830 w 9583613"/>
              <a:gd name="connsiteY0" fmla="*/ 0 h 6857999"/>
              <a:gd name="connsiteX1" fmla="*/ 9583613 w 9583613"/>
              <a:gd name="connsiteY1" fmla="*/ 0 h 6857999"/>
              <a:gd name="connsiteX2" fmla="*/ 4536830 w 9583613"/>
              <a:gd name="connsiteY2" fmla="*/ 6857999 h 6857999"/>
              <a:gd name="connsiteX3" fmla="*/ 4536829 w 9583613"/>
              <a:gd name="connsiteY3" fmla="*/ 0 h 6857999"/>
              <a:gd name="connsiteX4" fmla="*/ 4536829 w 9583613"/>
              <a:gd name="connsiteY4" fmla="*/ 0 h 6857999"/>
              <a:gd name="connsiteX5" fmla="*/ 4536829 w 9583613"/>
              <a:gd name="connsiteY5" fmla="*/ 6857999 h 6857999"/>
              <a:gd name="connsiteX6" fmla="*/ 0 w 9583613"/>
              <a:gd name="connsiteY6" fmla="*/ 6857999 h 6857999"/>
              <a:gd name="connsiteX7" fmla="*/ 0 w 9583613"/>
              <a:gd name="connsiteY7" fmla="*/ 616502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613" h="6857999">
                <a:moveTo>
                  <a:pt x="4536830" y="0"/>
                </a:moveTo>
                <a:lnTo>
                  <a:pt x="9583613" y="0"/>
                </a:lnTo>
                <a:lnTo>
                  <a:pt x="4536830" y="6857999"/>
                </a:lnTo>
                <a:close/>
                <a:moveTo>
                  <a:pt x="4536829" y="0"/>
                </a:moveTo>
                <a:lnTo>
                  <a:pt x="4536829" y="0"/>
                </a:lnTo>
                <a:lnTo>
                  <a:pt x="4536829" y="6857999"/>
                </a:lnTo>
                <a:lnTo>
                  <a:pt x="0" y="6857999"/>
                </a:lnTo>
                <a:lnTo>
                  <a:pt x="0" y="6165028"/>
                </a:lnTo>
                <a:close/>
              </a:path>
            </a:pathLst>
          </a:custGeom>
        </p:spPr>
      </p:pic>
    </p:spTree>
    <p:extLst>
      <p:ext uri="{BB962C8B-B14F-4D97-AF65-F5344CB8AC3E}">
        <p14:creationId xmlns:p14="http://schemas.microsoft.com/office/powerpoint/2010/main" val="3809443041"/>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2CD5B-2BB0-4BE4-BD13-D5DE9A68F982}"/>
              </a:ext>
            </a:extLst>
          </p:cNvPr>
          <p:cNvPicPr>
            <a:picLocks noChangeAspect="1"/>
          </p:cNvPicPr>
          <p:nvPr userDrawn="1"/>
        </p:nvPicPr>
        <p:blipFill>
          <a:blip r:embed="rId2">
            <a:extLst>
              <a:ext uri="{28A0092B-C50C-407E-A947-70E740481C1C}">
                <a14:useLocalDpi xmlns:a14="http://schemas.microsoft.com/office/drawing/2010/main" val="0"/>
              </a:ext>
            </a:extLst>
          </a:blip>
          <a:srcRect l="6534" t="10606" r="63352" b="15152"/>
          <a:stretch>
            <a:fillRect/>
          </a:stretch>
        </p:blipFill>
        <p:spPr>
          <a:xfrm>
            <a:off x="796639" y="727364"/>
            <a:ext cx="3671455" cy="5091545"/>
          </a:xfrm>
          <a:custGeom>
            <a:avLst/>
            <a:gdLst>
              <a:gd name="connsiteX0" fmla="*/ 0 w 3671455"/>
              <a:gd name="connsiteY0" fmla="*/ 0 h 5091545"/>
              <a:gd name="connsiteX1" fmla="*/ 3671455 w 3671455"/>
              <a:gd name="connsiteY1" fmla="*/ 0 h 5091545"/>
              <a:gd name="connsiteX2" fmla="*/ 3671455 w 3671455"/>
              <a:gd name="connsiteY2" fmla="*/ 5091545 h 5091545"/>
              <a:gd name="connsiteX3" fmla="*/ 0 w 3671455"/>
              <a:gd name="connsiteY3" fmla="*/ 5091545 h 5091545"/>
            </a:gdLst>
            <a:ahLst/>
            <a:cxnLst>
              <a:cxn ang="0">
                <a:pos x="connsiteX0" y="connsiteY0"/>
              </a:cxn>
              <a:cxn ang="0">
                <a:pos x="connsiteX1" y="connsiteY1"/>
              </a:cxn>
              <a:cxn ang="0">
                <a:pos x="connsiteX2" y="connsiteY2"/>
              </a:cxn>
              <a:cxn ang="0">
                <a:pos x="connsiteX3" y="connsiteY3"/>
              </a:cxn>
            </a:cxnLst>
            <a:rect l="l" t="t" r="r" b="b"/>
            <a:pathLst>
              <a:path w="3671455" h="5091545">
                <a:moveTo>
                  <a:pt x="0" y="0"/>
                </a:moveTo>
                <a:lnTo>
                  <a:pt x="3671455" y="0"/>
                </a:lnTo>
                <a:lnTo>
                  <a:pt x="3671455" y="5091545"/>
                </a:lnTo>
                <a:lnTo>
                  <a:pt x="0" y="5091545"/>
                </a:lnTo>
                <a:close/>
              </a:path>
            </a:pathLst>
          </a:custGeom>
        </p:spPr>
      </p:pic>
    </p:spTree>
    <p:extLst>
      <p:ext uri="{BB962C8B-B14F-4D97-AF65-F5344CB8AC3E}">
        <p14:creationId xmlns:p14="http://schemas.microsoft.com/office/powerpoint/2010/main" val="2615323650"/>
      </p:ext>
    </p:extLst>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51188"/>
      </p:ext>
    </p:extLst>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49F170-E651-43BF-AD44-D55A90227F68}" type="datetimeFigureOut">
              <a:rPr lang="zh-CN" altLang="en-US" smtClean="0"/>
              <a:t>2025/6/12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D5451-1E71-41BD-833A-70BAA62FA9F6}" type="slidenum">
              <a:rPr lang="zh-CN" altLang="en-US" smtClean="0"/>
              <a:t>‹Nº›</a:t>
            </a:fld>
            <a:endParaRPr lang="zh-CN" altLang="en-US"/>
          </a:p>
        </p:txBody>
      </p:sp>
    </p:spTree>
    <p:extLst>
      <p:ext uri="{BB962C8B-B14F-4D97-AF65-F5344CB8AC3E}">
        <p14:creationId xmlns:p14="http://schemas.microsoft.com/office/powerpoint/2010/main" val="977964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2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52" r:id="rId7"/>
    <p:sldLayoutId id="2147483661" r:id="rId8"/>
    <p:sldLayoutId id="2147483663" r:id="rId9"/>
  </p:sldLayoutIdLst>
  <p:transition spd="slow" advClick="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31C4A38-DA86-4223-A676-ADD2D85A4685}"/>
              </a:ext>
            </a:extLst>
          </p:cNvPr>
          <p:cNvPicPr>
            <a:picLocks noChangeAspect="1"/>
          </p:cNvPicPr>
          <p:nvPr/>
        </p:nvPicPr>
        <p:blipFill>
          <a:blip r:embed="rId2"/>
          <a:stretch>
            <a:fillRect/>
          </a:stretch>
        </p:blipFill>
        <p:spPr>
          <a:xfrm>
            <a:off x="0" y="0"/>
            <a:ext cx="12192000" cy="6858000"/>
          </a:xfrm>
          <a:prstGeom prst="rect">
            <a:avLst/>
          </a:prstGeom>
        </p:spPr>
      </p:pic>
      <p:grpSp>
        <p:nvGrpSpPr>
          <p:cNvPr id="3" name="Grupo 2">
            <a:extLst>
              <a:ext uri="{FF2B5EF4-FFF2-40B4-BE49-F238E27FC236}">
                <a16:creationId xmlns:a16="http://schemas.microsoft.com/office/drawing/2014/main" id="{BF3A9C4D-38B7-4711-92F5-2C8FD1DC0857}"/>
              </a:ext>
            </a:extLst>
          </p:cNvPr>
          <p:cNvGrpSpPr/>
          <p:nvPr/>
        </p:nvGrpSpPr>
        <p:grpSpPr>
          <a:xfrm>
            <a:off x="3096249" y="2456657"/>
            <a:ext cx="1873250" cy="1784350"/>
            <a:chOff x="3155951" y="2354263"/>
            <a:chExt cx="1873250" cy="1784350"/>
          </a:xfrm>
        </p:grpSpPr>
        <p:sp>
          <p:nvSpPr>
            <p:cNvPr id="4" name="Freeform 10">
              <a:extLst>
                <a:ext uri="{FF2B5EF4-FFF2-40B4-BE49-F238E27FC236}">
                  <a16:creationId xmlns:a16="http://schemas.microsoft.com/office/drawing/2014/main" id="{FF44F78C-D5C8-4345-B5CE-D767F759446C}"/>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 name="Freeform 11">
              <a:extLst>
                <a:ext uri="{FF2B5EF4-FFF2-40B4-BE49-F238E27FC236}">
                  <a16:creationId xmlns:a16="http://schemas.microsoft.com/office/drawing/2014/main" id="{0F5543CA-7D43-474B-A243-58D79A9222F7}"/>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DD4C98A-B2BD-4E6C-AF26-2556E803CD11}"/>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6E9C3DB3-65A0-415D-8BCF-F5600D78FDC6}"/>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3E5B40C-349A-4FA5-A256-B4F16E033ACE}"/>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3AAA7519-BD46-49D1-B098-D6B3EC27A6B3}"/>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FF4BEB32-5E70-4405-B3A3-3BDDA2F14598}"/>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B75BA59D-09F1-4352-875E-F8B66CE7263B}"/>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64F40010-D94E-4A62-BB05-AAF564200399}"/>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FE2CE07F-70C6-4D4D-B2C8-3EF0E331138A}"/>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B3C4391D-113D-4E77-905A-BF806655DFFD}"/>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F82927AB-E924-4680-8FD5-398A46775406}"/>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AF44A6CE-9835-4864-982C-91A9284C2483}"/>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C7667336-C6F4-43DD-B66E-FBE3F3D5767F}"/>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5153BE07-8109-49AF-82C2-C723DFDDEC0B}"/>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11612BBF-EA5F-4639-A122-E6C8B86CC6DC}"/>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26">
              <a:extLst>
                <a:ext uri="{FF2B5EF4-FFF2-40B4-BE49-F238E27FC236}">
                  <a16:creationId xmlns:a16="http://schemas.microsoft.com/office/drawing/2014/main" id="{076EF795-4EFF-40A1-BE68-6B4CD73B1AC9}"/>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366209EA-21E5-46D2-BD34-EC9804E058C3}"/>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204F7189-BA59-4596-B226-81520B12EEB4}"/>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04F6FF38-53C9-441F-A78B-85C5A1179C75}"/>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E8FFCBB5-5D97-4053-B16C-991A931C2AFF}"/>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584D889-C7A8-4972-8EF7-1B067BCB62B6}"/>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7DE95788-E802-4EDA-A0CF-BE3F65AE5834}"/>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1CC27E5E-14F4-45E3-8BCC-928696949E75}"/>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88D57DFE-21FF-412B-A3C5-C68D628DAAE0}"/>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0B4138A7-757F-4D0D-8C1F-1B559B329F61}"/>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3C1CBCC4-B49A-40A3-9473-870EB31A6958}"/>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C34EF555-E688-4990-9828-6E94E25383E7}"/>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1B2EED28-4B29-44F6-A598-20C88463F33F}"/>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2F0D76EE-1DE6-4C95-924E-BEBDC2E862DB}"/>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E080C935-4700-4640-96DC-D238F1495AAF}"/>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BF52940E-49AD-4511-9F0C-22DE9FF844A5}"/>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8C2D3B7D-3481-49DE-8CED-26DAB5342AAB}"/>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A3547B0F-B93C-4769-B830-B2ED1BD3AC8A}"/>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3B61CCFB-EF8C-4726-B5FD-4003D7D200BF}"/>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72807C40-D82D-4031-AFD3-04DE586BE1E1}"/>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4A597222-957C-4EAB-9296-4C956E321FD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18AB40A5-F333-43DF-8B2A-DC56DB8044CA}"/>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7D8D1C5C-658B-4429-854F-691FDF32D4EC}"/>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D23465D2-07CA-4064-AD55-49D155D9688D}"/>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DCAEDB43-E1E1-4C25-A68D-D9F3D878414D}"/>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7F79CF14-7BCB-4CBA-BD0E-668D39B52639}"/>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4F661CA2-6A1B-4486-8869-91BC8EFAC14E}"/>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AC39A0D7-8A9C-43D2-84F4-4713EFA7D9FA}"/>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0FC00152-E092-4FF0-82D7-7C79E4B6B396}"/>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B7DDC651-B0BF-4BFD-94EE-E420ECD8586B}"/>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FB42647F-DC0B-4A7F-977E-848105B61FF0}"/>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622B8268-DC9C-4216-8574-6B1BD2989E37}"/>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AD86B1AB-D572-43FF-B88D-68FA9482CA78}"/>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0F8B73EC-DDC9-447A-B628-DF7386D13ED0}"/>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4A321254-9936-4F3A-A9B6-0ED1F3697C1A}"/>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8F44DA3A-218D-4109-984A-BC3090DADAB3}"/>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2B79BCBD-AE1D-4693-B3D6-5E8603181D94}"/>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D826E6C7-62AE-4ADF-A565-C94BC73E92B0}"/>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64">
              <a:extLst>
                <a:ext uri="{FF2B5EF4-FFF2-40B4-BE49-F238E27FC236}">
                  <a16:creationId xmlns:a16="http://schemas.microsoft.com/office/drawing/2014/main" id="{D80C0097-BFE2-45C4-80FD-9C4C8B92F015}"/>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BCE2C3B3-69A6-4637-B91D-434488E4488C}"/>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28FF5F4A-4474-4B78-B3DA-38B3D33826D9}"/>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E52C3FAD-1350-4838-92F9-462150ECA7DA}"/>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9B6AF167-B00E-422E-A422-A799F51DB754}"/>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C3DAF5BD-EBD3-4FB3-9EFD-3DF94E1B6F1A}"/>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54F777EC-D6E4-447E-85DE-BC4BEB99B5F9}"/>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7BC4D484-E5D1-49A8-8CF0-0B16F8ABA5AB}"/>
                </a:ext>
              </a:extLst>
            </p:cNvPr>
            <p:cNvSpPr>
              <a:spLocks/>
            </p:cNvSpPr>
            <p:nvPr/>
          </p:nvSpPr>
          <p:spPr bwMode="auto">
            <a:xfrm>
              <a:off x="4214813" y="2924175"/>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825E1DDB-456E-4682-A2B2-653B5D24094F}"/>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19767089-11A9-4A61-A097-E06D7854250D}"/>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8" name="Grupo 67">
            <a:extLst>
              <a:ext uri="{FF2B5EF4-FFF2-40B4-BE49-F238E27FC236}">
                <a16:creationId xmlns:a16="http://schemas.microsoft.com/office/drawing/2014/main" id="{6830033E-7F4E-4A03-8AF0-09C84F8F0B5A}"/>
              </a:ext>
            </a:extLst>
          </p:cNvPr>
          <p:cNvGrpSpPr/>
          <p:nvPr/>
        </p:nvGrpSpPr>
        <p:grpSpPr>
          <a:xfrm>
            <a:off x="5618163" y="2822575"/>
            <a:ext cx="2997201" cy="900113"/>
            <a:chOff x="5618163" y="2822575"/>
            <a:chExt cx="2997201" cy="900113"/>
          </a:xfrm>
        </p:grpSpPr>
        <p:sp>
          <p:nvSpPr>
            <p:cNvPr id="69" name="Freeform 5">
              <a:extLst>
                <a:ext uri="{FF2B5EF4-FFF2-40B4-BE49-F238E27FC236}">
                  <a16:creationId xmlns:a16="http://schemas.microsoft.com/office/drawing/2014/main" id="{3AD97550-11C0-4800-9DED-3BE4A7802003}"/>
                </a:ext>
              </a:extLst>
            </p:cNvPr>
            <p:cNvSpPr>
              <a:spLocks/>
            </p:cNvSpPr>
            <p:nvPr/>
          </p:nvSpPr>
          <p:spPr bwMode="auto">
            <a:xfrm>
              <a:off x="5618163" y="2822575"/>
              <a:ext cx="785813" cy="900113"/>
            </a:xfrm>
            <a:custGeom>
              <a:avLst/>
              <a:gdLst>
                <a:gd name="T0" fmla="*/ 505 w 505"/>
                <a:gd name="T1" fmla="*/ 0 h 578"/>
                <a:gd name="T2" fmla="*/ 378 w 505"/>
                <a:gd name="T3" fmla="*/ 0 h 578"/>
                <a:gd name="T4" fmla="*/ 327 w 505"/>
                <a:gd name="T5" fmla="*/ 368 h 578"/>
                <a:gd name="T6" fmla="*/ 215 w 505"/>
                <a:gd name="T7" fmla="*/ 471 h 578"/>
                <a:gd name="T8" fmla="*/ 130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8" y="0"/>
                    <a:pt x="378" y="0"/>
                    <a:pt x="378" y="0"/>
                  </a:cubicBezTo>
                  <a:cubicBezTo>
                    <a:pt x="327" y="368"/>
                    <a:pt x="327" y="368"/>
                    <a:pt x="327" y="368"/>
                  </a:cubicBezTo>
                  <a:cubicBezTo>
                    <a:pt x="317" y="440"/>
                    <a:pt x="283" y="471"/>
                    <a:pt x="215" y="471"/>
                  </a:cubicBezTo>
                  <a:cubicBezTo>
                    <a:pt x="156" y="471"/>
                    <a:pt x="130" y="448"/>
                    <a:pt x="130" y="396"/>
                  </a:cubicBezTo>
                  <a:cubicBezTo>
                    <a:pt x="130"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70"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
              <a:extLst>
                <a:ext uri="{FF2B5EF4-FFF2-40B4-BE49-F238E27FC236}">
                  <a16:creationId xmlns:a16="http://schemas.microsoft.com/office/drawing/2014/main" id="{924CB56C-0985-4A83-AE1C-5C43FC2604D8}"/>
                </a:ext>
              </a:extLst>
            </p:cNvPr>
            <p:cNvSpPr>
              <a:spLocks noEditPoints="1"/>
            </p:cNvSpPr>
            <p:nvPr/>
          </p:nvSpPr>
          <p:spPr bwMode="auto">
            <a:xfrm>
              <a:off x="6430963" y="2822575"/>
              <a:ext cx="739775" cy="882650"/>
            </a:xfrm>
            <a:custGeom>
              <a:avLst/>
              <a:gdLst>
                <a:gd name="T0" fmla="*/ 78 w 475"/>
                <a:gd name="T1" fmla="*/ 0 h 567"/>
                <a:gd name="T2" fmla="*/ 0 w 475"/>
                <a:gd name="T3" fmla="*/ 567 h 567"/>
                <a:gd name="T4" fmla="*/ 129 w 475"/>
                <a:gd name="T5" fmla="*/ 567 h 567"/>
                <a:gd name="T6" fmla="*/ 154 w 475"/>
                <a:gd name="T7" fmla="*/ 379 h 567"/>
                <a:gd name="T8" fmla="*/ 226 w 475"/>
                <a:gd name="T9" fmla="*/ 379 h 567"/>
                <a:gd name="T10" fmla="*/ 475 w 475"/>
                <a:gd name="T11" fmla="*/ 148 h 567"/>
                <a:gd name="T12" fmla="*/ 279 w 475"/>
                <a:gd name="T13" fmla="*/ 0 h 567"/>
                <a:gd name="T14" fmla="*/ 78 w 475"/>
                <a:gd name="T15" fmla="*/ 0 h 567"/>
                <a:gd name="T16" fmla="*/ 192 w 475"/>
                <a:gd name="T17" fmla="*/ 100 h 567"/>
                <a:gd name="T18" fmla="*/ 264 w 475"/>
                <a:gd name="T19" fmla="*/ 100 h 567"/>
                <a:gd name="T20" fmla="*/ 341 w 475"/>
                <a:gd name="T21" fmla="*/ 161 h 567"/>
                <a:gd name="T22" fmla="*/ 339 w 475"/>
                <a:gd name="T23" fmla="*/ 192 h 567"/>
                <a:gd name="T24" fmla="*/ 239 w 475"/>
                <a:gd name="T25" fmla="*/ 284 h 567"/>
                <a:gd name="T26" fmla="*/ 166 w 475"/>
                <a:gd name="T27" fmla="*/ 284 h 567"/>
                <a:gd name="T28" fmla="*/ 192 w 475"/>
                <a:gd name="T29" fmla="*/ 10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5" h="567">
                  <a:moveTo>
                    <a:pt x="78" y="0"/>
                  </a:moveTo>
                  <a:cubicBezTo>
                    <a:pt x="0" y="567"/>
                    <a:pt x="0" y="567"/>
                    <a:pt x="0" y="567"/>
                  </a:cubicBezTo>
                  <a:cubicBezTo>
                    <a:pt x="129" y="567"/>
                    <a:pt x="129" y="567"/>
                    <a:pt x="129" y="567"/>
                  </a:cubicBezTo>
                  <a:cubicBezTo>
                    <a:pt x="154" y="379"/>
                    <a:pt x="154" y="379"/>
                    <a:pt x="154" y="379"/>
                  </a:cubicBezTo>
                  <a:cubicBezTo>
                    <a:pt x="226" y="379"/>
                    <a:pt x="226" y="379"/>
                    <a:pt x="226" y="379"/>
                  </a:cubicBezTo>
                  <a:cubicBezTo>
                    <a:pt x="398" y="379"/>
                    <a:pt x="475" y="294"/>
                    <a:pt x="475" y="148"/>
                  </a:cubicBezTo>
                  <a:cubicBezTo>
                    <a:pt x="475" y="47"/>
                    <a:pt x="414" y="0"/>
                    <a:pt x="279" y="0"/>
                  </a:cubicBezTo>
                  <a:lnTo>
                    <a:pt x="78" y="0"/>
                  </a:lnTo>
                  <a:close/>
                  <a:moveTo>
                    <a:pt x="192" y="100"/>
                  </a:moveTo>
                  <a:cubicBezTo>
                    <a:pt x="264" y="100"/>
                    <a:pt x="264" y="100"/>
                    <a:pt x="264" y="100"/>
                  </a:cubicBezTo>
                  <a:cubicBezTo>
                    <a:pt x="318" y="100"/>
                    <a:pt x="341" y="114"/>
                    <a:pt x="341" y="161"/>
                  </a:cubicBezTo>
                  <a:cubicBezTo>
                    <a:pt x="341" y="170"/>
                    <a:pt x="340" y="181"/>
                    <a:pt x="339" y="192"/>
                  </a:cubicBezTo>
                  <a:cubicBezTo>
                    <a:pt x="329" y="263"/>
                    <a:pt x="304" y="284"/>
                    <a:pt x="239" y="284"/>
                  </a:cubicBezTo>
                  <a:cubicBezTo>
                    <a:pt x="166" y="284"/>
                    <a:pt x="166" y="284"/>
                    <a:pt x="166" y="284"/>
                  </a:cubicBezTo>
                  <a:lnTo>
                    <a:pt x="192"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7">
              <a:extLst>
                <a:ext uri="{FF2B5EF4-FFF2-40B4-BE49-F238E27FC236}">
                  <a16:creationId xmlns:a16="http://schemas.microsoft.com/office/drawing/2014/main" id="{CF05561A-F056-4ADC-975F-6F9E05C1E9C2}"/>
                </a:ext>
              </a:extLst>
            </p:cNvPr>
            <p:cNvSpPr>
              <a:spLocks noEditPoints="1"/>
            </p:cNvSpPr>
            <p:nvPr/>
          </p:nvSpPr>
          <p:spPr bwMode="auto">
            <a:xfrm>
              <a:off x="7189788" y="2979738"/>
              <a:ext cx="577850" cy="738188"/>
            </a:xfrm>
            <a:custGeom>
              <a:avLst/>
              <a:gdLst>
                <a:gd name="T0" fmla="*/ 235 w 372"/>
                <a:gd name="T1" fmla="*/ 0 h 474"/>
                <a:gd name="T2" fmla="*/ 4 w 372"/>
                <a:gd name="T3" fmla="*/ 234 h 474"/>
                <a:gd name="T4" fmla="*/ 0 w 372"/>
                <a:gd name="T5" fmla="*/ 296 h 474"/>
                <a:gd name="T6" fmla="*/ 164 w 372"/>
                <a:gd name="T7" fmla="*/ 474 h 474"/>
                <a:gd name="T8" fmla="*/ 335 w 372"/>
                <a:gd name="T9" fmla="*/ 415 h 474"/>
                <a:gd name="T10" fmla="*/ 304 w 372"/>
                <a:gd name="T11" fmla="*/ 344 h 474"/>
                <a:gd name="T12" fmla="*/ 198 w 372"/>
                <a:gd name="T13" fmla="*/ 379 h 474"/>
                <a:gd name="T14" fmla="*/ 116 w 372"/>
                <a:gd name="T15" fmla="*/ 286 h 474"/>
                <a:gd name="T16" fmla="*/ 372 w 372"/>
                <a:gd name="T17" fmla="*/ 108 h 474"/>
                <a:gd name="T18" fmla="*/ 235 w 372"/>
                <a:gd name="T19" fmla="*/ 0 h 474"/>
                <a:gd name="T20" fmla="*/ 223 w 372"/>
                <a:gd name="T21" fmla="*/ 90 h 474"/>
                <a:gd name="T22" fmla="*/ 266 w 372"/>
                <a:gd name="T23" fmla="*/ 122 h 474"/>
                <a:gd name="T24" fmla="*/ 125 w 372"/>
                <a:gd name="T25" fmla="*/ 207 h 474"/>
                <a:gd name="T26" fmla="*/ 223 w 372"/>
                <a:gd name="T27" fmla="*/ 9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474">
                  <a:moveTo>
                    <a:pt x="235" y="0"/>
                  </a:moveTo>
                  <a:cubicBezTo>
                    <a:pt x="105" y="0"/>
                    <a:pt x="25" y="79"/>
                    <a:pt x="4" y="234"/>
                  </a:cubicBezTo>
                  <a:cubicBezTo>
                    <a:pt x="1" y="257"/>
                    <a:pt x="0" y="277"/>
                    <a:pt x="0" y="296"/>
                  </a:cubicBezTo>
                  <a:cubicBezTo>
                    <a:pt x="0" y="422"/>
                    <a:pt x="65" y="474"/>
                    <a:pt x="164" y="474"/>
                  </a:cubicBezTo>
                  <a:cubicBezTo>
                    <a:pt x="238" y="474"/>
                    <a:pt x="296" y="449"/>
                    <a:pt x="335" y="415"/>
                  </a:cubicBezTo>
                  <a:cubicBezTo>
                    <a:pt x="304" y="344"/>
                    <a:pt x="304" y="344"/>
                    <a:pt x="304" y="344"/>
                  </a:cubicBezTo>
                  <a:cubicBezTo>
                    <a:pt x="275" y="366"/>
                    <a:pt x="239" y="379"/>
                    <a:pt x="198" y="379"/>
                  </a:cubicBezTo>
                  <a:cubicBezTo>
                    <a:pt x="140" y="379"/>
                    <a:pt x="116" y="358"/>
                    <a:pt x="116" y="286"/>
                  </a:cubicBezTo>
                  <a:cubicBezTo>
                    <a:pt x="297" y="262"/>
                    <a:pt x="372" y="206"/>
                    <a:pt x="372" y="108"/>
                  </a:cubicBezTo>
                  <a:cubicBezTo>
                    <a:pt x="372" y="44"/>
                    <a:pt x="324" y="0"/>
                    <a:pt x="235" y="0"/>
                  </a:cubicBezTo>
                  <a:close/>
                  <a:moveTo>
                    <a:pt x="223" y="90"/>
                  </a:moveTo>
                  <a:cubicBezTo>
                    <a:pt x="253" y="90"/>
                    <a:pt x="266" y="103"/>
                    <a:pt x="266" y="122"/>
                  </a:cubicBezTo>
                  <a:cubicBezTo>
                    <a:pt x="266" y="161"/>
                    <a:pt x="231" y="191"/>
                    <a:pt x="125" y="207"/>
                  </a:cubicBezTo>
                  <a:cubicBezTo>
                    <a:pt x="141" y="124"/>
                    <a:pt x="171" y="90"/>
                    <a:pt x="223"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8">
              <a:extLst>
                <a:ext uri="{FF2B5EF4-FFF2-40B4-BE49-F238E27FC236}">
                  <a16:creationId xmlns:a16="http://schemas.microsoft.com/office/drawing/2014/main" id="{76330EFB-06D5-492E-B3D2-FFE0EF228FFA}"/>
                </a:ext>
              </a:extLst>
            </p:cNvPr>
            <p:cNvSpPr>
              <a:spLocks/>
            </p:cNvSpPr>
            <p:nvPr/>
          </p:nvSpPr>
          <p:spPr bwMode="auto">
            <a:xfrm>
              <a:off x="7829551" y="2822575"/>
              <a:ext cx="785813" cy="900113"/>
            </a:xfrm>
            <a:custGeom>
              <a:avLst/>
              <a:gdLst>
                <a:gd name="T0" fmla="*/ 505 w 505"/>
                <a:gd name="T1" fmla="*/ 0 h 578"/>
                <a:gd name="T2" fmla="*/ 377 w 505"/>
                <a:gd name="T3" fmla="*/ 0 h 578"/>
                <a:gd name="T4" fmla="*/ 327 w 505"/>
                <a:gd name="T5" fmla="*/ 368 h 578"/>
                <a:gd name="T6" fmla="*/ 215 w 505"/>
                <a:gd name="T7" fmla="*/ 471 h 578"/>
                <a:gd name="T8" fmla="*/ 129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7" y="0"/>
                    <a:pt x="377" y="0"/>
                    <a:pt x="377" y="0"/>
                  </a:cubicBezTo>
                  <a:cubicBezTo>
                    <a:pt x="327" y="368"/>
                    <a:pt x="327" y="368"/>
                    <a:pt x="327" y="368"/>
                  </a:cubicBezTo>
                  <a:cubicBezTo>
                    <a:pt x="317" y="440"/>
                    <a:pt x="283" y="471"/>
                    <a:pt x="215" y="471"/>
                  </a:cubicBezTo>
                  <a:cubicBezTo>
                    <a:pt x="156" y="471"/>
                    <a:pt x="129" y="448"/>
                    <a:pt x="129" y="396"/>
                  </a:cubicBezTo>
                  <a:cubicBezTo>
                    <a:pt x="129"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69"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78" name="CuadroTexto 77">
            <a:extLst>
              <a:ext uri="{FF2B5EF4-FFF2-40B4-BE49-F238E27FC236}">
                <a16:creationId xmlns:a16="http://schemas.microsoft.com/office/drawing/2014/main" id="{AC76B027-9BDB-49AE-994D-2E9D4F64771C}"/>
              </a:ext>
            </a:extLst>
          </p:cNvPr>
          <p:cNvSpPr txBox="1"/>
          <p:nvPr/>
        </p:nvSpPr>
        <p:spPr>
          <a:xfrm>
            <a:off x="1013166" y="4441528"/>
            <a:ext cx="10165668" cy="1446550"/>
          </a:xfrm>
          <a:prstGeom prst="rect">
            <a:avLst/>
          </a:prstGeom>
          <a:noFill/>
        </p:spPr>
        <p:txBody>
          <a:bodyPr wrap="none" rtlCol="0">
            <a:spAutoFit/>
          </a:bodyPr>
          <a:lstStyle/>
          <a:p>
            <a:pPr algn="ctr"/>
            <a:r>
              <a:rPr lang="es-ES" sz="4400" b="1" dirty="0">
                <a:solidFill>
                  <a:schemeClr val="bg1"/>
                </a:solidFill>
              </a:rPr>
              <a:t>XIV JORNADA CIENTÍFICA DE ESTUDIANTES</a:t>
            </a:r>
          </a:p>
          <a:p>
            <a:pPr algn="ctr"/>
            <a:r>
              <a:rPr lang="es-ES" sz="4400" b="1" dirty="0">
                <a:solidFill>
                  <a:schemeClr val="bg1"/>
                </a:solidFill>
              </a:rPr>
              <a:t>2025</a:t>
            </a:r>
            <a:endParaRPr lang="es-PE" sz="4400" b="1" dirty="0">
              <a:solidFill>
                <a:schemeClr val="bg1"/>
              </a:solidFill>
            </a:endParaRPr>
          </a:p>
        </p:txBody>
      </p:sp>
    </p:spTree>
    <p:extLst>
      <p:ext uri="{BB962C8B-B14F-4D97-AF65-F5344CB8AC3E}">
        <p14:creationId xmlns:p14="http://schemas.microsoft.com/office/powerpoint/2010/main" val="613786785"/>
      </p:ext>
    </p:extLst>
  </p:cSld>
  <p:clrMapOvr>
    <a:masterClrMapping/>
  </p:clrMapOvr>
  <p:transition spd="slow"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5092623" y="2901556"/>
            <a:ext cx="6096000" cy="707886"/>
          </a:xfrm>
          <a:prstGeom prst="rect">
            <a:avLst/>
          </a:prstGeom>
          <a:noFill/>
        </p:spPr>
        <p:txBody>
          <a:bodyPr wrap="square">
            <a:spAutoFit/>
          </a:bodyPr>
          <a:lstStyle/>
          <a:p>
            <a:r>
              <a:rPr lang="es-ES" sz="4000" dirty="0"/>
              <a:t>R</a:t>
            </a:r>
            <a:r>
              <a:rPr lang="es-PE" sz="4000" dirty="0"/>
              <a:t>EFERENCIAS</a:t>
            </a:r>
          </a:p>
        </p:txBody>
      </p:sp>
    </p:spTree>
    <p:extLst>
      <p:ext uri="{BB962C8B-B14F-4D97-AF65-F5344CB8AC3E}">
        <p14:creationId xmlns:p14="http://schemas.microsoft.com/office/powerpoint/2010/main" val="1139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49" name="Freeform 47">
            <a:extLst>
              <a:ext uri="{FF2B5EF4-FFF2-40B4-BE49-F238E27FC236}">
                <a16:creationId xmlns:a16="http://schemas.microsoft.com/office/drawing/2014/main" id="{5FB37877-2906-574C-A0B9-E97357A75F4B}"/>
              </a:ext>
            </a:extLst>
          </p:cNvPr>
          <p:cNvSpPr>
            <a:spLocks noChangeAspect="1"/>
          </p:cNvSpPr>
          <p:nvPr/>
        </p:nvSpPr>
        <p:spPr>
          <a:xfrm>
            <a:off x="4167477" y="1027472"/>
            <a:ext cx="547015" cy="546683"/>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0" name="Freeform 48">
            <a:extLst>
              <a:ext uri="{FF2B5EF4-FFF2-40B4-BE49-F238E27FC236}">
                <a16:creationId xmlns:a16="http://schemas.microsoft.com/office/drawing/2014/main" id="{068ADFF1-A65C-0B40-A41C-CD63CA76742E}"/>
              </a:ext>
            </a:extLst>
          </p:cNvPr>
          <p:cNvSpPr>
            <a:spLocks noChangeAspect="1"/>
          </p:cNvSpPr>
          <p:nvPr/>
        </p:nvSpPr>
        <p:spPr>
          <a:xfrm>
            <a:off x="5044119" y="1126560"/>
            <a:ext cx="546683" cy="455285"/>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49">
            <a:extLst>
              <a:ext uri="{FF2B5EF4-FFF2-40B4-BE49-F238E27FC236}">
                <a16:creationId xmlns:a16="http://schemas.microsoft.com/office/drawing/2014/main" id="{86860582-48B3-E74B-9CED-9C78EF854D67}"/>
              </a:ext>
            </a:extLst>
          </p:cNvPr>
          <p:cNvSpPr>
            <a:spLocks noChangeAspect="1"/>
          </p:cNvSpPr>
          <p:nvPr/>
        </p:nvSpPr>
        <p:spPr>
          <a:xfrm>
            <a:off x="6813708" y="1057864"/>
            <a:ext cx="485901" cy="485901"/>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2" name="Freeform 50">
            <a:extLst>
              <a:ext uri="{FF2B5EF4-FFF2-40B4-BE49-F238E27FC236}">
                <a16:creationId xmlns:a16="http://schemas.microsoft.com/office/drawing/2014/main" id="{DE65FFFA-1240-7A49-A14C-EF75977F004F}"/>
              </a:ext>
            </a:extLst>
          </p:cNvPr>
          <p:cNvSpPr>
            <a:spLocks noChangeAspect="1"/>
          </p:cNvSpPr>
          <p:nvPr/>
        </p:nvSpPr>
        <p:spPr>
          <a:xfrm>
            <a:off x="5906260" y="1069993"/>
            <a:ext cx="546683" cy="461641"/>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3" name="Teardrop 9">
            <a:extLst>
              <a:ext uri="{FF2B5EF4-FFF2-40B4-BE49-F238E27FC236}">
                <a16:creationId xmlns:a16="http://schemas.microsoft.com/office/drawing/2014/main" id="{DDCA8558-DE24-104D-A5F5-AC8D9DD291E2}"/>
              </a:ext>
            </a:extLst>
          </p:cNvPr>
          <p:cNvSpPr>
            <a:spLocks noChangeAspect="1"/>
          </p:cNvSpPr>
          <p:nvPr/>
        </p:nvSpPr>
        <p:spPr>
          <a:xfrm rot="18900000">
            <a:off x="7685948" y="2125951"/>
            <a:ext cx="529208" cy="45166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4" name="Freeform 97">
            <a:extLst>
              <a:ext uri="{FF2B5EF4-FFF2-40B4-BE49-F238E27FC236}">
                <a16:creationId xmlns:a16="http://schemas.microsoft.com/office/drawing/2014/main" id="{271BB3A0-F576-F145-A1E1-FAAAFFA4E2A4}"/>
              </a:ext>
            </a:extLst>
          </p:cNvPr>
          <p:cNvSpPr>
            <a:spLocks noChangeAspect="1"/>
          </p:cNvSpPr>
          <p:nvPr/>
        </p:nvSpPr>
        <p:spPr>
          <a:xfrm>
            <a:off x="8428929" y="1062131"/>
            <a:ext cx="638820" cy="47736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5" name="Donut 22">
            <a:extLst>
              <a:ext uri="{FF2B5EF4-FFF2-40B4-BE49-F238E27FC236}">
                <a16:creationId xmlns:a16="http://schemas.microsoft.com/office/drawing/2014/main" id="{6B28F8B2-4BFE-D848-8331-672D111EBD30}"/>
              </a:ext>
            </a:extLst>
          </p:cNvPr>
          <p:cNvSpPr>
            <a:spLocks noChangeAspect="1"/>
          </p:cNvSpPr>
          <p:nvPr/>
        </p:nvSpPr>
        <p:spPr>
          <a:xfrm>
            <a:off x="10200209" y="1160808"/>
            <a:ext cx="546683" cy="280011"/>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56" name="Freeform 99">
            <a:extLst>
              <a:ext uri="{FF2B5EF4-FFF2-40B4-BE49-F238E27FC236}">
                <a16:creationId xmlns:a16="http://schemas.microsoft.com/office/drawing/2014/main" id="{7184F097-EC68-0648-94CB-5885AB6B0A1B}"/>
              </a:ext>
            </a:extLst>
          </p:cNvPr>
          <p:cNvSpPr>
            <a:spLocks noChangeAspect="1"/>
          </p:cNvSpPr>
          <p:nvPr/>
        </p:nvSpPr>
        <p:spPr>
          <a:xfrm>
            <a:off x="7749980" y="1049848"/>
            <a:ext cx="401145" cy="5019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7" name="Oval 10">
            <a:extLst>
              <a:ext uri="{FF2B5EF4-FFF2-40B4-BE49-F238E27FC236}">
                <a16:creationId xmlns:a16="http://schemas.microsoft.com/office/drawing/2014/main" id="{EB216D8D-7AF9-8243-969A-5B0A76FA172C}"/>
              </a:ext>
            </a:extLst>
          </p:cNvPr>
          <p:cNvSpPr/>
          <p:nvPr/>
        </p:nvSpPr>
        <p:spPr>
          <a:xfrm>
            <a:off x="9357063" y="1050898"/>
            <a:ext cx="502149" cy="499831"/>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8" name="Freeform 101">
            <a:extLst>
              <a:ext uri="{FF2B5EF4-FFF2-40B4-BE49-F238E27FC236}">
                <a16:creationId xmlns:a16="http://schemas.microsoft.com/office/drawing/2014/main" id="{6566F133-598A-6041-9463-BAA4C01FBB7A}"/>
              </a:ext>
            </a:extLst>
          </p:cNvPr>
          <p:cNvSpPr/>
          <p:nvPr/>
        </p:nvSpPr>
        <p:spPr>
          <a:xfrm>
            <a:off x="11132071" y="1105266"/>
            <a:ext cx="293756" cy="391097"/>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9" name="Group 102">
            <a:extLst>
              <a:ext uri="{FF2B5EF4-FFF2-40B4-BE49-F238E27FC236}">
                <a16:creationId xmlns:a16="http://schemas.microsoft.com/office/drawing/2014/main" id="{B9EF9DA6-7430-EC40-864A-73D97F5B829F}"/>
              </a:ext>
            </a:extLst>
          </p:cNvPr>
          <p:cNvGrpSpPr>
            <a:grpSpLocks noChangeAspect="1"/>
          </p:cNvGrpSpPr>
          <p:nvPr/>
        </p:nvGrpSpPr>
        <p:grpSpPr>
          <a:xfrm>
            <a:off x="8580285" y="2078442"/>
            <a:ext cx="336105" cy="546683"/>
            <a:chOff x="2071598" y="2060848"/>
            <a:chExt cx="1917605" cy="3137144"/>
          </a:xfrm>
          <a:solidFill>
            <a:srgbClr val="003264"/>
          </a:solidFill>
        </p:grpSpPr>
        <p:sp>
          <p:nvSpPr>
            <p:cNvPr id="60" name="Freeform 103">
              <a:extLst>
                <a:ext uri="{FF2B5EF4-FFF2-40B4-BE49-F238E27FC236}">
                  <a16:creationId xmlns:a16="http://schemas.microsoft.com/office/drawing/2014/main" id="{D0F084FA-82FC-B444-B1FC-752937D520E6}"/>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1" name="Freeform 104">
              <a:extLst>
                <a:ext uri="{FF2B5EF4-FFF2-40B4-BE49-F238E27FC236}">
                  <a16:creationId xmlns:a16="http://schemas.microsoft.com/office/drawing/2014/main" id="{54E8D232-1BEC-E74B-BBE8-0BF68EB3CF2D}"/>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2" name="Freeform 105">
              <a:extLst>
                <a:ext uri="{FF2B5EF4-FFF2-40B4-BE49-F238E27FC236}">
                  <a16:creationId xmlns:a16="http://schemas.microsoft.com/office/drawing/2014/main" id="{F690244D-3F43-274D-BCE3-1DB0AE43CC47}"/>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3" name="Freeform 106">
              <a:extLst>
                <a:ext uri="{FF2B5EF4-FFF2-40B4-BE49-F238E27FC236}">
                  <a16:creationId xmlns:a16="http://schemas.microsoft.com/office/drawing/2014/main" id="{BED918A6-E1D0-7040-BFE1-CAE3F4DE742A}"/>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64" name="Freeform 107">
            <a:extLst>
              <a:ext uri="{FF2B5EF4-FFF2-40B4-BE49-F238E27FC236}">
                <a16:creationId xmlns:a16="http://schemas.microsoft.com/office/drawing/2014/main" id="{A70C8AE0-A11F-C341-BE5C-1E18C14FE2C4}"/>
              </a:ext>
            </a:extLst>
          </p:cNvPr>
          <p:cNvSpPr>
            <a:spLocks noChangeAspect="1"/>
          </p:cNvSpPr>
          <p:nvPr/>
        </p:nvSpPr>
        <p:spPr>
          <a:xfrm>
            <a:off x="9520487" y="2078442"/>
            <a:ext cx="175304" cy="546683"/>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5" name="Freeform 108">
            <a:extLst>
              <a:ext uri="{FF2B5EF4-FFF2-40B4-BE49-F238E27FC236}">
                <a16:creationId xmlns:a16="http://schemas.microsoft.com/office/drawing/2014/main" id="{B44DFA4A-001F-4A4D-B0F6-8F6038B37D33}"/>
              </a:ext>
            </a:extLst>
          </p:cNvPr>
          <p:cNvSpPr/>
          <p:nvPr/>
        </p:nvSpPr>
        <p:spPr>
          <a:xfrm>
            <a:off x="5920686" y="2065679"/>
            <a:ext cx="517837" cy="5722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6" name="Oval 8">
            <a:extLst>
              <a:ext uri="{FF2B5EF4-FFF2-40B4-BE49-F238E27FC236}">
                <a16:creationId xmlns:a16="http://schemas.microsoft.com/office/drawing/2014/main" id="{AE008D06-3D3A-C04E-AA97-EED07961C236}"/>
              </a:ext>
            </a:extLst>
          </p:cNvPr>
          <p:cNvSpPr/>
          <p:nvPr/>
        </p:nvSpPr>
        <p:spPr>
          <a:xfrm>
            <a:off x="6784689" y="2078413"/>
            <a:ext cx="543937" cy="546741"/>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67" name="Group 110">
            <a:extLst>
              <a:ext uri="{FF2B5EF4-FFF2-40B4-BE49-F238E27FC236}">
                <a16:creationId xmlns:a16="http://schemas.microsoft.com/office/drawing/2014/main" id="{768811D2-A9F6-7349-81F0-7EA15EA701D0}"/>
              </a:ext>
            </a:extLst>
          </p:cNvPr>
          <p:cNvGrpSpPr/>
          <p:nvPr/>
        </p:nvGrpSpPr>
        <p:grpSpPr>
          <a:xfrm>
            <a:off x="5056016" y="2065679"/>
            <a:ext cx="517837" cy="572212"/>
            <a:chOff x="4835382" y="73243"/>
            <a:chExt cx="2920830" cy="3227535"/>
          </a:xfrm>
          <a:solidFill>
            <a:srgbClr val="003264"/>
          </a:solidFill>
        </p:grpSpPr>
        <p:sp>
          <p:nvSpPr>
            <p:cNvPr id="68" name="Freeform 111">
              <a:extLst>
                <a:ext uri="{FF2B5EF4-FFF2-40B4-BE49-F238E27FC236}">
                  <a16:creationId xmlns:a16="http://schemas.microsoft.com/office/drawing/2014/main" id="{18AA8857-5A5D-AB47-85C4-3CD202F4B466}"/>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9" name="Oval 37">
              <a:extLst>
                <a:ext uri="{FF2B5EF4-FFF2-40B4-BE49-F238E27FC236}">
                  <a16:creationId xmlns:a16="http://schemas.microsoft.com/office/drawing/2014/main" id="{A09E78B6-A1FC-7F44-8373-D79D92D9081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70" name="Rectangle 19">
            <a:extLst>
              <a:ext uri="{FF2B5EF4-FFF2-40B4-BE49-F238E27FC236}">
                <a16:creationId xmlns:a16="http://schemas.microsoft.com/office/drawing/2014/main" id="{66BEDFB9-7F24-F74C-A490-7A6E8B30AC38}"/>
              </a:ext>
            </a:extLst>
          </p:cNvPr>
          <p:cNvSpPr/>
          <p:nvPr/>
        </p:nvSpPr>
        <p:spPr>
          <a:xfrm>
            <a:off x="4208948" y="2096728"/>
            <a:ext cx="464072" cy="510112"/>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1" name="Freeform 114">
            <a:extLst>
              <a:ext uri="{FF2B5EF4-FFF2-40B4-BE49-F238E27FC236}">
                <a16:creationId xmlns:a16="http://schemas.microsoft.com/office/drawing/2014/main" id="{DDB7AD68-DDF4-CB49-9438-9DE225C34D35}"/>
              </a:ext>
            </a:extLst>
          </p:cNvPr>
          <p:cNvSpPr>
            <a:spLocks noChangeAspect="1"/>
          </p:cNvSpPr>
          <p:nvPr/>
        </p:nvSpPr>
        <p:spPr>
          <a:xfrm>
            <a:off x="10190115" y="2078442"/>
            <a:ext cx="566872" cy="546683"/>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2" name="Rounded Rectangle 31">
            <a:extLst>
              <a:ext uri="{FF2B5EF4-FFF2-40B4-BE49-F238E27FC236}">
                <a16:creationId xmlns:a16="http://schemas.microsoft.com/office/drawing/2014/main" id="{318BCD53-ACD8-744E-B2C4-BCC7E57FB4F1}"/>
              </a:ext>
            </a:extLst>
          </p:cNvPr>
          <p:cNvSpPr>
            <a:spLocks noChangeAspect="1"/>
          </p:cNvSpPr>
          <p:nvPr/>
        </p:nvSpPr>
        <p:spPr>
          <a:xfrm>
            <a:off x="4248733" y="3256708"/>
            <a:ext cx="384499" cy="546683"/>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3" name="Oval 47">
            <a:extLst>
              <a:ext uri="{FF2B5EF4-FFF2-40B4-BE49-F238E27FC236}">
                <a16:creationId xmlns:a16="http://schemas.microsoft.com/office/drawing/2014/main" id="{61C3EB3A-55EC-B540-B53B-22CCE91F8CFC}"/>
              </a:ext>
            </a:extLst>
          </p:cNvPr>
          <p:cNvSpPr>
            <a:spLocks noChangeAspect="1"/>
          </p:cNvSpPr>
          <p:nvPr/>
        </p:nvSpPr>
        <p:spPr>
          <a:xfrm>
            <a:off x="11005608" y="2078442"/>
            <a:ext cx="546683" cy="546683"/>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4" name="Oval 50">
            <a:extLst>
              <a:ext uri="{FF2B5EF4-FFF2-40B4-BE49-F238E27FC236}">
                <a16:creationId xmlns:a16="http://schemas.microsoft.com/office/drawing/2014/main" id="{4D6BFECD-E0B0-FB4B-8B42-4A7706D8D984}"/>
              </a:ext>
            </a:extLst>
          </p:cNvPr>
          <p:cNvSpPr>
            <a:spLocks noChangeAspect="1"/>
          </p:cNvSpPr>
          <p:nvPr/>
        </p:nvSpPr>
        <p:spPr>
          <a:xfrm>
            <a:off x="5072919" y="3256708"/>
            <a:ext cx="484031" cy="54668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5" name="Heart 17">
            <a:extLst>
              <a:ext uri="{FF2B5EF4-FFF2-40B4-BE49-F238E27FC236}">
                <a16:creationId xmlns:a16="http://schemas.microsoft.com/office/drawing/2014/main" id="{E6A6CB9C-1237-3E4B-828D-D84414FF7293}"/>
              </a:ext>
            </a:extLst>
          </p:cNvPr>
          <p:cNvSpPr/>
          <p:nvPr/>
        </p:nvSpPr>
        <p:spPr>
          <a:xfrm>
            <a:off x="7691920" y="3274755"/>
            <a:ext cx="517261" cy="50715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6" name="Rounded Rectangle 25">
            <a:extLst>
              <a:ext uri="{FF2B5EF4-FFF2-40B4-BE49-F238E27FC236}">
                <a16:creationId xmlns:a16="http://schemas.microsoft.com/office/drawing/2014/main" id="{CC576473-19C9-7D42-98BD-CD567129F2C1}"/>
              </a:ext>
            </a:extLst>
          </p:cNvPr>
          <p:cNvSpPr/>
          <p:nvPr/>
        </p:nvSpPr>
        <p:spPr>
          <a:xfrm>
            <a:off x="6799898" y="3313656"/>
            <a:ext cx="513516" cy="432788"/>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7" name="Chord 32">
            <a:extLst>
              <a:ext uri="{FF2B5EF4-FFF2-40B4-BE49-F238E27FC236}">
                <a16:creationId xmlns:a16="http://schemas.microsoft.com/office/drawing/2014/main" id="{445B14DC-F7CE-A040-8292-F411AE3F997E}"/>
              </a:ext>
            </a:extLst>
          </p:cNvPr>
          <p:cNvSpPr/>
          <p:nvPr/>
        </p:nvSpPr>
        <p:spPr>
          <a:xfrm>
            <a:off x="5922843" y="3275543"/>
            <a:ext cx="513516" cy="509012"/>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8" name="Rounded Rectangle 40">
            <a:extLst>
              <a:ext uri="{FF2B5EF4-FFF2-40B4-BE49-F238E27FC236}">
                <a16:creationId xmlns:a16="http://schemas.microsoft.com/office/drawing/2014/main" id="{700419A8-6DE8-424C-8A03-403AF7858979}"/>
              </a:ext>
            </a:extLst>
          </p:cNvPr>
          <p:cNvSpPr/>
          <p:nvPr/>
        </p:nvSpPr>
        <p:spPr>
          <a:xfrm rot="2942052">
            <a:off x="8509671" y="3276144"/>
            <a:ext cx="477335" cy="507811"/>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9" name="Rounded Rectangle 7">
            <a:extLst>
              <a:ext uri="{FF2B5EF4-FFF2-40B4-BE49-F238E27FC236}">
                <a16:creationId xmlns:a16="http://schemas.microsoft.com/office/drawing/2014/main" id="{D1DA1ABB-422A-6F42-8285-9355B94F04CE}"/>
              </a:ext>
            </a:extLst>
          </p:cNvPr>
          <p:cNvSpPr>
            <a:spLocks noChangeAspect="1"/>
          </p:cNvSpPr>
          <p:nvPr/>
        </p:nvSpPr>
        <p:spPr>
          <a:xfrm rot="18924894" flipH="1">
            <a:off x="6095737" y="4341154"/>
            <a:ext cx="167732" cy="656019"/>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0" name="Rounded Rectangle 17">
            <a:extLst>
              <a:ext uri="{FF2B5EF4-FFF2-40B4-BE49-F238E27FC236}">
                <a16:creationId xmlns:a16="http://schemas.microsoft.com/office/drawing/2014/main" id="{C7DB5F8F-14ED-6844-8988-80BC6A86DE88}"/>
              </a:ext>
            </a:extLst>
          </p:cNvPr>
          <p:cNvSpPr>
            <a:spLocks noChangeAspect="1"/>
          </p:cNvSpPr>
          <p:nvPr/>
        </p:nvSpPr>
        <p:spPr>
          <a:xfrm>
            <a:off x="11107154" y="3256708"/>
            <a:ext cx="343593" cy="54668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1" name="Oval 21">
            <a:extLst>
              <a:ext uri="{FF2B5EF4-FFF2-40B4-BE49-F238E27FC236}">
                <a16:creationId xmlns:a16="http://schemas.microsoft.com/office/drawing/2014/main" id="{481B97E4-C5E9-374B-ADFB-684C4DDFAFD8}"/>
              </a:ext>
            </a:extLst>
          </p:cNvPr>
          <p:cNvSpPr>
            <a:spLocks noChangeAspect="1"/>
          </p:cNvSpPr>
          <p:nvPr/>
        </p:nvSpPr>
        <p:spPr>
          <a:xfrm>
            <a:off x="9334795" y="3256708"/>
            <a:ext cx="546683" cy="546683"/>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2" name="Oval 25">
            <a:extLst>
              <a:ext uri="{FF2B5EF4-FFF2-40B4-BE49-F238E27FC236}">
                <a16:creationId xmlns:a16="http://schemas.microsoft.com/office/drawing/2014/main" id="{04C4E94D-9D1D-C74B-B526-B365CC6702A3}"/>
              </a:ext>
            </a:extLst>
          </p:cNvPr>
          <p:cNvSpPr>
            <a:spLocks noChangeAspect="1"/>
          </p:cNvSpPr>
          <p:nvPr/>
        </p:nvSpPr>
        <p:spPr>
          <a:xfrm>
            <a:off x="10200582" y="3256708"/>
            <a:ext cx="545937" cy="54668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3" name="Block Arc 20">
            <a:extLst>
              <a:ext uri="{FF2B5EF4-FFF2-40B4-BE49-F238E27FC236}">
                <a16:creationId xmlns:a16="http://schemas.microsoft.com/office/drawing/2014/main" id="{DC8FEB45-7C5B-C84F-A5DC-1B6B346CDAC5}"/>
              </a:ext>
            </a:extLst>
          </p:cNvPr>
          <p:cNvSpPr>
            <a:spLocks noChangeAspect="1"/>
          </p:cNvSpPr>
          <p:nvPr/>
        </p:nvSpPr>
        <p:spPr>
          <a:xfrm rot="10800000">
            <a:off x="5062848" y="4395821"/>
            <a:ext cx="504177" cy="546683"/>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4" name="Block Arc 11">
            <a:extLst>
              <a:ext uri="{FF2B5EF4-FFF2-40B4-BE49-F238E27FC236}">
                <a16:creationId xmlns:a16="http://schemas.microsoft.com/office/drawing/2014/main" id="{CC799921-9648-C541-9F75-42BAA86248B2}"/>
              </a:ext>
            </a:extLst>
          </p:cNvPr>
          <p:cNvSpPr/>
          <p:nvPr/>
        </p:nvSpPr>
        <p:spPr>
          <a:xfrm rot="10800000">
            <a:off x="8583190" y="4379668"/>
            <a:ext cx="330297" cy="537435"/>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5" name="Rectangle 21">
            <a:extLst>
              <a:ext uri="{FF2B5EF4-FFF2-40B4-BE49-F238E27FC236}">
                <a16:creationId xmlns:a16="http://schemas.microsoft.com/office/drawing/2014/main" id="{7744E504-93C6-1941-8AFA-CF668822673F}"/>
              </a:ext>
            </a:extLst>
          </p:cNvPr>
          <p:cNvSpPr/>
          <p:nvPr/>
        </p:nvSpPr>
        <p:spPr>
          <a:xfrm>
            <a:off x="6795655" y="4522954"/>
            <a:ext cx="522007" cy="29242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6" name="Round Same Side Corner Rectangle 8">
            <a:extLst>
              <a:ext uri="{FF2B5EF4-FFF2-40B4-BE49-F238E27FC236}">
                <a16:creationId xmlns:a16="http://schemas.microsoft.com/office/drawing/2014/main" id="{D80C6D03-A5CF-A24D-AA5E-ACE5329B335E}"/>
              </a:ext>
            </a:extLst>
          </p:cNvPr>
          <p:cNvSpPr/>
          <p:nvPr/>
        </p:nvSpPr>
        <p:spPr>
          <a:xfrm>
            <a:off x="11009411" y="4421744"/>
            <a:ext cx="539076" cy="539903"/>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7" name="Rounded Rectangle 51">
            <a:extLst>
              <a:ext uri="{FF2B5EF4-FFF2-40B4-BE49-F238E27FC236}">
                <a16:creationId xmlns:a16="http://schemas.microsoft.com/office/drawing/2014/main" id="{87ADAB1E-19C8-AF4F-A0E6-9703869D7494}"/>
              </a:ext>
            </a:extLst>
          </p:cNvPr>
          <p:cNvSpPr/>
          <p:nvPr/>
        </p:nvSpPr>
        <p:spPr>
          <a:xfrm rot="16200000" flipH="1">
            <a:off x="9338937" y="5379433"/>
            <a:ext cx="558811" cy="52626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88" name="Isosceles Triangle 5">
            <a:extLst>
              <a:ext uri="{FF2B5EF4-FFF2-40B4-BE49-F238E27FC236}">
                <a16:creationId xmlns:a16="http://schemas.microsoft.com/office/drawing/2014/main" id="{840F328D-5A1E-0A4F-9E19-27CEE5B20055}"/>
              </a:ext>
            </a:extLst>
          </p:cNvPr>
          <p:cNvSpPr>
            <a:spLocks noChangeAspect="1"/>
          </p:cNvSpPr>
          <p:nvPr/>
        </p:nvSpPr>
        <p:spPr>
          <a:xfrm>
            <a:off x="7742005" y="4460845"/>
            <a:ext cx="417091" cy="416640"/>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9" name="Trapezoid 22">
            <a:extLst>
              <a:ext uri="{FF2B5EF4-FFF2-40B4-BE49-F238E27FC236}">
                <a16:creationId xmlns:a16="http://schemas.microsoft.com/office/drawing/2014/main" id="{0C5AF0E3-700F-CD4B-87A6-8B53E0B9691C}"/>
              </a:ext>
            </a:extLst>
          </p:cNvPr>
          <p:cNvSpPr>
            <a:spLocks noChangeAspect="1"/>
          </p:cNvSpPr>
          <p:nvPr/>
        </p:nvSpPr>
        <p:spPr>
          <a:xfrm>
            <a:off x="9334795" y="4530110"/>
            <a:ext cx="546683" cy="278107"/>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0" name="Rounded Rectangle 20">
            <a:extLst>
              <a:ext uri="{FF2B5EF4-FFF2-40B4-BE49-F238E27FC236}">
                <a16:creationId xmlns:a16="http://schemas.microsoft.com/office/drawing/2014/main" id="{FCC1F83A-23EA-694A-9F02-EC27F42533C4}"/>
              </a:ext>
            </a:extLst>
          </p:cNvPr>
          <p:cNvSpPr>
            <a:spLocks noChangeAspect="1"/>
          </p:cNvSpPr>
          <p:nvPr/>
        </p:nvSpPr>
        <p:spPr>
          <a:xfrm rot="2160000">
            <a:off x="10220219" y="4395821"/>
            <a:ext cx="506663" cy="546683"/>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1" name="Trapezoid 28">
            <a:extLst>
              <a:ext uri="{FF2B5EF4-FFF2-40B4-BE49-F238E27FC236}">
                <a16:creationId xmlns:a16="http://schemas.microsoft.com/office/drawing/2014/main" id="{795B852B-7E7A-0C48-98B9-7432B737BFEA}"/>
              </a:ext>
            </a:extLst>
          </p:cNvPr>
          <p:cNvSpPr>
            <a:spLocks noChangeAspect="1"/>
          </p:cNvSpPr>
          <p:nvPr/>
        </p:nvSpPr>
        <p:spPr>
          <a:xfrm>
            <a:off x="4215437" y="4395821"/>
            <a:ext cx="451095" cy="54668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2" name="Rounded Rectangle 2">
            <a:extLst>
              <a:ext uri="{FF2B5EF4-FFF2-40B4-BE49-F238E27FC236}">
                <a16:creationId xmlns:a16="http://schemas.microsoft.com/office/drawing/2014/main" id="{44518BBC-6E14-1044-AEEE-9210CE2FF230}"/>
              </a:ext>
            </a:extLst>
          </p:cNvPr>
          <p:cNvSpPr/>
          <p:nvPr/>
        </p:nvSpPr>
        <p:spPr>
          <a:xfrm>
            <a:off x="5047035" y="5386171"/>
            <a:ext cx="535799" cy="5357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3" name="Rounded Rectangle 8">
            <a:extLst>
              <a:ext uri="{FF2B5EF4-FFF2-40B4-BE49-F238E27FC236}">
                <a16:creationId xmlns:a16="http://schemas.microsoft.com/office/drawing/2014/main" id="{AA7DB788-C734-7648-80E2-BA55DEDE5F88}"/>
              </a:ext>
            </a:extLst>
          </p:cNvPr>
          <p:cNvSpPr/>
          <p:nvPr/>
        </p:nvSpPr>
        <p:spPr>
          <a:xfrm>
            <a:off x="4173055" y="5386171"/>
            <a:ext cx="535859" cy="53579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4" name="Rounded Rectangle 2">
            <a:extLst>
              <a:ext uri="{FF2B5EF4-FFF2-40B4-BE49-F238E27FC236}">
                <a16:creationId xmlns:a16="http://schemas.microsoft.com/office/drawing/2014/main" id="{464E6CE4-44B0-4D4A-B88D-A8BB9052642C}"/>
              </a:ext>
            </a:extLst>
          </p:cNvPr>
          <p:cNvSpPr/>
          <p:nvPr/>
        </p:nvSpPr>
        <p:spPr>
          <a:xfrm>
            <a:off x="6788758" y="5386171"/>
            <a:ext cx="535799" cy="53579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5" name="Rounded Rectangle 3">
            <a:extLst>
              <a:ext uri="{FF2B5EF4-FFF2-40B4-BE49-F238E27FC236}">
                <a16:creationId xmlns:a16="http://schemas.microsoft.com/office/drawing/2014/main" id="{446ADFC5-3E4D-8644-B55F-8F59D84A3EA2}"/>
              </a:ext>
            </a:extLst>
          </p:cNvPr>
          <p:cNvSpPr>
            <a:spLocks noChangeAspect="1"/>
          </p:cNvSpPr>
          <p:nvPr/>
        </p:nvSpPr>
        <p:spPr>
          <a:xfrm>
            <a:off x="5911703" y="5386171"/>
            <a:ext cx="535799" cy="53579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6" name="Rounded Rectangle 10">
            <a:extLst>
              <a:ext uri="{FF2B5EF4-FFF2-40B4-BE49-F238E27FC236}">
                <a16:creationId xmlns:a16="http://schemas.microsoft.com/office/drawing/2014/main" id="{7800CD96-5985-A940-B3F8-B61B126D06E9}"/>
              </a:ext>
            </a:extLst>
          </p:cNvPr>
          <p:cNvSpPr>
            <a:spLocks noChangeAspect="1"/>
          </p:cNvSpPr>
          <p:nvPr/>
        </p:nvSpPr>
        <p:spPr>
          <a:xfrm>
            <a:off x="7681699" y="5375288"/>
            <a:ext cx="537708" cy="546683"/>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7" name="Block Arc 6">
            <a:extLst>
              <a:ext uri="{FF2B5EF4-FFF2-40B4-BE49-F238E27FC236}">
                <a16:creationId xmlns:a16="http://schemas.microsoft.com/office/drawing/2014/main" id="{8E652012-4FB8-4A4A-897F-9732E7FADE59}"/>
              </a:ext>
            </a:extLst>
          </p:cNvPr>
          <p:cNvSpPr/>
          <p:nvPr/>
        </p:nvSpPr>
        <p:spPr>
          <a:xfrm>
            <a:off x="8496302" y="5412939"/>
            <a:ext cx="504071" cy="509031"/>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98" name="Left Arrow 1">
            <a:extLst>
              <a:ext uri="{FF2B5EF4-FFF2-40B4-BE49-F238E27FC236}">
                <a16:creationId xmlns:a16="http://schemas.microsoft.com/office/drawing/2014/main" id="{6A3211FE-C2D6-4B4A-9EBC-5E3E6D1A590A}"/>
              </a:ext>
            </a:extLst>
          </p:cNvPr>
          <p:cNvSpPr>
            <a:spLocks noChangeAspect="1"/>
          </p:cNvSpPr>
          <p:nvPr/>
        </p:nvSpPr>
        <p:spPr>
          <a:xfrm>
            <a:off x="11037601" y="5375288"/>
            <a:ext cx="561672" cy="546683"/>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9" name="Oval 35">
            <a:extLst>
              <a:ext uri="{FF2B5EF4-FFF2-40B4-BE49-F238E27FC236}">
                <a16:creationId xmlns:a16="http://schemas.microsoft.com/office/drawing/2014/main" id="{FA4DD78B-A5CA-1C4C-B7EB-938512ECD4DA}"/>
              </a:ext>
            </a:extLst>
          </p:cNvPr>
          <p:cNvSpPr/>
          <p:nvPr/>
        </p:nvSpPr>
        <p:spPr>
          <a:xfrm>
            <a:off x="10284579" y="5376388"/>
            <a:ext cx="439784" cy="5545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Tree>
    <p:extLst>
      <p:ext uri="{BB962C8B-B14F-4D97-AF65-F5344CB8AC3E}">
        <p14:creationId xmlns:p14="http://schemas.microsoft.com/office/powerpoint/2010/main" val="3806569718"/>
      </p:ext>
    </p:extLst>
  </p:cSld>
  <p:clrMapOvr>
    <a:masterClrMapping/>
  </p:clrMapOvr>
  <p:transition spd="slow" advClick="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95" name="Isosceles Triangle 68">
            <a:extLst>
              <a:ext uri="{FF2B5EF4-FFF2-40B4-BE49-F238E27FC236}">
                <a16:creationId xmlns:a16="http://schemas.microsoft.com/office/drawing/2014/main" id="{431BE935-1582-9442-83F2-0B66AA4DD502}"/>
              </a:ext>
            </a:extLst>
          </p:cNvPr>
          <p:cNvSpPr/>
          <p:nvPr/>
        </p:nvSpPr>
        <p:spPr>
          <a:xfrm rot="10800000">
            <a:off x="7771937" y="4160457"/>
            <a:ext cx="206632" cy="64349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6" name="Rectangle 9">
            <a:extLst>
              <a:ext uri="{FF2B5EF4-FFF2-40B4-BE49-F238E27FC236}">
                <a16:creationId xmlns:a16="http://schemas.microsoft.com/office/drawing/2014/main" id="{A574130E-14FE-7D42-A9D6-D27484BC48E9}"/>
              </a:ext>
            </a:extLst>
          </p:cNvPr>
          <p:cNvSpPr/>
          <p:nvPr/>
        </p:nvSpPr>
        <p:spPr>
          <a:xfrm>
            <a:off x="8299611" y="4234750"/>
            <a:ext cx="495709" cy="49490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7" name="Isosceles Triangle 8">
            <a:extLst>
              <a:ext uri="{FF2B5EF4-FFF2-40B4-BE49-F238E27FC236}">
                <a16:creationId xmlns:a16="http://schemas.microsoft.com/office/drawing/2014/main" id="{55E2E06B-5177-8F48-AB60-D95E7B4E5F15}"/>
              </a:ext>
            </a:extLst>
          </p:cNvPr>
          <p:cNvSpPr/>
          <p:nvPr/>
        </p:nvSpPr>
        <p:spPr>
          <a:xfrm rot="16200000">
            <a:off x="4483260" y="3246804"/>
            <a:ext cx="415832" cy="49578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8" name="Donut 8">
            <a:extLst>
              <a:ext uri="{FF2B5EF4-FFF2-40B4-BE49-F238E27FC236}">
                <a16:creationId xmlns:a16="http://schemas.microsoft.com/office/drawing/2014/main" id="{272F4CB1-E124-AD46-BEE1-0A2B2ACEA0B7}"/>
              </a:ext>
            </a:extLst>
          </p:cNvPr>
          <p:cNvSpPr/>
          <p:nvPr/>
        </p:nvSpPr>
        <p:spPr>
          <a:xfrm>
            <a:off x="9272926" y="3222627"/>
            <a:ext cx="455217" cy="544131"/>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99" name="Freeform 18">
            <a:extLst>
              <a:ext uri="{FF2B5EF4-FFF2-40B4-BE49-F238E27FC236}">
                <a16:creationId xmlns:a16="http://schemas.microsoft.com/office/drawing/2014/main" id="{25E4E535-483F-6A43-B9A9-5235859EF9EF}"/>
              </a:ext>
            </a:extLst>
          </p:cNvPr>
          <p:cNvSpPr/>
          <p:nvPr/>
        </p:nvSpPr>
        <p:spPr>
          <a:xfrm>
            <a:off x="9862578" y="4289020"/>
            <a:ext cx="478725" cy="38636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0" name="Oval 7">
            <a:extLst>
              <a:ext uri="{FF2B5EF4-FFF2-40B4-BE49-F238E27FC236}">
                <a16:creationId xmlns:a16="http://schemas.microsoft.com/office/drawing/2014/main" id="{8EF946F5-ADCE-E946-9429-258AD0A691AD}"/>
              </a:ext>
            </a:extLst>
          </p:cNvPr>
          <p:cNvSpPr/>
          <p:nvPr/>
        </p:nvSpPr>
        <p:spPr>
          <a:xfrm>
            <a:off x="10000515" y="3253843"/>
            <a:ext cx="481703" cy="48170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1" name="Freeform 20">
            <a:extLst>
              <a:ext uri="{FF2B5EF4-FFF2-40B4-BE49-F238E27FC236}">
                <a16:creationId xmlns:a16="http://schemas.microsoft.com/office/drawing/2014/main" id="{FBE78F98-D13F-D049-8B43-B112EAFB37E9}"/>
              </a:ext>
            </a:extLst>
          </p:cNvPr>
          <p:cNvSpPr/>
          <p:nvPr/>
        </p:nvSpPr>
        <p:spPr>
          <a:xfrm>
            <a:off x="10698903" y="5136521"/>
            <a:ext cx="502227" cy="53674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2" name="Rounded Rectangle 25">
            <a:extLst>
              <a:ext uri="{FF2B5EF4-FFF2-40B4-BE49-F238E27FC236}">
                <a16:creationId xmlns:a16="http://schemas.microsoft.com/office/drawing/2014/main" id="{CCB6136A-396C-0141-AB6D-AA0B42CB5695}"/>
              </a:ext>
            </a:extLst>
          </p:cNvPr>
          <p:cNvSpPr/>
          <p:nvPr/>
        </p:nvSpPr>
        <p:spPr>
          <a:xfrm>
            <a:off x="10675238" y="2316597"/>
            <a:ext cx="549557" cy="40273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3" name="Block Arc 41">
            <a:extLst>
              <a:ext uri="{FF2B5EF4-FFF2-40B4-BE49-F238E27FC236}">
                <a16:creationId xmlns:a16="http://schemas.microsoft.com/office/drawing/2014/main" id="{615A3EFB-3E9C-2E45-9236-6D8C6965D49F}"/>
              </a:ext>
            </a:extLst>
          </p:cNvPr>
          <p:cNvSpPr/>
          <p:nvPr/>
        </p:nvSpPr>
        <p:spPr>
          <a:xfrm>
            <a:off x="9253220" y="5137849"/>
            <a:ext cx="527409" cy="5340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4" name="Round Same Side Corner Rectangle 11">
            <a:extLst>
              <a:ext uri="{FF2B5EF4-FFF2-40B4-BE49-F238E27FC236}">
                <a16:creationId xmlns:a16="http://schemas.microsoft.com/office/drawing/2014/main" id="{4FF03CFF-F7B3-BD42-96BF-ABAE08CA9AAB}"/>
              </a:ext>
            </a:extLst>
          </p:cNvPr>
          <p:cNvSpPr/>
          <p:nvPr/>
        </p:nvSpPr>
        <p:spPr>
          <a:xfrm rot="9900000">
            <a:off x="9959920" y="1281267"/>
            <a:ext cx="542897" cy="4610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5" name="Donut 39">
            <a:extLst>
              <a:ext uri="{FF2B5EF4-FFF2-40B4-BE49-F238E27FC236}">
                <a16:creationId xmlns:a16="http://schemas.microsoft.com/office/drawing/2014/main" id="{5686373C-5F1A-AF45-967B-29A7429C832F}"/>
              </a:ext>
            </a:extLst>
          </p:cNvPr>
          <p:cNvSpPr/>
          <p:nvPr/>
        </p:nvSpPr>
        <p:spPr>
          <a:xfrm>
            <a:off x="4377459" y="4212781"/>
            <a:ext cx="538843" cy="53884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6" name="Freeform 25">
            <a:extLst>
              <a:ext uri="{FF2B5EF4-FFF2-40B4-BE49-F238E27FC236}">
                <a16:creationId xmlns:a16="http://schemas.microsoft.com/office/drawing/2014/main" id="{4B5C812E-FDD4-B748-B91B-F486B5ED670A}"/>
              </a:ext>
            </a:extLst>
          </p:cNvPr>
          <p:cNvSpPr/>
          <p:nvPr/>
        </p:nvSpPr>
        <p:spPr>
          <a:xfrm>
            <a:off x="8609337" y="3252642"/>
            <a:ext cx="391216" cy="48410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7" name="Rectangle 36">
            <a:extLst>
              <a:ext uri="{FF2B5EF4-FFF2-40B4-BE49-F238E27FC236}">
                <a16:creationId xmlns:a16="http://schemas.microsoft.com/office/drawing/2014/main" id="{4E7A21D5-B653-6F48-87C1-F409C90BA4D1}"/>
              </a:ext>
            </a:extLst>
          </p:cNvPr>
          <p:cNvSpPr/>
          <p:nvPr/>
        </p:nvSpPr>
        <p:spPr>
          <a:xfrm>
            <a:off x="5237343" y="4252840"/>
            <a:ext cx="548767" cy="4587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8" name="Rounded Rectangle 27">
            <a:extLst>
              <a:ext uri="{FF2B5EF4-FFF2-40B4-BE49-F238E27FC236}">
                <a16:creationId xmlns:a16="http://schemas.microsoft.com/office/drawing/2014/main" id="{0EFCBF55-EDC1-6F47-B3C5-E3433C55163E}"/>
              </a:ext>
            </a:extLst>
          </p:cNvPr>
          <p:cNvSpPr/>
          <p:nvPr/>
        </p:nvSpPr>
        <p:spPr>
          <a:xfrm>
            <a:off x="8188117" y="1294149"/>
            <a:ext cx="566723" cy="4353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9" name="Rounded Rectangle 7">
            <a:extLst>
              <a:ext uri="{FF2B5EF4-FFF2-40B4-BE49-F238E27FC236}">
                <a16:creationId xmlns:a16="http://schemas.microsoft.com/office/drawing/2014/main" id="{4D18A025-0E9C-954E-A511-5187F176F26F}"/>
              </a:ext>
            </a:extLst>
          </p:cNvPr>
          <p:cNvSpPr/>
          <p:nvPr/>
        </p:nvSpPr>
        <p:spPr>
          <a:xfrm>
            <a:off x="9069290" y="1263190"/>
            <a:ext cx="576180" cy="4972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0" name="Chord 15">
            <a:extLst>
              <a:ext uri="{FF2B5EF4-FFF2-40B4-BE49-F238E27FC236}">
                <a16:creationId xmlns:a16="http://schemas.microsoft.com/office/drawing/2014/main" id="{EBFFE5CA-5E0C-7546-BB5A-3D620BF42110}"/>
              </a:ext>
            </a:extLst>
          </p:cNvPr>
          <p:cNvSpPr/>
          <p:nvPr/>
        </p:nvSpPr>
        <p:spPr>
          <a:xfrm>
            <a:off x="10817267" y="1222378"/>
            <a:ext cx="265500" cy="578861"/>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1" name="Rectangle 16">
            <a:extLst>
              <a:ext uri="{FF2B5EF4-FFF2-40B4-BE49-F238E27FC236}">
                <a16:creationId xmlns:a16="http://schemas.microsoft.com/office/drawing/2014/main" id="{B9AAD0B5-8FC6-2142-89F9-73D1F496C4EC}"/>
              </a:ext>
            </a:extLst>
          </p:cNvPr>
          <p:cNvSpPr/>
          <p:nvPr/>
        </p:nvSpPr>
        <p:spPr>
          <a:xfrm>
            <a:off x="6107151" y="4292867"/>
            <a:ext cx="576180" cy="37867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2" name="Rounded Rectangle 6">
            <a:extLst>
              <a:ext uri="{FF2B5EF4-FFF2-40B4-BE49-F238E27FC236}">
                <a16:creationId xmlns:a16="http://schemas.microsoft.com/office/drawing/2014/main" id="{0A59091E-0D79-DB43-979F-4E8BD2CB3C0D}"/>
              </a:ext>
            </a:extLst>
          </p:cNvPr>
          <p:cNvSpPr/>
          <p:nvPr/>
        </p:nvSpPr>
        <p:spPr>
          <a:xfrm>
            <a:off x="521143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3" name="Rounded Rectangle 6">
            <a:extLst>
              <a:ext uri="{FF2B5EF4-FFF2-40B4-BE49-F238E27FC236}">
                <a16:creationId xmlns:a16="http://schemas.microsoft.com/office/drawing/2014/main" id="{632932C9-2ED9-BA4E-AF69-5C76DB997517}"/>
              </a:ext>
            </a:extLst>
          </p:cNvPr>
          <p:cNvSpPr/>
          <p:nvPr/>
        </p:nvSpPr>
        <p:spPr>
          <a:xfrm>
            <a:off x="6060914"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4" name="Rounded Rectangle 6">
            <a:extLst>
              <a:ext uri="{FF2B5EF4-FFF2-40B4-BE49-F238E27FC236}">
                <a16:creationId xmlns:a16="http://schemas.microsoft.com/office/drawing/2014/main" id="{C11253DF-F6C0-3F46-AD51-82409D3933D1}"/>
              </a:ext>
            </a:extLst>
          </p:cNvPr>
          <p:cNvSpPr/>
          <p:nvPr/>
        </p:nvSpPr>
        <p:spPr>
          <a:xfrm>
            <a:off x="691038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5" name="Rounded Rectangle 6">
            <a:extLst>
              <a:ext uri="{FF2B5EF4-FFF2-40B4-BE49-F238E27FC236}">
                <a16:creationId xmlns:a16="http://schemas.microsoft.com/office/drawing/2014/main" id="{04017592-BDCA-F34E-A90C-0C825A570940}"/>
              </a:ext>
            </a:extLst>
          </p:cNvPr>
          <p:cNvSpPr/>
          <p:nvPr/>
        </p:nvSpPr>
        <p:spPr>
          <a:xfrm>
            <a:off x="7759863"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6" name="Teardrop 6">
            <a:extLst>
              <a:ext uri="{FF2B5EF4-FFF2-40B4-BE49-F238E27FC236}">
                <a16:creationId xmlns:a16="http://schemas.microsoft.com/office/drawing/2014/main" id="{6351F799-677E-A947-83A3-0BF4C97299DE}"/>
              </a:ext>
            </a:extLst>
          </p:cNvPr>
          <p:cNvSpPr/>
          <p:nvPr/>
        </p:nvSpPr>
        <p:spPr>
          <a:xfrm rot="8100000">
            <a:off x="10754587" y="3299264"/>
            <a:ext cx="390859" cy="39086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7" name="Donut 24">
            <a:extLst>
              <a:ext uri="{FF2B5EF4-FFF2-40B4-BE49-F238E27FC236}">
                <a16:creationId xmlns:a16="http://schemas.microsoft.com/office/drawing/2014/main" id="{8C9BB716-5E71-6F49-9F68-2E84BD4AF52C}"/>
              </a:ext>
            </a:extLst>
          </p:cNvPr>
          <p:cNvSpPr/>
          <p:nvPr/>
        </p:nvSpPr>
        <p:spPr>
          <a:xfrm>
            <a:off x="5807388" y="2226544"/>
            <a:ext cx="578139" cy="5828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8" name="Chord 38">
            <a:extLst>
              <a:ext uri="{FF2B5EF4-FFF2-40B4-BE49-F238E27FC236}">
                <a16:creationId xmlns:a16="http://schemas.microsoft.com/office/drawing/2014/main" id="{1017F496-18A2-5D45-8F5C-B8841B409B7D}"/>
              </a:ext>
            </a:extLst>
          </p:cNvPr>
          <p:cNvSpPr/>
          <p:nvPr/>
        </p:nvSpPr>
        <p:spPr>
          <a:xfrm>
            <a:off x="6706036" y="2226052"/>
            <a:ext cx="454011" cy="58383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9" name="Heart 38">
            <a:extLst>
              <a:ext uri="{FF2B5EF4-FFF2-40B4-BE49-F238E27FC236}">
                <a16:creationId xmlns:a16="http://schemas.microsoft.com/office/drawing/2014/main" id="{3D2CA844-083D-5D48-A16D-F27428DC2482}"/>
              </a:ext>
            </a:extLst>
          </p:cNvPr>
          <p:cNvSpPr/>
          <p:nvPr/>
        </p:nvSpPr>
        <p:spPr>
          <a:xfrm>
            <a:off x="7364094" y="1257023"/>
            <a:ext cx="509575" cy="509575"/>
          </a:xfrm>
          <a:prstGeom prst="heart">
            <a:avLst/>
          </a:pr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0" name="Round Same Side Corner Rectangle 19">
            <a:extLst>
              <a:ext uri="{FF2B5EF4-FFF2-40B4-BE49-F238E27FC236}">
                <a16:creationId xmlns:a16="http://schemas.microsoft.com/office/drawing/2014/main" id="{EFBA8166-7EE4-9549-AA34-E4AADAA96F29}"/>
              </a:ext>
            </a:extLst>
          </p:cNvPr>
          <p:cNvSpPr/>
          <p:nvPr/>
        </p:nvSpPr>
        <p:spPr>
          <a:xfrm>
            <a:off x="10047038" y="5166773"/>
            <a:ext cx="385457" cy="47624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21" name="Rectangle 23">
            <a:extLst>
              <a:ext uri="{FF2B5EF4-FFF2-40B4-BE49-F238E27FC236}">
                <a16:creationId xmlns:a16="http://schemas.microsoft.com/office/drawing/2014/main" id="{75F1AF75-DCD3-584F-AC5E-22E54AF8D0F8}"/>
              </a:ext>
            </a:extLst>
          </p:cNvPr>
          <p:cNvSpPr/>
          <p:nvPr/>
        </p:nvSpPr>
        <p:spPr>
          <a:xfrm>
            <a:off x="4373740" y="5218172"/>
            <a:ext cx="634869" cy="37344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2" name="Oval 31">
            <a:extLst>
              <a:ext uri="{FF2B5EF4-FFF2-40B4-BE49-F238E27FC236}">
                <a16:creationId xmlns:a16="http://schemas.microsoft.com/office/drawing/2014/main" id="{DD29114B-3D0A-BE41-9FB4-679B23379989}"/>
              </a:ext>
            </a:extLst>
          </p:cNvPr>
          <p:cNvSpPr/>
          <p:nvPr/>
        </p:nvSpPr>
        <p:spPr>
          <a:xfrm>
            <a:off x="8514470" y="5166501"/>
            <a:ext cx="472340" cy="47678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3" name="Rectangle 23">
            <a:extLst>
              <a:ext uri="{FF2B5EF4-FFF2-40B4-BE49-F238E27FC236}">
                <a16:creationId xmlns:a16="http://schemas.microsoft.com/office/drawing/2014/main" id="{1C9EB1F6-FB3C-D24A-AF5A-B7B01EC3D606}"/>
              </a:ext>
            </a:extLst>
          </p:cNvPr>
          <p:cNvSpPr/>
          <p:nvPr/>
        </p:nvSpPr>
        <p:spPr>
          <a:xfrm>
            <a:off x="5984871" y="5196162"/>
            <a:ext cx="647771" cy="41746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4" name="Oval 31">
            <a:extLst>
              <a:ext uri="{FF2B5EF4-FFF2-40B4-BE49-F238E27FC236}">
                <a16:creationId xmlns:a16="http://schemas.microsoft.com/office/drawing/2014/main" id="{FB6867E1-F552-3643-A237-C3E1B3ED6F5E}"/>
              </a:ext>
            </a:extLst>
          </p:cNvPr>
          <p:cNvSpPr/>
          <p:nvPr/>
        </p:nvSpPr>
        <p:spPr>
          <a:xfrm>
            <a:off x="6899051" y="5137091"/>
            <a:ext cx="542903" cy="53560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5" name="Teardrop 17">
            <a:extLst>
              <a:ext uri="{FF2B5EF4-FFF2-40B4-BE49-F238E27FC236}">
                <a16:creationId xmlns:a16="http://schemas.microsoft.com/office/drawing/2014/main" id="{310AD02D-2C9A-3B4D-BD23-745C2035A0A2}"/>
              </a:ext>
            </a:extLst>
          </p:cNvPr>
          <p:cNvSpPr/>
          <p:nvPr/>
        </p:nvSpPr>
        <p:spPr>
          <a:xfrm rot="18900000">
            <a:off x="5275019" y="5179689"/>
            <a:ext cx="443443" cy="45041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6" name="Rectangle 23">
            <a:extLst>
              <a:ext uri="{FF2B5EF4-FFF2-40B4-BE49-F238E27FC236}">
                <a16:creationId xmlns:a16="http://schemas.microsoft.com/office/drawing/2014/main" id="{4B07D693-BAB6-E34A-A0F7-C9E0FAB28DED}"/>
              </a:ext>
            </a:extLst>
          </p:cNvPr>
          <p:cNvSpPr/>
          <p:nvPr/>
        </p:nvSpPr>
        <p:spPr>
          <a:xfrm>
            <a:off x="7708364" y="5133451"/>
            <a:ext cx="539697" cy="542889"/>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7" name="Round Same Side Corner Rectangle 8">
            <a:extLst>
              <a:ext uri="{FF2B5EF4-FFF2-40B4-BE49-F238E27FC236}">
                <a16:creationId xmlns:a16="http://schemas.microsoft.com/office/drawing/2014/main" id="{B0A73FC4-81B3-B343-B49C-D04A4371365C}"/>
              </a:ext>
            </a:extLst>
          </p:cNvPr>
          <p:cNvSpPr/>
          <p:nvPr/>
        </p:nvSpPr>
        <p:spPr>
          <a:xfrm>
            <a:off x="4573535" y="1201974"/>
            <a:ext cx="235280" cy="61966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8" name="Round Same Side Corner Rectangle 20">
            <a:extLst>
              <a:ext uri="{FF2B5EF4-FFF2-40B4-BE49-F238E27FC236}">
                <a16:creationId xmlns:a16="http://schemas.microsoft.com/office/drawing/2014/main" id="{648AD282-085D-4A47-AB66-B3CC1C08A163}"/>
              </a:ext>
            </a:extLst>
          </p:cNvPr>
          <p:cNvSpPr/>
          <p:nvPr/>
        </p:nvSpPr>
        <p:spPr>
          <a:xfrm rot="10800000">
            <a:off x="5123265" y="1199114"/>
            <a:ext cx="293172" cy="62539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9" name="Donut 87">
            <a:extLst>
              <a:ext uri="{FF2B5EF4-FFF2-40B4-BE49-F238E27FC236}">
                <a16:creationId xmlns:a16="http://schemas.microsoft.com/office/drawing/2014/main" id="{1FD7BCCB-AAF9-AD45-94EC-674D824D96E9}"/>
              </a:ext>
            </a:extLst>
          </p:cNvPr>
          <p:cNvSpPr/>
          <p:nvPr/>
        </p:nvSpPr>
        <p:spPr>
          <a:xfrm>
            <a:off x="5730886" y="1285907"/>
            <a:ext cx="475295" cy="488452"/>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0" name="Donut 90">
            <a:extLst>
              <a:ext uri="{FF2B5EF4-FFF2-40B4-BE49-F238E27FC236}">
                <a16:creationId xmlns:a16="http://schemas.microsoft.com/office/drawing/2014/main" id="{DDDA5D0D-DF26-5F4F-9B47-1D0E30BB48DA}"/>
              </a:ext>
            </a:extLst>
          </p:cNvPr>
          <p:cNvSpPr/>
          <p:nvPr/>
        </p:nvSpPr>
        <p:spPr>
          <a:xfrm>
            <a:off x="6551513" y="1250268"/>
            <a:ext cx="498131" cy="509089"/>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1" name="Oval 6">
            <a:extLst>
              <a:ext uri="{FF2B5EF4-FFF2-40B4-BE49-F238E27FC236}">
                <a16:creationId xmlns:a16="http://schemas.microsoft.com/office/drawing/2014/main" id="{A733F2F3-B3F3-8E44-A3B6-EFA789D16A50}"/>
              </a:ext>
            </a:extLst>
          </p:cNvPr>
          <p:cNvSpPr/>
          <p:nvPr/>
        </p:nvSpPr>
        <p:spPr>
          <a:xfrm>
            <a:off x="7480557" y="2282671"/>
            <a:ext cx="475575" cy="470593"/>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2" name="Block Arc 25">
            <a:extLst>
              <a:ext uri="{FF2B5EF4-FFF2-40B4-BE49-F238E27FC236}">
                <a16:creationId xmlns:a16="http://schemas.microsoft.com/office/drawing/2014/main" id="{B53391DF-DE57-0B46-8C1C-92623F4ADCBD}"/>
              </a:ext>
            </a:extLst>
          </p:cNvPr>
          <p:cNvSpPr/>
          <p:nvPr/>
        </p:nvSpPr>
        <p:spPr>
          <a:xfrm>
            <a:off x="5159687" y="2281620"/>
            <a:ext cx="327192" cy="47269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3" name="Block Arc 31">
            <a:extLst>
              <a:ext uri="{FF2B5EF4-FFF2-40B4-BE49-F238E27FC236}">
                <a16:creationId xmlns:a16="http://schemas.microsoft.com/office/drawing/2014/main" id="{D8F42DC2-3D31-594F-81A4-B80DF86350BE}"/>
              </a:ext>
            </a:extLst>
          </p:cNvPr>
          <p:cNvSpPr/>
          <p:nvPr/>
        </p:nvSpPr>
        <p:spPr>
          <a:xfrm>
            <a:off x="8276641" y="2281620"/>
            <a:ext cx="426889" cy="47269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4" name="Freeform 53">
            <a:extLst>
              <a:ext uri="{FF2B5EF4-FFF2-40B4-BE49-F238E27FC236}">
                <a16:creationId xmlns:a16="http://schemas.microsoft.com/office/drawing/2014/main" id="{D2BDA80E-A19E-1647-A66F-E1ABD2F19C8B}"/>
              </a:ext>
            </a:extLst>
          </p:cNvPr>
          <p:cNvSpPr/>
          <p:nvPr/>
        </p:nvSpPr>
        <p:spPr>
          <a:xfrm>
            <a:off x="9886920" y="2278144"/>
            <a:ext cx="467808" cy="47964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5" name="Block Arc 10">
            <a:extLst>
              <a:ext uri="{FF2B5EF4-FFF2-40B4-BE49-F238E27FC236}">
                <a16:creationId xmlns:a16="http://schemas.microsoft.com/office/drawing/2014/main" id="{B4082E44-E846-A845-BEA4-DADE276FF58B}"/>
              </a:ext>
            </a:extLst>
          </p:cNvPr>
          <p:cNvSpPr/>
          <p:nvPr/>
        </p:nvSpPr>
        <p:spPr>
          <a:xfrm>
            <a:off x="10662345" y="4287349"/>
            <a:ext cx="575345" cy="38970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6" name="Freeform 55">
            <a:extLst>
              <a:ext uri="{FF2B5EF4-FFF2-40B4-BE49-F238E27FC236}">
                <a16:creationId xmlns:a16="http://schemas.microsoft.com/office/drawing/2014/main" id="{A555509C-62F5-6748-98A3-E6AF7CB4C4B9}"/>
              </a:ext>
            </a:extLst>
          </p:cNvPr>
          <p:cNvSpPr/>
          <p:nvPr/>
        </p:nvSpPr>
        <p:spPr>
          <a:xfrm>
            <a:off x="4543172" y="2155311"/>
            <a:ext cx="296005" cy="72531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7" name="Round Same Side Corner Rectangle 36">
            <a:extLst>
              <a:ext uri="{FF2B5EF4-FFF2-40B4-BE49-F238E27FC236}">
                <a16:creationId xmlns:a16="http://schemas.microsoft.com/office/drawing/2014/main" id="{F2285FAE-DDC9-DB4F-91CC-FAA1CA8B308F}"/>
              </a:ext>
            </a:extLst>
          </p:cNvPr>
          <p:cNvSpPr/>
          <p:nvPr/>
        </p:nvSpPr>
        <p:spPr>
          <a:xfrm>
            <a:off x="9024039" y="2303562"/>
            <a:ext cx="542372" cy="42880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8" name="Oval 21">
            <a:extLst>
              <a:ext uri="{FF2B5EF4-FFF2-40B4-BE49-F238E27FC236}">
                <a16:creationId xmlns:a16="http://schemas.microsoft.com/office/drawing/2014/main" id="{4078FC6A-715E-9046-A925-0F47F00E6C03}"/>
              </a:ext>
            </a:extLst>
          </p:cNvPr>
          <p:cNvSpPr>
            <a:spLocks noChangeAspect="1"/>
          </p:cNvSpPr>
          <p:nvPr/>
        </p:nvSpPr>
        <p:spPr>
          <a:xfrm>
            <a:off x="7004373" y="4257076"/>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9" name="Oval 32">
            <a:extLst>
              <a:ext uri="{FF2B5EF4-FFF2-40B4-BE49-F238E27FC236}">
                <a16:creationId xmlns:a16="http://schemas.microsoft.com/office/drawing/2014/main" id="{F52A13B3-4055-8643-82CE-AF71B9081D9A}"/>
              </a:ext>
            </a:extLst>
          </p:cNvPr>
          <p:cNvSpPr/>
          <p:nvPr/>
        </p:nvSpPr>
        <p:spPr>
          <a:xfrm>
            <a:off x="9116362" y="4226456"/>
            <a:ext cx="425175" cy="5114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956510250"/>
      </p:ext>
    </p:extLst>
  </p:cSld>
  <p:clrMapOvr>
    <a:masterClrMapping/>
  </p:clrMapOvr>
  <p:transition spd="slow" advClick="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F404FDF4-30E7-934C-898F-571F330AC629}"/>
              </a:ext>
            </a:extLst>
          </p:cNvPr>
          <p:cNvSpPr/>
          <p:nvPr/>
        </p:nvSpPr>
        <p:spPr>
          <a:xfrm>
            <a:off x="6172200" y="1151906"/>
            <a:ext cx="509081" cy="51058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 name="Isosceles Triangle 51">
            <a:extLst>
              <a:ext uri="{FF2B5EF4-FFF2-40B4-BE49-F238E27FC236}">
                <a16:creationId xmlns:a16="http://schemas.microsoft.com/office/drawing/2014/main" id="{F44E244E-21BD-0F4F-8E06-139FD56C3D4D}"/>
              </a:ext>
            </a:extLst>
          </p:cNvPr>
          <p:cNvSpPr/>
          <p:nvPr/>
        </p:nvSpPr>
        <p:spPr>
          <a:xfrm>
            <a:off x="5356001" y="1220543"/>
            <a:ext cx="509079" cy="37330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 name="Isosceles Triangle 57">
            <a:extLst>
              <a:ext uri="{FF2B5EF4-FFF2-40B4-BE49-F238E27FC236}">
                <a16:creationId xmlns:a16="http://schemas.microsoft.com/office/drawing/2014/main" id="{B0034170-9FE7-B642-A2BD-156A77227710}"/>
              </a:ext>
            </a:extLst>
          </p:cNvPr>
          <p:cNvSpPr/>
          <p:nvPr/>
        </p:nvSpPr>
        <p:spPr>
          <a:xfrm>
            <a:off x="6174230" y="4098531"/>
            <a:ext cx="304712" cy="68886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dirty="0"/>
          </a:p>
        </p:txBody>
      </p:sp>
      <p:sp>
        <p:nvSpPr>
          <p:cNvPr id="5" name="Rectangle 7">
            <a:extLst>
              <a:ext uri="{FF2B5EF4-FFF2-40B4-BE49-F238E27FC236}">
                <a16:creationId xmlns:a16="http://schemas.microsoft.com/office/drawing/2014/main" id="{BCBF5A58-FDBE-AD4F-ADF8-C52E61EC5690}"/>
              </a:ext>
            </a:extLst>
          </p:cNvPr>
          <p:cNvSpPr/>
          <p:nvPr/>
        </p:nvSpPr>
        <p:spPr>
          <a:xfrm rot="18900000">
            <a:off x="9552454" y="3256162"/>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6" name="Parallelogram 15">
            <a:extLst>
              <a:ext uri="{FF2B5EF4-FFF2-40B4-BE49-F238E27FC236}">
                <a16:creationId xmlns:a16="http://schemas.microsoft.com/office/drawing/2014/main" id="{5E517BAD-BA26-C34B-B4B9-C960E5A60A17}"/>
              </a:ext>
            </a:extLst>
          </p:cNvPr>
          <p:cNvSpPr/>
          <p:nvPr/>
        </p:nvSpPr>
        <p:spPr>
          <a:xfrm flipH="1">
            <a:off x="5349879" y="4216961"/>
            <a:ext cx="452003" cy="45200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7" name="Freeform 19">
            <a:extLst>
              <a:ext uri="{FF2B5EF4-FFF2-40B4-BE49-F238E27FC236}">
                <a16:creationId xmlns:a16="http://schemas.microsoft.com/office/drawing/2014/main" id="{53538626-E290-1E4E-96DB-3DEC093ECCCB}"/>
              </a:ext>
            </a:extLst>
          </p:cNvPr>
          <p:cNvSpPr/>
          <p:nvPr/>
        </p:nvSpPr>
        <p:spPr>
          <a:xfrm>
            <a:off x="7761616" y="3244434"/>
            <a:ext cx="448387" cy="44119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 name="Rectangle 30">
            <a:extLst>
              <a:ext uri="{FF2B5EF4-FFF2-40B4-BE49-F238E27FC236}">
                <a16:creationId xmlns:a16="http://schemas.microsoft.com/office/drawing/2014/main" id="{ABFB4357-BE7A-8041-9D1E-4070EE89F1FD}"/>
              </a:ext>
            </a:extLst>
          </p:cNvPr>
          <p:cNvSpPr/>
          <p:nvPr/>
        </p:nvSpPr>
        <p:spPr>
          <a:xfrm>
            <a:off x="10990675" y="3203622"/>
            <a:ext cx="452003" cy="45068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 name="Rectangle 7">
            <a:extLst>
              <a:ext uri="{FF2B5EF4-FFF2-40B4-BE49-F238E27FC236}">
                <a16:creationId xmlns:a16="http://schemas.microsoft.com/office/drawing/2014/main" id="{4FD0D69C-13B3-084B-A4FC-061A1D2DF64C}"/>
              </a:ext>
            </a:extLst>
          </p:cNvPr>
          <p:cNvSpPr/>
          <p:nvPr/>
        </p:nvSpPr>
        <p:spPr>
          <a:xfrm>
            <a:off x="6988398" y="1177755"/>
            <a:ext cx="458885" cy="45888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0" name="Rectangle 15">
            <a:extLst>
              <a:ext uri="{FF2B5EF4-FFF2-40B4-BE49-F238E27FC236}">
                <a16:creationId xmlns:a16="http://schemas.microsoft.com/office/drawing/2014/main" id="{4F996A6E-2FDF-F045-8AB2-857801C0F8D1}"/>
              </a:ext>
            </a:extLst>
          </p:cNvPr>
          <p:cNvSpPr/>
          <p:nvPr/>
        </p:nvSpPr>
        <p:spPr>
          <a:xfrm rot="5400000">
            <a:off x="7754100" y="1177755"/>
            <a:ext cx="459497" cy="45888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1" name="Pie 24">
            <a:extLst>
              <a:ext uri="{FF2B5EF4-FFF2-40B4-BE49-F238E27FC236}">
                <a16:creationId xmlns:a16="http://schemas.microsoft.com/office/drawing/2014/main" id="{B7F6BA25-A82C-5449-9D8C-C943F7E72B6E}"/>
              </a:ext>
            </a:extLst>
          </p:cNvPr>
          <p:cNvSpPr/>
          <p:nvPr/>
        </p:nvSpPr>
        <p:spPr>
          <a:xfrm>
            <a:off x="6851290" y="4194653"/>
            <a:ext cx="499383" cy="49661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2" name="Parallelogram 30">
            <a:extLst>
              <a:ext uri="{FF2B5EF4-FFF2-40B4-BE49-F238E27FC236}">
                <a16:creationId xmlns:a16="http://schemas.microsoft.com/office/drawing/2014/main" id="{0A1466C1-65A7-EA4D-A7DF-CF394F5B9268}"/>
              </a:ext>
            </a:extLst>
          </p:cNvPr>
          <p:cNvSpPr/>
          <p:nvPr/>
        </p:nvSpPr>
        <p:spPr>
          <a:xfrm flipH="1">
            <a:off x="10966111" y="2159671"/>
            <a:ext cx="501128" cy="50236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3" name="Block Arc 14">
            <a:extLst>
              <a:ext uri="{FF2B5EF4-FFF2-40B4-BE49-F238E27FC236}">
                <a16:creationId xmlns:a16="http://schemas.microsoft.com/office/drawing/2014/main" id="{986ABBEC-5235-7249-B99A-49A7FF401AA9}"/>
              </a:ext>
            </a:extLst>
          </p:cNvPr>
          <p:cNvSpPr/>
          <p:nvPr/>
        </p:nvSpPr>
        <p:spPr>
          <a:xfrm rot="16200000">
            <a:off x="8520591" y="1130946"/>
            <a:ext cx="552141" cy="55250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4" name="Block Arc 41">
            <a:extLst>
              <a:ext uri="{FF2B5EF4-FFF2-40B4-BE49-F238E27FC236}">
                <a16:creationId xmlns:a16="http://schemas.microsoft.com/office/drawing/2014/main" id="{784BB7F3-8DCC-5B45-A1E9-44BAB53363D0}"/>
              </a:ext>
            </a:extLst>
          </p:cNvPr>
          <p:cNvSpPr/>
          <p:nvPr/>
        </p:nvSpPr>
        <p:spPr>
          <a:xfrm>
            <a:off x="9380034" y="1085880"/>
            <a:ext cx="460573" cy="64263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5" name="Right Triangle 17">
            <a:extLst>
              <a:ext uri="{FF2B5EF4-FFF2-40B4-BE49-F238E27FC236}">
                <a16:creationId xmlns:a16="http://schemas.microsoft.com/office/drawing/2014/main" id="{CA13BD42-D1FD-3B42-849D-0F8F692F4619}"/>
              </a:ext>
            </a:extLst>
          </p:cNvPr>
          <p:cNvSpPr/>
          <p:nvPr/>
        </p:nvSpPr>
        <p:spPr>
          <a:xfrm>
            <a:off x="7723019" y="4177113"/>
            <a:ext cx="375416" cy="53169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6" name="Oval 27">
            <a:extLst>
              <a:ext uri="{FF2B5EF4-FFF2-40B4-BE49-F238E27FC236}">
                <a16:creationId xmlns:a16="http://schemas.microsoft.com/office/drawing/2014/main" id="{9D59C18F-620A-D840-9FE3-26DC542E5C08}"/>
              </a:ext>
            </a:extLst>
          </p:cNvPr>
          <p:cNvSpPr/>
          <p:nvPr/>
        </p:nvSpPr>
        <p:spPr>
          <a:xfrm>
            <a:off x="4524168" y="5021991"/>
            <a:ext cx="398713" cy="758261"/>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7" name="Parallelogram 15">
            <a:extLst>
              <a:ext uri="{FF2B5EF4-FFF2-40B4-BE49-F238E27FC236}">
                <a16:creationId xmlns:a16="http://schemas.microsoft.com/office/drawing/2014/main" id="{27C9CA81-0F4E-D84F-93C6-923E3966AEFB}"/>
              </a:ext>
            </a:extLst>
          </p:cNvPr>
          <p:cNvSpPr/>
          <p:nvPr/>
        </p:nvSpPr>
        <p:spPr>
          <a:xfrm rot="16200000">
            <a:off x="8531788" y="3149677"/>
            <a:ext cx="582663" cy="63071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8" name="Round Same Side Corner Rectangle 21">
            <a:extLst>
              <a:ext uri="{FF2B5EF4-FFF2-40B4-BE49-F238E27FC236}">
                <a16:creationId xmlns:a16="http://schemas.microsoft.com/office/drawing/2014/main" id="{6BA6C1B3-D7D4-DE40-889D-0D7308B9552A}"/>
              </a:ext>
            </a:extLst>
          </p:cNvPr>
          <p:cNvSpPr/>
          <p:nvPr/>
        </p:nvSpPr>
        <p:spPr>
          <a:xfrm rot="10800000">
            <a:off x="9285167" y="2175402"/>
            <a:ext cx="376267" cy="42489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9" name="Oval 26">
            <a:extLst>
              <a:ext uri="{FF2B5EF4-FFF2-40B4-BE49-F238E27FC236}">
                <a16:creationId xmlns:a16="http://schemas.microsoft.com/office/drawing/2014/main" id="{1E615FB5-F5DF-4247-8574-366AF1EB3211}"/>
              </a:ext>
            </a:extLst>
          </p:cNvPr>
          <p:cNvSpPr/>
          <p:nvPr/>
        </p:nvSpPr>
        <p:spPr>
          <a:xfrm>
            <a:off x="7004083" y="3190689"/>
            <a:ext cx="459776" cy="5486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0" name="Freeform 32">
            <a:extLst>
              <a:ext uri="{FF2B5EF4-FFF2-40B4-BE49-F238E27FC236}">
                <a16:creationId xmlns:a16="http://schemas.microsoft.com/office/drawing/2014/main" id="{FF73BF95-61CF-B440-9B85-BFAA3F2C67A0}"/>
              </a:ext>
            </a:extLst>
          </p:cNvPr>
          <p:cNvSpPr/>
          <p:nvPr/>
        </p:nvSpPr>
        <p:spPr>
          <a:xfrm>
            <a:off x="4467462" y="1140918"/>
            <a:ext cx="581420" cy="53256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1" name="Rounded Rectangle 10">
            <a:extLst>
              <a:ext uri="{FF2B5EF4-FFF2-40B4-BE49-F238E27FC236}">
                <a16:creationId xmlns:a16="http://schemas.microsoft.com/office/drawing/2014/main" id="{CF1787F2-DAEC-C241-992A-36361BD510E1}"/>
              </a:ext>
            </a:extLst>
          </p:cNvPr>
          <p:cNvSpPr/>
          <p:nvPr/>
        </p:nvSpPr>
        <p:spPr>
          <a:xfrm>
            <a:off x="8529199" y="2148208"/>
            <a:ext cx="362161" cy="47928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2" name="Rounded Rectangle 32">
            <a:extLst>
              <a:ext uri="{FF2B5EF4-FFF2-40B4-BE49-F238E27FC236}">
                <a16:creationId xmlns:a16="http://schemas.microsoft.com/office/drawing/2014/main" id="{78854AD9-12EE-5647-8827-798D58D43B7E}"/>
              </a:ext>
            </a:extLst>
          </p:cNvPr>
          <p:cNvSpPr/>
          <p:nvPr/>
        </p:nvSpPr>
        <p:spPr>
          <a:xfrm>
            <a:off x="10130343" y="3225895"/>
            <a:ext cx="478275" cy="478275"/>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3" name="Trapezoid 13">
            <a:extLst>
              <a:ext uri="{FF2B5EF4-FFF2-40B4-BE49-F238E27FC236}">
                <a16:creationId xmlns:a16="http://schemas.microsoft.com/office/drawing/2014/main" id="{BEBA12DE-63CC-F140-A338-EE77255BBDC4}"/>
              </a:ext>
            </a:extLst>
          </p:cNvPr>
          <p:cNvSpPr/>
          <p:nvPr/>
        </p:nvSpPr>
        <p:spPr>
          <a:xfrm>
            <a:off x="5405533" y="2169866"/>
            <a:ext cx="515596" cy="435967"/>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4" name="Rounded Rectangle 7">
            <a:extLst>
              <a:ext uri="{FF2B5EF4-FFF2-40B4-BE49-F238E27FC236}">
                <a16:creationId xmlns:a16="http://schemas.microsoft.com/office/drawing/2014/main" id="{9FC7B10D-BB22-1846-90F5-30AB7CBCBA59}"/>
              </a:ext>
            </a:extLst>
          </p:cNvPr>
          <p:cNvSpPr/>
          <p:nvPr/>
        </p:nvSpPr>
        <p:spPr>
          <a:xfrm>
            <a:off x="7871390" y="2159416"/>
            <a:ext cx="263999" cy="456869"/>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5" name="Rectangle 18">
            <a:extLst>
              <a:ext uri="{FF2B5EF4-FFF2-40B4-BE49-F238E27FC236}">
                <a16:creationId xmlns:a16="http://schemas.microsoft.com/office/drawing/2014/main" id="{919D4610-C1E6-9F4E-9259-D7C3C4AAD9D7}"/>
              </a:ext>
            </a:extLst>
          </p:cNvPr>
          <p:cNvSpPr/>
          <p:nvPr/>
        </p:nvSpPr>
        <p:spPr>
          <a:xfrm>
            <a:off x="6314937" y="2198020"/>
            <a:ext cx="477849" cy="37966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6" name="Rounded Rectangle 25">
            <a:extLst>
              <a:ext uri="{FF2B5EF4-FFF2-40B4-BE49-F238E27FC236}">
                <a16:creationId xmlns:a16="http://schemas.microsoft.com/office/drawing/2014/main" id="{02192C39-5EBC-324C-8E99-18665F15B5F7}"/>
              </a:ext>
            </a:extLst>
          </p:cNvPr>
          <p:cNvSpPr/>
          <p:nvPr/>
        </p:nvSpPr>
        <p:spPr>
          <a:xfrm>
            <a:off x="7186596" y="2183275"/>
            <a:ext cx="290985" cy="409151"/>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7" name="Chord 14">
            <a:extLst>
              <a:ext uri="{FF2B5EF4-FFF2-40B4-BE49-F238E27FC236}">
                <a16:creationId xmlns:a16="http://schemas.microsoft.com/office/drawing/2014/main" id="{4001597A-E772-D042-AD63-7274362824B3}"/>
              </a:ext>
            </a:extLst>
          </p:cNvPr>
          <p:cNvSpPr/>
          <p:nvPr/>
        </p:nvSpPr>
        <p:spPr>
          <a:xfrm>
            <a:off x="5985241" y="5086366"/>
            <a:ext cx="498853" cy="629513"/>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8" name="Rounded Rectangle 6">
            <a:extLst>
              <a:ext uri="{FF2B5EF4-FFF2-40B4-BE49-F238E27FC236}">
                <a16:creationId xmlns:a16="http://schemas.microsoft.com/office/drawing/2014/main" id="{70623969-688D-0C4C-B348-E45AD73EF132}"/>
              </a:ext>
            </a:extLst>
          </p:cNvPr>
          <p:cNvSpPr/>
          <p:nvPr/>
        </p:nvSpPr>
        <p:spPr>
          <a:xfrm>
            <a:off x="4517236" y="2105050"/>
            <a:ext cx="494488" cy="502740"/>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9" name="Oval 66">
            <a:extLst>
              <a:ext uri="{FF2B5EF4-FFF2-40B4-BE49-F238E27FC236}">
                <a16:creationId xmlns:a16="http://schemas.microsoft.com/office/drawing/2014/main" id="{2C9045EE-53F8-174E-BB39-4EC18FA42F0F}"/>
              </a:ext>
            </a:extLst>
          </p:cNvPr>
          <p:cNvSpPr/>
          <p:nvPr/>
        </p:nvSpPr>
        <p:spPr>
          <a:xfrm rot="20700000">
            <a:off x="6196981" y="3236358"/>
            <a:ext cx="533925" cy="457349"/>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0" name="Isosceles Triangle 13">
            <a:extLst>
              <a:ext uri="{FF2B5EF4-FFF2-40B4-BE49-F238E27FC236}">
                <a16:creationId xmlns:a16="http://schemas.microsoft.com/office/drawing/2014/main" id="{80C18840-021A-AC42-AF6A-A822614E5F8C}"/>
              </a:ext>
            </a:extLst>
          </p:cNvPr>
          <p:cNvSpPr/>
          <p:nvPr/>
        </p:nvSpPr>
        <p:spPr>
          <a:xfrm rot="10800000">
            <a:off x="5273193" y="5038299"/>
            <a:ext cx="366423" cy="725648"/>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1" name="Smiley Face 14">
            <a:extLst>
              <a:ext uri="{FF2B5EF4-FFF2-40B4-BE49-F238E27FC236}">
                <a16:creationId xmlns:a16="http://schemas.microsoft.com/office/drawing/2014/main" id="{3849BDB9-353E-5041-90DF-297F7386BCFD}"/>
              </a:ext>
            </a:extLst>
          </p:cNvPr>
          <p:cNvSpPr/>
          <p:nvPr/>
        </p:nvSpPr>
        <p:spPr>
          <a:xfrm>
            <a:off x="7636701" y="5128684"/>
            <a:ext cx="544877" cy="54487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2" name="Smiley Face 12">
            <a:extLst>
              <a:ext uri="{FF2B5EF4-FFF2-40B4-BE49-F238E27FC236}">
                <a16:creationId xmlns:a16="http://schemas.microsoft.com/office/drawing/2014/main" id="{0CFE9824-003C-7D47-A74D-A3C156A45330}"/>
              </a:ext>
            </a:extLst>
          </p:cNvPr>
          <p:cNvSpPr/>
          <p:nvPr/>
        </p:nvSpPr>
        <p:spPr>
          <a:xfrm>
            <a:off x="10111881" y="5128684"/>
            <a:ext cx="544877" cy="54487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3" name="Smiley Face 15">
            <a:extLst>
              <a:ext uri="{FF2B5EF4-FFF2-40B4-BE49-F238E27FC236}">
                <a16:creationId xmlns:a16="http://schemas.microsoft.com/office/drawing/2014/main" id="{17A77B31-197B-7D41-B5E9-33CB573D5DEB}"/>
              </a:ext>
            </a:extLst>
          </p:cNvPr>
          <p:cNvSpPr/>
          <p:nvPr/>
        </p:nvSpPr>
        <p:spPr>
          <a:xfrm>
            <a:off x="8465744" y="5131673"/>
            <a:ext cx="538900" cy="538900"/>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4" name="Oval 37">
            <a:extLst>
              <a:ext uri="{FF2B5EF4-FFF2-40B4-BE49-F238E27FC236}">
                <a16:creationId xmlns:a16="http://schemas.microsoft.com/office/drawing/2014/main" id="{44E2BA98-D5D1-8648-8154-7E327A7868DE}"/>
              </a:ext>
            </a:extLst>
          </p:cNvPr>
          <p:cNvSpPr/>
          <p:nvPr/>
        </p:nvSpPr>
        <p:spPr>
          <a:xfrm>
            <a:off x="10940925" y="5125374"/>
            <a:ext cx="551497" cy="551497"/>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5" name="Smiley Face 14">
            <a:extLst>
              <a:ext uri="{FF2B5EF4-FFF2-40B4-BE49-F238E27FC236}">
                <a16:creationId xmlns:a16="http://schemas.microsoft.com/office/drawing/2014/main" id="{7EB26AE4-D45C-7240-95BD-1373A7A89C13}"/>
              </a:ext>
            </a:extLst>
          </p:cNvPr>
          <p:cNvSpPr/>
          <p:nvPr/>
        </p:nvSpPr>
        <p:spPr>
          <a:xfrm>
            <a:off x="9288812" y="5131673"/>
            <a:ext cx="538900" cy="538900"/>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6" name="Rectangle 16">
            <a:extLst>
              <a:ext uri="{FF2B5EF4-FFF2-40B4-BE49-F238E27FC236}">
                <a16:creationId xmlns:a16="http://schemas.microsoft.com/office/drawing/2014/main" id="{76468D9C-EC89-3D44-AE46-2FF3E095A03D}"/>
              </a:ext>
            </a:extLst>
          </p:cNvPr>
          <p:cNvSpPr/>
          <p:nvPr/>
        </p:nvSpPr>
        <p:spPr>
          <a:xfrm rot="2700000">
            <a:off x="5406974" y="3125368"/>
            <a:ext cx="378919" cy="67933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7" name="Rectangle 9">
            <a:extLst>
              <a:ext uri="{FF2B5EF4-FFF2-40B4-BE49-F238E27FC236}">
                <a16:creationId xmlns:a16="http://schemas.microsoft.com/office/drawing/2014/main" id="{7F1FE409-45BB-BC4F-9D63-50B5011F620D}"/>
              </a:ext>
            </a:extLst>
          </p:cNvPr>
          <p:cNvSpPr/>
          <p:nvPr/>
        </p:nvSpPr>
        <p:spPr>
          <a:xfrm>
            <a:off x="4507311" y="3149791"/>
            <a:ext cx="513155" cy="48035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8" name="Round Same Side Corner Rectangle 6">
            <a:extLst>
              <a:ext uri="{FF2B5EF4-FFF2-40B4-BE49-F238E27FC236}">
                <a16:creationId xmlns:a16="http://schemas.microsoft.com/office/drawing/2014/main" id="{1D8EAA05-4F2F-9B4E-A5FD-B31661A802A5}"/>
              </a:ext>
            </a:extLst>
          </p:cNvPr>
          <p:cNvSpPr/>
          <p:nvPr/>
        </p:nvSpPr>
        <p:spPr>
          <a:xfrm rot="2700000">
            <a:off x="7015844" y="5029093"/>
            <a:ext cx="185592" cy="7440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9" name="Frame 17">
            <a:extLst>
              <a:ext uri="{FF2B5EF4-FFF2-40B4-BE49-F238E27FC236}">
                <a16:creationId xmlns:a16="http://schemas.microsoft.com/office/drawing/2014/main" id="{67314812-2BB0-2C4F-A9A0-92F4504355BC}"/>
              </a:ext>
            </a:extLst>
          </p:cNvPr>
          <p:cNvSpPr/>
          <p:nvPr/>
        </p:nvSpPr>
        <p:spPr>
          <a:xfrm>
            <a:off x="4483043" y="4189236"/>
            <a:ext cx="494488" cy="49448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0" name="Rounded Rectangle 5">
            <a:extLst>
              <a:ext uri="{FF2B5EF4-FFF2-40B4-BE49-F238E27FC236}">
                <a16:creationId xmlns:a16="http://schemas.microsoft.com/office/drawing/2014/main" id="{8DCCFD4F-E80D-5048-BE6D-DC338A03314A}"/>
              </a:ext>
            </a:extLst>
          </p:cNvPr>
          <p:cNvSpPr/>
          <p:nvPr/>
        </p:nvSpPr>
        <p:spPr>
          <a:xfrm flipH="1">
            <a:off x="10055245" y="2185303"/>
            <a:ext cx="491063" cy="40509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1" name="Teardrop 1">
            <a:extLst>
              <a:ext uri="{FF2B5EF4-FFF2-40B4-BE49-F238E27FC236}">
                <a16:creationId xmlns:a16="http://schemas.microsoft.com/office/drawing/2014/main" id="{39934602-9D73-B748-9737-97614B139A40}"/>
              </a:ext>
            </a:extLst>
          </p:cNvPr>
          <p:cNvSpPr/>
          <p:nvPr/>
        </p:nvSpPr>
        <p:spPr>
          <a:xfrm rot="18805991">
            <a:off x="10078863" y="1197833"/>
            <a:ext cx="537003" cy="53140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42" name="Rectangle 130">
            <a:extLst>
              <a:ext uri="{FF2B5EF4-FFF2-40B4-BE49-F238E27FC236}">
                <a16:creationId xmlns:a16="http://schemas.microsoft.com/office/drawing/2014/main" id="{A506E250-DB3D-1E43-9B0E-6E3DC1A346B3}"/>
              </a:ext>
            </a:extLst>
          </p:cNvPr>
          <p:cNvSpPr/>
          <p:nvPr/>
        </p:nvSpPr>
        <p:spPr>
          <a:xfrm>
            <a:off x="10863314" y="1197896"/>
            <a:ext cx="529932" cy="53233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3" name="Right Triangle 17">
            <a:extLst>
              <a:ext uri="{FF2B5EF4-FFF2-40B4-BE49-F238E27FC236}">
                <a16:creationId xmlns:a16="http://schemas.microsoft.com/office/drawing/2014/main" id="{235E1248-7CF8-2447-95CD-07B1264E9131}"/>
              </a:ext>
            </a:extLst>
          </p:cNvPr>
          <p:cNvSpPr>
            <a:spLocks noChangeAspect="1"/>
          </p:cNvSpPr>
          <p:nvPr/>
        </p:nvSpPr>
        <p:spPr>
          <a:xfrm>
            <a:off x="9336169" y="4154797"/>
            <a:ext cx="465289" cy="55401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4" name="Right Triangle 17">
            <a:extLst>
              <a:ext uri="{FF2B5EF4-FFF2-40B4-BE49-F238E27FC236}">
                <a16:creationId xmlns:a16="http://schemas.microsoft.com/office/drawing/2014/main" id="{D59839A9-80EF-F248-B586-6B501F7AFAA3}"/>
              </a:ext>
            </a:extLst>
          </p:cNvPr>
          <p:cNvSpPr>
            <a:spLocks noChangeAspect="1"/>
          </p:cNvSpPr>
          <p:nvPr/>
        </p:nvSpPr>
        <p:spPr>
          <a:xfrm>
            <a:off x="8484657" y="4154797"/>
            <a:ext cx="465289" cy="55401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5" name="Right Triangle 17">
            <a:extLst>
              <a:ext uri="{FF2B5EF4-FFF2-40B4-BE49-F238E27FC236}">
                <a16:creationId xmlns:a16="http://schemas.microsoft.com/office/drawing/2014/main" id="{D12787BC-6F50-054A-8A54-D9554E99E6C1}"/>
              </a:ext>
            </a:extLst>
          </p:cNvPr>
          <p:cNvSpPr>
            <a:spLocks noChangeAspect="1"/>
          </p:cNvSpPr>
          <p:nvPr/>
        </p:nvSpPr>
        <p:spPr>
          <a:xfrm>
            <a:off x="10187680" y="4154797"/>
            <a:ext cx="465289" cy="55401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6" name="Oval 44">
            <a:extLst>
              <a:ext uri="{FF2B5EF4-FFF2-40B4-BE49-F238E27FC236}">
                <a16:creationId xmlns:a16="http://schemas.microsoft.com/office/drawing/2014/main" id="{40001ABF-7A94-5A49-9393-DEA7AB40AE1A}"/>
              </a:ext>
            </a:extLst>
          </p:cNvPr>
          <p:cNvSpPr>
            <a:spLocks noChangeAspect="1"/>
          </p:cNvSpPr>
          <p:nvPr/>
        </p:nvSpPr>
        <p:spPr>
          <a:xfrm>
            <a:off x="11039191" y="4154797"/>
            <a:ext cx="465289" cy="55401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Tree>
    <p:extLst>
      <p:ext uri="{BB962C8B-B14F-4D97-AF65-F5344CB8AC3E}">
        <p14:creationId xmlns:p14="http://schemas.microsoft.com/office/powerpoint/2010/main" val="303458552"/>
      </p:ext>
    </p:extLst>
  </p:cSld>
  <p:clrMapOvr>
    <a:masterClrMapping/>
  </p:clrMapOvr>
  <p:transition spd="slow"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6A384E-4ABD-4490-B509-67DACCE862B9}"/>
              </a:ext>
            </a:extLst>
          </p:cNvPr>
          <p:cNvPicPr>
            <a:picLocks noChangeAspect="1"/>
          </p:cNvPicPr>
          <p:nvPr/>
        </p:nvPicPr>
        <p:blipFill>
          <a:blip r:embed="rId2"/>
          <a:stretch>
            <a:fillRect/>
          </a:stretch>
        </p:blipFill>
        <p:spPr>
          <a:xfrm>
            <a:off x="0" y="-23671"/>
            <a:ext cx="12192000" cy="6858000"/>
          </a:xfrm>
          <a:prstGeom prst="rect">
            <a:avLst/>
          </a:prstGeom>
        </p:spPr>
      </p:pic>
      <p:grpSp>
        <p:nvGrpSpPr>
          <p:cNvPr id="3" name="Grupo 2">
            <a:extLst>
              <a:ext uri="{FF2B5EF4-FFF2-40B4-BE49-F238E27FC236}">
                <a16:creationId xmlns:a16="http://schemas.microsoft.com/office/drawing/2014/main" id="{54946D11-497A-4580-9327-BFA229A3C635}"/>
              </a:ext>
            </a:extLst>
          </p:cNvPr>
          <p:cNvGrpSpPr/>
          <p:nvPr/>
        </p:nvGrpSpPr>
        <p:grpSpPr>
          <a:xfrm>
            <a:off x="1216469" y="2416316"/>
            <a:ext cx="1873250" cy="1784350"/>
            <a:chOff x="3155951" y="2354263"/>
            <a:chExt cx="1873250" cy="1784350"/>
          </a:xfrm>
        </p:grpSpPr>
        <p:sp>
          <p:nvSpPr>
            <p:cNvPr id="4" name="Freeform 10">
              <a:extLst>
                <a:ext uri="{FF2B5EF4-FFF2-40B4-BE49-F238E27FC236}">
                  <a16:creationId xmlns:a16="http://schemas.microsoft.com/office/drawing/2014/main" id="{F60399C1-73E8-42F3-AEE4-7CAFBDAAC517}"/>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 name="Freeform 11">
              <a:extLst>
                <a:ext uri="{FF2B5EF4-FFF2-40B4-BE49-F238E27FC236}">
                  <a16:creationId xmlns:a16="http://schemas.microsoft.com/office/drawing/2014/main" id="{D7C9EF0A-CB86-4A00-9296-45B4BCFE3A11}"/>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A9709AC-EB82-4032-B591-E001810A47D0}"/>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DCD9E51B-C9EF-46AA-B5D6-AB31103ADB68}"/>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5A50C25-6392-4015-BA31-C7FF19773372}"/>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62DEDAF8-E4A6-4A48-8884-2BF2DBFF0239}"/>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1422AA37-FEDF-4938-BACC-E2FA5F3DFECB}"/>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AACA39B2-82A5-4045-859A-8730A81FA799}"/>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302441D1-CBF6-4776-BCD8-DF6D6E127E4D}"/>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9B856C96-25FF-422F-B794-41E966DA00E4}"/>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43CBCBA0-1886-42BE-B6E0-D38BB49B9FA7}"/>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C133E502-1282-4387-909D-2F8AB74C31DF}"/>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769A1CC0-A034-474A-9FE2-0CBD1BC896E9}"/>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4133232F-CEB4-4A5D-8DDC-3E060B39C501}"/>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B21CF5FA-9920-48DE-A250-78024EF2EECF}"/>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98B43654-7ACA-4235-8A4B-F6D817709A37}"/>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6">
              <a:extLst>
                <a:ext uri="{FF2B5EF4-FFF2-40B4-BE49-F238E27FC236}">
                  <a16:creationId xmlns:a16="http://schemas.microsoft.com/office/drawing/2014/main" id="{684887E9-8D58-4C59-A287-4434EEBC7D4F}"/>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01DA03AD-0A14-4919-A95B-E3AAB467422F}"/>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AF7A8AAA-4DDA-4BBD-BF7A-BD150B4A54D2}"/>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EB0B0208-E874-44EF-8589-98C14CA5D93E}"/>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59195AB1-614B-490A-A9A2-56EBA2303EFC}"/>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B2737CF-4BB2-4968-A108-EC9C305F5414}"/>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E0DAEBD1-9EE9-40ED-A836-882A888161EE}"/>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F04E237B-D417-40C9-B62E-2FAA673B3D78}"/>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96A28567-6C49-424F-8B3F-71ACFE4A0E51}"/>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14F3551B-6F99-4EE0-881A-5118EBE856C9}"/>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8DA32DA2-43C5-43CB-9E8E-224463242DC6}"/>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EFC2545E-757D-4B68-BDDE-89766CCBC35D}"/>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3B9E1550-E610-4BA8-8FA9-AFD7AE98AACB}"/>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8FCAB7E5-A7D7-435A-BDF9-F119682B6503}"/>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3E1BE694-7D1D-4DF0-A167-B80661970216}"/>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A3398250-A989-4D32-90C8-5C0FA7DA8706}"/>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A56593EF-AD23-4DBE-BFA9-31F073277787}"/>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1DE99FE3-D9E1-4DBA-B6B5-99651357548D}"/>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D837A490-4090-4BB8-9754-B314DA23DDA0}"/>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4B0AB383-FBE5-42B4-9FB7-A739871D43D5}"/>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27F249E2-4C43-4CE8-93D6-FA4C93E416F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7E83A8AE-CAE3-4327-BE66-C5256743B19D}"/>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DA004D78-DC52-4AD4-9E73-F423645DBD91}"/>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5D06819B-FC20-4804-9A5B-2C555A8A378B}"/>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7591AAF7-821C-458C-97EC-1C985458295B}"/>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F3547559-13F6-42A9-8725-0D1B8B6A1DE2}"/>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34240212-89C3-4B19-A421-09EFA8A9F20D}"/>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13396615-983D-427B-B08F-0060059E061F}"/>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3D3F6E7A-C4C5-4FEB-BB32-8D374BB1F4E4}"/>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EA001943-20A9-4F33-ABDE-B7564BE970C7}"/>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B9523142-9E64-4C77-82B8-A697CAEEF701}"/>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E94C516B-C730-499E-8551-2889651FAB4C}"/>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5F6A5D87-5782-4023-A9A5-E95D0EC938C5}"/>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9EC5266A-4E98-4DA6-97E2-90FBF27D5B4A}"/>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61962E28-4698-43E9-A06A-89E68BDE941E}"/>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22E53497-64A8-487C-9359-DBF8EBF5FDB0}"/>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883A5527-DE08-4A8E-87D4-CB2AA08C9F93}"/>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6491EECD-BC5A-4F97-A07A-EAC2BF00A26F}"/>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64">
              <a:extLst>
                <a:ext uri="{FF2B5EF4-FFF2-40B4-BE49-F238E27FC236}">
                  <a16:creationId xmlns:a16="http://schemas.microsoft.com/office/drawing/2014/main" id="{C16069EE-7BBF-4847-B688-A3A0FB712367}"/>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5AB22735-4519-47C3-999B-3B1A36705113}"/>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E02FA21C-107A-47DE-9798-38616EE616C5}"/>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A56983E1-24C4-47DC-B8D3-8DC30B10B960}"/>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AB590CCD-88A2-4F8B-A067-6ADFF7CDD896}"/>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41951104-8D0F-4DB9-BAE7-41D68EADABEE}"/>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708262EE-6DCA-4761-9316-461C01222398}"/>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0216B8C0-AF3E-4AC7-9A15-A222DE010EC8}"/>
                </a:ext>
              </a:extLst>
            </p:cNvPr>
            <p:cNvSpPr>
              <a:spLocks/>
            </p:cNvSpPr>
            <p:nvPr/>
          </p:nvSpPr>
          <p:spPr bwMode="auto">
            <a:xfrm>
              <a:off x="4227502" y="3145759"/>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A2334639-BFE0-4CD3-9EA6-86DFE3006289}"/>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20B38AFD-4543-4C0F-8310-15DA3A2B744A}"/>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68" name="Rectangle 9">
            <a:extLst>
              <a:ext uri="{FF2B5EF4-FFF2-40B4-BE49-F238E27FC236}">
                <a16:creationId xmlns:a16="http://schemas.microsoft.com/office/drawing/2014/main" id="{A6B7545E-E42D-4504-B392-146E685C0578}"/>
              </a:ext>
            </a:extLst>
          </p:cNvPr>
          <p:cNvSpPr>
            <a:spLocks noChangeArrowheads="1"/>
          </p:cNvSpPr>
          <p:nvPr/>
        </p:nvSpPr>
        <p:spPr bwMode="auto">
          <a:xfrm>
            <a:off x="3411759" y="2463940"/>
            <a:ext cx="53975" cy="1692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Título 1">
            <a:extLst>
              <a:ext uri="{FF2B5EF4-FFF2-40B4-BE49-F238E27FC236}">
                <a16:creationId xmlns:a16="http://schemas.microsoft.com/office/drawing/2014/main" id="{23F1E993-CBC7-40FD-91C4-C34D676625AA}"/>
              </a:ext>
            </a:extLst>
          </p:cNvPr>
          <p:cNvSpPr txBox="1">
            <a:spLocks/>
          </p:cNvSpPr>
          <p:nvPr/>
        </p:nvSpPr>
        <p:spPr>
          <a:xfrm>
            <a:off x="3934046" y="3022217"/>
            <a:ext cx="6285835" cy="10392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i="1" dirty="0">
                <a:solidFill>
                  <a:schemeClr val="bg1"/>
                </a:solidFill>
              </a:rPr>
              <a:t>Título de investigación</a:t>
            </a:r>
          </a:p>
        </p:txBody>
      </p:sp>
      <p:sp>
        <p:nvSpPr>
          <p:cNvPr id="70" name="Rectángulo 69">
            <a:extLst>
              <a:ext uri="{FF2B5EF4-FFF2-40B4-BE49-F238E27FC236}">
                <a16:creationId xmlns:a16="http://schemas.microsoft.com/office/drawing/2014/main" id="{44866709-7BBC-4784-A747-58E4C6531FC4}"/>
              </a:ext>
            </a:extLst>
          </p:cNvPr>
          <p:cNvSpPr/>
          <p:nvPr/>
        </p:nvSpPr>
        <p:spPr>
          <a:xfrm>
            <a:off x="7378562" y="4687118"/>
            <a:ext cx="4899205" cy="1200329"/>
          </a:xfrm>
          <a:prstGeom prst="rect">
            <a:avLst/>
          </a:prstGeom>
        </p:spPr>
        <p:txBody>
          <a:bodyPr wrap="square">
            <a:spAutoFit/>
          </a:bodyPr>
          <a:lstStyle/>
          <a:p>
            <a:pPr algn="just"/>
            <a:r>
              <a:rPr lang="es-PE" sz="2400" dirty="0">
                <a:solidFill>
                  <a:schemeClr val="bg1"/>
                </a:solidFill>
                <a:latin typeface="ClanPro-BoldItalic" panose="020B0804030101020102" pitchFamily="34" charset="0"/>
              </a:rPr>
              <a:t>Apellidos y nombres del autor 1</a:t>
            </a:r>
          </a:p>
          <a:p>
            <a:pPr algn="just"/>
            <a:r>
              <a:rPr lang="es-PE" sz="2400" dirty="0">
                <a:solidFill>
                  <a:schemeClr val="bg1"/>
                </a:solidFill>
                <a:latin typeface="ClanPro-BoldItalic" panose="020B0804030101020102" pitchFamily="34" charset="0"/>
              </a:rPr>
              <a:t>Apellidos y nombres del autor 2</a:t>
            </a:r>
          </a:p>
          <a:p>
            <a:pPr algn="just"/>
            <a:r>
              <a:rPr lang="es-PE" sz="2400" dirty="0">
                <a:solidFill>
                  <a:schemeClr val="bg1"/>
                </a:solidFill>
                <a:latin typeface="ClanPro-BoldItalic" panose="020B0804030101020102" pitchFamily="34" charset="0"/>
              </a:rPr>
              <a:t>Apellidos y nombres del asesor</a:t>
            </a:r>
          </a:p>
        </p:txBody>
      </p:sp>
      <p:sp>
        <p:nvSpPr>
          <p:cNvPr id="71" name="Rectángulo 70">
            <a:extLst>
              <a:ext uri="{FF2B5EF4-FFF2-40B4-BE49-F238E27FC236}">
                <a16:creationId xmlns:a16="http://schemas.microsoft.com/office/drawing/2014/main" id="{4880174B-6A25-44CF-8AF8-F6ADAD9616B6}"/>
              </a:ext>
            </a:extLst>
          </p:cNvPr>
          <p:cNvSpPr/>
          <p:nvPr/>
        </p:nvSpPr>
        <p:spPr>
          <a:xfrm>
            <a:off x="7595310" y="6038583"/>
            <a:ext cx="2232855" cy="276999"/>
          </a:xfrm>
          <a:prstGeom prst="rect">
            <a:avLst/>
          </a:prstGeom>
          <a:noFill/>
        </p:spPr>
        <p:txBody>
          <a:bodyPr wrap="none" lIns="91440" tIns="45720" rIns="91440" bIns="45720">
            <a:spAutoFit/>
          </a:bodyPr>
          <a:lstStyle/>
          <a:p>
            <a:pPr algn="ctr"/>
            <a:r>
              <a:rPr lang="es-MX" sz="1200" b="0" cap="none" spc="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Escuela Profesion</a:t>
            </a:r>
            <a:r>
              <a:rPr lang="es-MX" sz="120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al de Psicología</a:t>
            </a:r>
            <a:endParaRPr lang="es-ES_tradnl" sz="12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17801077"/>
      </p:ext>
    </p:extLst>
  </p:cSld>
  <p:clrMapOvr>
    <a:masterClrMapping/>
  </p:clrMapOvr>
  <p:transition spd="slow"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Introducción</a:t>
            </a:r>
          </a:p>
        </p:txBody>
      </p:sp>
    </p:spTree>
    <p:extLst>
      <p:ext uri="{BB962C8B-B14F-4D97-AF65-F5344CB8AC3E}">
        <p14:creationId xmlns:p14="http://schemas.microsoft.com/office/powerpoint/2010/main" val="428973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Freeform: Shape 40">
            <a:extLst>
              <a:ext uri="{FF2B5EF4-FFF2-40B4-BE49-F238E27FC236}">
                <a16:creationId xmlns:a16="http://schemas.microsoft.com/office/drawing/2014/main" id="{503A7A2B-0167-9440-92E6-419388C59115}"/>
              </a:ext>
            </a:extLst>
          </p:cNvPr>
          <p:cNvSpPr/>
          <p:nvPr/>
        </p:nvSpPr>
        <p:spPr>
          <a:xfrm>
            <a:off x="948271" y="3026807"/>
            <a:ext cx="4064656" cy="2999727"/>
          </a:xfrm>
          <a:custGeom>
            <a:avLst/>
            <a:gdLst>
              <a:gd name="connsiteX0" fmla="*/ 43590 w 4114165"/>
              <a:gd name="connsiteY0" fmla="*/ 3035606 h 3036265"/>
              <a:gd name="connsiteX1" fmla="*/ 26 w 4114165"/>
              <a:gd name="connsiteY1" fmla="*/ 2993362 h 3036265"/>
              <a:gd name="connsiteX2" fmla="*/ 686 w 4114165"/>
              <a:gd name="connsiteY2" fmla="*/ 2683135 h 3036265"/>
              <a:gd name="connsiteX3" fmla="*/ 44250 w 4114165"/>
              <a:gd name="connsiteY3" fmla="*/ 2638251 h 3036265"/>
              <a:gd name="connsiteX4" fmla="*/ 314874 w 4114165"/>
              <a:gd name="connsiteY4" fmla="*/ 2638251 h 3036265"/>
              <a:gd name="connsiteX5" fmla="*/ 357117 w 4114165"/>
              <a:gd name="connsiteY5" fmla="*/ 2633631 h 3036265"/>
              <a:gd name="connsiteX6" fmla="*/ 357117 w 4114165"/>
              <a:gd name="connsiteY6" fmla="*/ 2627690 h 3036265"/>
              <a:gd name="connsiteX7" fmla="*/ 357117 w 4114165"/>
              <a:gd name="connsiteY7" fmla="*/ 2282480 h 3036265"/>
              <a:gd name="connsiteX8" fmla="*/ 357777 w 4114165"/>
              <a:gd name="connsiteY8" fmla="*/ 1953111 h 3036265"/>
              <a:gd name="connsiteX9" fmla="*/ 449525 w 4114165"/>
              <a:gd name="connsiteY9" fmla="*/ 1860043 h 3036265"/>
              <a:gd name="connsiteX10" fmla="*/ 1027076 w 4114165"/>
              <a:gd name="connsiteY10" fmla="*/ 1860043 h 3036265"/>
              <a:gd name="connsiteX11" fmla="*/ 1122124 w 4114165"/>
              <a:gd name="connsiteY11" fmla="*/ 1956411 h 3036265"/>
              <a:gd name="connsiteX12" fmla="*/ 1122124 w 4114165"/>
              <a:gd name="connsiteY12" fmla="*/ 2593367 h 3036265"/>
              <a:gd name="connsiteX13" fmla="*/ 1188790 w 4114165"/>
              <a:gd name="connsiteY13" fmla="*/ 2636271 h 3036265"/>
              <a:gd name="connsiteX14" fmla="*/ 1201991 w 4114165"/>
              <a:gd name="connsiteY14" fmla="*/ 2615809 h 3036265"/>
              <a:gd name="connsiteX15" fmla="*/ 1202651 w 4114165"/>
              <a:gd name="connsiteY15" fmla="*/ 2579506 h 3036265"/>
              <a:gd name="connsiteX16" fmla="*/ 1202651 w 4114165"/>
              <a:gd name="connsiteY16" fmla="*/ 1355099 h 3036265"/>
              <a:gd name="connsiteX17" fmla="*/ 1202651 w 4114165"/>
              <a:gd name="connsiteY17" fmla="*/ 1322096 h 3036265"/>
              <a:gd name="connsiteX18" fmla="*/ 1279878 w 4114165"/>
              <a:gd name="connsiteY18" fmla="*/ 1245529 h 3036265"/>
              <a:gd name="connsiteX19" fmla="*/ 1613207 w 4114165"/>
              <a:gd name="connsiteY19" fmla="*/ 1245529 h 3036265"/>
              <a:gd name="connsiteX20" fmla="*/ 1870630 w 4114165"/>
              <a:gd name="connsiteY20" fmla="*/ 1245529 h 3036265"/>
              <a:gd name="connsiteX21" fmla="*/ 1966998 w 4114165"/>
              <a:gd name="connsiteY21" fmla="*/ 1343878 h 3036265"/>
              <a:gd name="connsiteX22" fmla="*/ 1966998 w 4114165"/>
              <a:gd name="connsiteY22" fmla="*/ 2597987 h 3036265"/>
              <a:gd name="connsiteX23" fmla="*/ 1978879 w 4114165"/>
              <a:gd name="connsiteY23" fmla="*/ 2635611 h 3036265"/>
              <a:gd name="connsiteX24" fmla="*/ 2036964 w 4114165"/>
              <a:gd name="connsiteY24" fmla="*/ 2634951 h 3036265"/>
              <a:gd name="connsiteX25" fmla="*/ 2046205 w 4114165"/>
              <a:gd name="connsiteY25" fmla="*/ 2599307 h 3036265"/>
              <a:gd name="connsiteX26" fmla="*/ 2046205 w 4114165"/>
              <a:gd name="connsiteY26" fmla="*/ 830353 h 3036265"/>
              <a:gd name="connsiteX27" fmla="*/ 2046205 w 4114165"/>
              <a:gd name="connsiteY27" fmla="*/ 800650 h 3036265"/>
              <a:gd name="connsiteX28" fmla="*/ 2118152 w 4114165"/>
              <a:gd name="connsiteY28" fmla="*/ 727384 h 3036265"/>
              <a:gd name="connsiteX29" fmla="*/ 2738605 w 4114165"/>
              <a:gd name="connsiteY29" fmla="*/ 727384 h 3036265"/>
              <a:gd name="connsiteX30" fmla="*/ 2809892 w 4114165"/>
              <a:gd name="connsiteY30" fmla="*/ 801970 h 3036265"/>
              <a:gd name="connsiteX31" fmla="*/ 2810552 w 4114165"/>
              <a:gd name="connsiteY31" fmla="*/ 2594027 h 3036265"/>
              <a:gd name="connsiteX32" fmla="*/ 2857416 w 4114165"/>
              <a:gd name="connsiteY32" fmla="*/ 2639571 h 3036265"/>
              <a:gd name="connsiteX33" fmla="*/ 2891079 w 4114165"/>
              <a:gd name="connsiteY33" fmla="*/ 2590727 h 3036265"/>
              <a:gd name="connsiteX34" fmla="*/ 2891079 w 4114165"/>
              <a:gd name="connsiteY34" fmla="*/ 122771 h 3036265"/>
              <a:gd name="connsiteX35" fmla="*/ 3012529 w 4114165"/>
              <a:gd name="connsiteY35" fmla="*/ 0 h 3036265"/>
              <a:gd name="connsiteX36" fmla="*/ 3563678 w 4114165"/>
              <a:gd name="connsiteY36" fmla="*/ 0 h 3036265"/>
              <a:gd name="connsiteX37" fmla="*/ 3653446 w 4114165"/>
              <a:gd name="connsiteY37" fmla="*/ 87788 h 3036265"/>
              <a:gd name="connsiteX38" fmla="*/ 3650806 w 4114165"/>
              <a:gd name="connsiteY38" fmla="*/ 2594687 h 3036265"/>
              <a:gd name="connsiteX39" fmla="*/ 3695029 w 4114165"/>
              <a:gd name="connsiteY39" fmla="*/ 2638911 h 3036265"/>
              <a:gd name="connsiteX40" fmla="*/ 4071262 w 4114165"/>
              <a:gd name="connsiteY40" fmla="*/ 2638911 h 3036265"/>
              <a:gd name="connsiteX41" fmla="*/ 4114166 w 4114165"/>
              <a:gd name="connsiteY41" fmla="*/ 2681815 h 3036265"/>
              <a:gd name="connsiteX42" fmla="*/ 4114166 w 4114165"/>
              <a:gd name="connsiteY42" fmla="*/ 2992042 h 3036265"/>
              <a:gd name="connsiteX43" fmla="*/ 4069283 w 4114165"/>
              <a:gd name="connsiteY43" fmla="*/ 3036266 h 3036265"/>
              <a:gd name="connsiteX44" fmla="*/ 43590 w 4114165"/>
              <a:gd name="connsiteY44" fmla="*/ 3035606 h 30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14165" h="3036265">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rgbClr val="003264"/>
          </a:solidFill>
          <a:ln w="6595" cap="flat">
            <a:noFill/>
            <a:prstDash val="solid"/>
            <a:miter/>
          </a:ln>
        </p:spPr>
        <p:txBody>
          <a:bodyPr rtlCol="0" anchor="ctr"/>
          <a:lstStyle/>
          <a:p>
            <a:endParaRPr lang="en-US" sz="2400"/>
          </a:p>
        </p:txBody>
      </p:sp>
      <p:sp>
        <p:nvSpPr>
          <p:cNvPr id="9" name="Freeform: Shape 43">
            <a:extLst>
              <a:ext uri="{FF2B5EF4-FFF2-40B4-BE49-F238E27FC236}">
                <a16:creationId xmlns:a16="http://schemas.microsoft.com/office/drawing/2014/main" id="{5816B3BF-7BB7-7C4A-BAB5-CC543ADBBF73}"/>
              </a:ext>
            </a:extLst>
          </p:cNvPr>
          <p:cNvSpPr/>
          <p:nvPr/>
        </p:nvSpPr>
        <p:spPr>
          <a:xfrm>
            <a:off x="889735" y="2324621"/>
            <a:ext cx="2933527" cy="2208757"/>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rgbClr val="FFC000"/>
          </a:solidFill>
          <a:ln w="6595" cap="flat">
            <a:noFill/>
            <a:prstDash val="solid"/>
            <a:miter/>
          </a:ln>
        </p:spPr>
        <p:txBody>
          <a:bodyPr rtlCol="0" anchor="ctr"/>
          <a:lstStyle/>
          <a:p>
            <a:endParaRPr lang="en-US" sz="2400"/>
          </a:p>
        </p:txBody>
      </p:sp>
      <p:sp>
        <p:nvSpPr>
          <p:cNvPr id="16" name="TextBox 75">
            <a:extLst>
              <a:ext uri="{FF2B5EF4-FFF2-40B4-BE49-F238E27FC236}">
                <a16:creationId xmlns:a16="http://schemas.microsoft.com/office/drawing/2014/main" id="{DFFF4213-7543-244B-8E62-242A30C49A6F}"/>
              </a:ext>
            </a:extLst>
          </p:cNvPr>
          <p:cNvSpPr txBox="1"/>
          <p:nvPr/>
        </p:nvSpPr>
        <p:spPr>
          <a:xfrm>
            <a:off x="9551912" y="4628083"/>
            <a:ext cx="1158164" cy="297454"/>
          </a:xfrm>
          <a:prstGeom prst="rect">
            <a:avLst/>
          </a:prstGeom>
          <a:noFill/>
        </p:spPr>
        <p:txBody>
          <a:bodyPr wrap="square" rtlCol="0">
            <a:spAutoFit/>
          </a:bodyPr>
          <a:lstStyle/>
          <a:p>
            <a:pPr algn="ctr"/>
            <a:r>
              <a:rPr lang="en-US" altLang="ko-KR" sz="1333" b="1" dirty="0">
                <a:solidFill>
                  <a:schemeClr val="bg1"/>
                </a:solidFill>
                <a:cs typeface="Arial" pitchFamily="34" charset="0"/>
              </a:rPr>
              <a:t>Presentation</a:t>
            </a:r>
            <a:endParaRPr lang="ko-KR" altLang="en-US" sz="1333" b="1" dirty="0">
              <a:solidFill>
                <a:schemeClr val="bg1"/>
              </a:solidFill>
              <a:cs typeface="Arial" pitchFamily="34" charset="0"/>
            </a:endParaRPr>
          </a:p>
        </p:txBody>
      </p:sp>
      <p:sp>
        <p:nvSpPr>
          <p:cNvPr id="21" name="Freeform: Shape 86">
            <a:extLst>
              <a:ext uri="{FF2B5EF4-FFF2-40B4-BE49-F238E27FC236}">
                <a16:creationId xmlns:a16="http://schemas.microsoft.com/office/drawing/2014/main" id="{FC938817-D338-9F42-ABFE-7CA799770C87}"/>
              </a:ext>
            </a:extLst>
          </p:cNvPr>
          <p:cNvSpPr/>
          <p:nvPr/>
        </p:nvSpPr>
        <p:spPr>
          <a:xfrm>
            <a:off x="2110751" y="2160798"/>
            <a:ext cx="956979" cy="95697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400"/>
          </a:p>
        </p:txBody>
      </p:sp>
      <p:pic>
        <p:nvPicPr>
          <p:cNvPr id="22" name="Imagen 21">
            <a:extLst>
              <a:ext uri="{FF2B5EF4-FFF2-40B4-BE49-F238E27FC236}">
                <a16:creationId xmlns:a16="http://schemas.microsoft.com/office/drawing/2014/main" id="{205D3271-1CEF-AE47-9C35-4F2CB03F41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3" name="TextBox 24">
            <a:extLst>
              <a:ext uri="{FF2B5EF4-FFF2-40B4-BE49-F238E27FC236}">
                <a16:creationId xmlns:a16="http://schemas.microsoft.com/office/drawing/2014/main" id="{D0D1C257-5039-8142-B58A-BD5FCB8E40A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4" name="Rectangle 15">
            <a:extLst>
              <a:ext uri="{FF2B5EF4-FFF2-40B4-BE49-F238E27FC236}">
                <a16:creationId xmlns:a16="http://schemas.microsoft.com/office/drawing/2014/main" id="{259AFFE8-E45B-6F43-B410-AA9AC70EEB14}"/>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ítulo 1">
            <a:extLst>
              <a:ext uri="{FF2B5EF4-FFF2-40B4-BE49-F238E27FC236}">
                <a16:creationId xmlns:a16="http://schemas.microsoft.com/office/drawing/2014/main" id="{6D4BA3AE-BE5B-40C1-A05D-CA10E31868BC}"/>
              </a:ext>
            </a:extLst>
          </p:cNvPr>
          <p:cNvSpPr txBox="1">
            <a:spLocks/>
          </p:cNvSpPr>
          <p:nvPr/>
        </p:nvSpPr>
        <p:spPr>
          <a:xfrm>
            <a:off x="2357956" y="1054273"/>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Introducción</a:t>
            </a:r>
          </a:p>
        </p:txBody>
      </p:sp>
    </p:spTree>
    <p:extLst>
      <p:ext uri="{BB962C8B-B14F-4D97-AF65-F5344CB8AC3E}">
        <p14:creationId xmlns:p14="http://schemas.microsoft.com/office/powerpoint/2010/main" val="242112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1510598" y="1103373"/>
            <a:ext cx="8774683" cy="830997"/>
          </a:xfrm>
          <a:prstGeom prst="rect">
            <a:avLst/>
          </a:prstGeom>
          <a:noFill/>
        </p:spPr>
        <p:txBody>
          <a:bodyPr wrap="square">
            <a:spAutoFit/>
          </a:bodyPr>
          <a:lstStyle/>
          <a:p>
            <a:r>
              <a:rPr lang="es-PE" sz="4800" b="1" i="1" dirty="0">
                <a:latin typeface="+mj-lt"/>
              </a:rPr>
              <a:t>Desarrollo del tema</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Describa el desarrollo de la temática</a:t>
            </a:r>
          </a:p>
        </p:txBody>
      </p:sp>
    </p:spTree>
    <p:extLst>
      <p:ext uri="{BB962C8B-B14F-4D97-AF65-F5344CB8AC3E}">
        <p14:creationId xmlns:p14="http://schemas.microsoft.com/office/powerpoint/2010/main" val="3903413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5" name="Freeform 2">
            <a:extLst>
              <a:ext uri="{FF2B5EF4-FFF2-40B4-BE49-F238E27FC236}">
                <a16:creationId xmlns:a16="http://schemas.microsoft.com/office/drawing/2014/main" id="{11493FF3-E749-8346-AFC9-006E2B606609}"/>
              </a:ext>
            </a:extLst>
          </p:cNvPr>
          <p:cNvSpPr>
            <a:spLocks/>
          </p:cNvSpPr>
          <p:nvPr/>
        </p:nvSpPr>
        <p:spPr bwMode="auto">
          <a:xfrm>
            <a:off x="2324397" y="152910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83831" tIns="41916" rIns="83831" bIns="41916" anchor="ctr"/>
          <a:lstStyle/>
          <a:p>
            <a:pPr algn="ctr" fontAlgn="base">
              <a:spcBef>
                <a:spcPct val="0"/>
              </a:spcBef>
              <a:spcAft>
                <a:spcPct val="0"/>
              </a:spcAft>
              <a:defRPr/>
            </a:pPr>
            <a:endParaRPr lang="zh-CN" altLang="en-US" sz="1733" b="1" kern="0">
              <a:solidFill>
                <a:srgbClr val="000000"/>
              </a:solidFill>
              <a:cs typeface="+mn-ea"/>
              <a:sym typeface="+mn-lt"/>
            </a:endParaRPr>
          </a:p>
        </p:txBody>
      </p:sp>
      <p:sp>
        <p:nvSpPr>
          <p:cNvPr id="36" name="圆角矩形 47">
            <a:extLst>
              <a:ext uri="{FF2B5EF4-FFF2-40B4-BE49-F238E27FC236}">
                <a16:creationId xmlns:a16="http://schemas.microsoft.com/office/drawing/2014/main" id="{91C431A1-8E63-0447-BE0A-5A82B50BDD84}"/>
              </a:ext>
            </a:extLst>
          </p:cNvPr>
          <p:cNvSpPr/>
          <p:nvPr/>
        </p:nvSpPr>
        <p:spPr>
          <a:xfrm>
            <a:off x="3854735" y="4657501"/>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a:t>
            </a:r>
            <a:endParaRPr lang="zh-CN" altLang="en-US" sz="1733" dirty="0">
              <a:cs typeface="+mn-ea"/>
              <a:sym typeface="+mn-lt"/>
            </a:endParaRPr>
          </a:p>
        </p:txBody>
      </p:sp>
      <p:sp>
        <p:nvSpPr>
          <p:cNvPr id="37" name="圆角矩形 48">
            <a:extLst>
              <a:ext uri="{FF2B5EF4-FFF2-40B4-BE49-F238E27FC236}">
                <a16:creationId xmlns:a16="http://schemas.microsoft.com/office/drawing/2014/main" id="{3EDAE467-E82F-934C-9999-F65570CAE2FB}"/>
              </a:ext>
            </a:extLst>
          </p:cNvPr>
          <p:cNvSpPr/>
          <p:nvPr/>
        </p:nvSpPr>
        <p:spPr>
          <a:xfrm>
            <a:off x="4744759" y="3810897"/>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a:t>
            </a:r>
            <a:r>
              <a:rPr lang="es-ES" altLang="zh-CN" sz="1733" dirty="0">
                <a:cs typeface="+mn-ea"/>
                <a:sym typeface="+mn-lt"/>
              </a:rPr>
              <a:t> especificas</a:t>
            </a:r>
            <a:endParaRPr lang="zh-CN" altLang="en-US" sz="1733" dirty="0">
              <a:cs typeface="+mn-ea"/>
              <a:sym typeface="+mn-lt"/>
            </a:endParaRPr>
          </a:p>
        </p:txBody>
      </p:sp>
      <p:sp>
        <p:nvSpPr>
          <p:cNvPr id="38" name="圆角矩形 49">
            <a:extLst>
              <a:ext uri="{FF2B5EF4-FFF2-40B4-BE49-F238E27FC236}">
                <a16:creationId xmlns:a16="http://schemas.microsoft.com/office/drawing/2014/main" id="{5CCA2E35-B66B-3246-8F0B-00E97D59A306}"/>
              </a:ext>
            </a:extLst>
          </p:cNvPr>
          <p:cNvSpPr/>
          <p:nvPr/>
        </p:nvSpPr>
        <p:spPr>
          <a:xfrm>
            <a:off x="5408002" y="2994116"/>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 </a:t>
            </a:r>
            <a:endParaRPr lang="zh-CN" altLang="en-US" sz="1733" dirty="0">
              <a:cs typeface="+mn-ea"/>
              <a:sym typeface="+mn-lt"/>
            </a:endParaRPr>
          </a:p>
        </p:txBody>
      </p:sp>
      <p:sp>
        <p:nvSpPr>
          <p:cNvPr id="45" name="圆角矩形 50">
            <a:extLst>
              <a:ext uri="{FF2B5EF4-FFF2-40B4-BE49-F238E27FC236}">
                <a16:creationId xmlns:a16="http://schemas.microsoft.com/office/drawing/2014/main" id="{07550E66-ECFB-E34C-996C-866D2065C60A}"/>
              </a:ext>
            </a:extLst>
          </p:cNvPr>
          <p:cNvSpPr/>
          <p:nvPr/>
        </p:nvSpPr>
        <p:spPr>
          <a:xfrm>
            <a:off x="6151491" y="2223120"/>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General</a:t>
            </a:r>
          </a:p>
        </p:txBody>
      </p:sp>
      <p:sp>
        <p:nvSpPr>
          <p:cNvPr id="48" name="矩形 53">
            <a:extLst>
              <a:ext uri="{FF2B5EF4-FFF2-40B4-BE49-F238E27FC236}">
                <a16:creationId xmlns:a16="http://schemas.microsoft.com/office/drawing/2014/main" id="{1D845F65-1455-8042-AF8D-BC42EC1D1F9E}"/>
              </a:ext>
            </a:extLst>
          </p:cNvPr>
          <p:cNvSpPr/>
          <p:nvPr/>
        </p:nvSpPr>
        <p:spPr>
          <a:xfrm>
            <a:off x="6904412" y="4574743"/>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49" name="矩形 54">
            <a:extLst>
              <a:ext uri="{FF2B5EF4-FFF2-40B4-BE49-F238E27FC236}">
                <a16:creationId xmlns:a16="http://schemas.microsoft.com/office/drawing/2014/main" id="{BF42D18F-74C0-F24E-98E6-87326E6B8C66}"/>
              </a:ext>
            </a:extLst>
          </p:cNvPr>
          <p:cNvSpPr/>
          <p:nvPr/>
        </p:nvSpPr>
        <p:spPr>
          <a:xfrm>
            <a:off x="7448692" y="3743050"/>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0" name="矩形 55">
            <a:extLst>
              <a:ext uri="{FF2B5EF4-FFF2-40B4-BE49-F238E27FC236}">
                <a16:creationId xmlns:a16="http://schemas.microsoft.com/office/drawing/2014/main" id="{E4F11799-81F1-2543-B81F-8AC7BF93D51F}"/>
              </a:ext>
            </a:extLst>
          </p:cNvPr>
          <p:cNvSpPr/>
          <p:nvPr/>
        </p:nvSpPr>
        <p:spPr>
          <a:xfrm>
            <a:off x="7957192" y="2911358"/>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1" name="矩形 56">
            <a:extLst>
              <a:ext uri="{FF2B5EF4-FFF2-40B4-BE49-F238E27FC236}">
                <a16:creationId xmlns:a16="http://schemas.microsoft.com/office/drawing/2014/main" id="{1D6E1039-0B7A-9A42-8271-3AC1B5C3695E}"/>
              </a:ext>
            </a:extLst>
          </p:cNvPr>
          <p:cNvSpPr/>
          <p:nvPr/>
        </p:nvSpPr>
        <p:spPr>
          <a:xfrm>
            <a:off x="8754908" y="2155274"/>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pic>
        <p:nvPicPr>
          <p:cNvPr id="21" name="Imagen 20">
            <a:extLst>
              <a:ext uri="{FF2B5EF4-FFF2-40B4-BE49-F238E27FC236}">
                <a16:creationId xmlns:a16="http://schemas.microsoft.com/office/drawing/2014/main" id="{66CEAACD-4D72-C849-BDF3-2C1AD6AA7D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2" name="TextBox 24">
            <a:extLst>
              <a:ext uri="{FF2B5EF4-FFF2-40B4-BE49-F238E27FC236}">
                <a16:creationId xmlns:a16="http://schemas.microsoft.com/office/drawing/2014/main" id="{FFA89A3A-A6C0-DD42-9611-84D3A8CA5B7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3" name="Rectangle 15">
            <a:extLst>
              <a:ext uri="{FF2B5EF4-FFF2-40B4-BE49-F238E27FC236}">
                <a16:creationId xmlns:a16="http://schemas.microsoft.com/office/drawing/2014/main" id="{4ADCDA60-1E04-0940-87CF-68D2E80D1D5E}"/>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ítulo 1">
            <a:extLst>
              <a:ext uri="{FF2B5EF4-FFF2-40B4-BE49-F238E27FC236}">
                <a16:creationId xmlns:a16="http://schemas.microsoft.com/office/drawing/2014/main" id="{B03001AC-48D9-431A-9B6B-BFFB5ADD54C4}"/>
              </a:ext>
            </a:extLst>
          </p:cNvPr>
          <p:cNvSpPr txBox="1">
            <a:spLocks/>
          </p:cNvSpPr>
          <p:nvPr/>
        </p:nvSpPr>
        <p:spPr>
          <a:xfrm>
            <a:off x="892113" y="1615642"/>
            <a:ext cx="3561354" cy="129323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400" b="1" i="1" dirty="0"/>
              <a:t>Desarrollo del tema</a:t>
            </a:r>
            <a:endParaRPr lang="es-PE" sz="4400" dirty="0"/>
          </a:p>
        </p:txBody>
      </p:sp>
    </p:spTree>
    <p:extLst>
      <p:ext uri="{BB962C8B-B14F-4D97-AF65-F5344CB8AC3E}">
        <p14:creationId xmlns:p14="http://schemas.microsoft.com/office/powerpoint/2010/main" val="246632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500" fill="hold"/>
                                        <p:tgtEl>
                                          <p:spTgt spid="36"/>
                                        </p:tgtEl>
                                        <p:attrNameLst>
                                          <p:attrName>ppt_x</p:attrName>
                                        </p:attrNameLst>
                                      </p:cBhvr>
                                      <p:tavLst>
                                        <p:tav tm="0">
                                          <p:val>
                                            <p:strVal val="0-#ppt_w/2"/>
                                          </p:val>
                                        </p:tav>
                                        <p:tav tm="100000">
                                          <p:val>
                                            <p:strVal val="#ppt_x"/>
                                          </p:val>
                                        </p:tav>
                                      </p:tavLst>
                                    </p:anim>
                                    <p:anim calcmode="lin" valueType="num">
                                      <p:cBhvr additive="base">
                                        <p:cTn id="11" dur="500" fill="hold"/>
                                        <p:tgtEl>
                                          <p:spTgt spid="3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1+#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0-#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70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1+#ppt_w/2"/>
                                          </p:val>
                                        </p:tav>
                                        <p:tav tm="100000">
                                          <p:val>
                                            <p:strVal val="#ppt_x"/>
                                          </p:val>
                                        </p:tav>
                                      </p:tavLst>
                                    </p:anim>
                                    <p:anim calcmode="lin" valueType="num">
                                      <p:cBhvr additive="base">
                                        <p:cTn id="23" dur="500" fill="hold"/>
                                        <p:tgtEl>
                                          <p:spTgt spid="4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9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90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2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20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5"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Oval 2">
            <a:extLst>
              <a:ext uri="{FF2B5EF4-FFF2-40B4-BE49-F238E27FC236}">
                <a16:creationId xmlns:a16="http://schemas.microsoft.com/office/drawing/2014/main" id="{E6C342FE-58B0-B240-89CA-36781CE36A04}"/>
              </a:ext>
            </a:extLst>
          </p:cNvPr>
          <p:cNvSpPr>
            <a:spLocks noChangeArrowheads="1"/>
          </p:cNvSpPr>
          <p:nvPr/>
        </p:nvSpPr>
        <p:spPr bwMode="auto">
          <a:xfrm>
            <a:off x="5697319" y="1975244"/>
            <a:ext cx="1080492"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9" name="Oval 3">
            <a:extLst>
              <a:ext uri="{FF2B5EF4-FFF2-40B4-BE49-F238E27FC236}">
                <a16:creationId xmlns:a16="http://schemas.microsoft.com/office/drawing/2014/main" id="{06BC3BCE-F56C-204D-B533-9F65FE5B0258}"/>
              </a:ext>
            </a:extLst>
          </p:cNvPr>
          <p:cNvSpPr>
            <a:spLocks noChangeArrowheads="1"/>
          </p:cNvSpPr>
          <p:nvPr/>
        </p:nvSpPr>
        <p:spPr bwMode="auto">
          <a:xfrm>
            <a:off x="5842429" y="3493292"/>
            <a:ext cx="808137" cy="808137"/>
          </a:xfrm>
          <a:prstGeom prst="ellipse">
            <a:avLst/>
          </a:prstGeom>
          <a:solidFill>
            <a:srgbClr val="F3C133"/>
          </a:solidFill>
          <a:ln w="9525" cmpd="sng">
            <a:noFill/>
            <a:round/>
            <a:headEnd/>
            <a:tailEnd/>
          </a:ln>
        </p:spPr>
        <p:txBody>
          <a:bodyPr/>
          <a:lstStyle/>
          <a:p>
            <a:pPr>
              <a:lnSpc>
                <a:spcPct val="120000"/>
              </a:lnSpc>
            </a:pPr>
            <a:endParaRPr lang="zh-CN" altLang="en-US" sz="1351">
              <a:solidFill>
                <a:schemeClr val="bg1">
                  <a:lumMod val="50000"/>
                </a:schemeClr>
              </a:solidFill>
              <a:cs typeface="+mn-ea"/>
              <a:sym typeface="+mn-lt"/>
            </a:endParaRPr>
          </a:p>
        </p:txBody>
      </p:sp>
      <p:sp>
        <p:nvSpPr>
          <p:cNvPr id="10" name="Oval 4">
            <a:extLst>
              <a:ext uri="{FF2B5EF4-FFF2-40B4-BE49-F238E27FC236}">
                <a16:creationId xmlns:a16="http://schemas.microsoft.com/office/drawing/2014/main" id="{0ED57D74-1DE1-5446-87C3-11D3060F8CAA}"/>
              </a:ext>
            </a:extLst>
          </p:cNvPr>
          <p:cNvSpPr>
            <a:spLocks noChangeArrowheads="1"/>
          </p:cNvSpPr>
          <p:nvPr/>
        </p:nvSpPr>
        <p:spPr bwMode="auto">
          <a:xfrm>
            <a:off x="7076958" y="3354881"/>
            <a:ext cx="1078260" cy="1078259"/>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1" name="Oval 5">
            <a:extLst>
              <a:ext uri="{FF2B5EF4-FFF2-40B4-BE49-F238E27FC236}">
                <a16:creationId xmlns:a16="http://schemas.microsoft.com/office/drawing/2014/main" id="{9A4D6B25-1671-8A47-AFFE-A53ED618AEC7}"/>
              </a:ext>
            </a:extLst>
          </p:cNvPr>
          <p:cNvSpPr>
            <a:spLocks noChangeArrowheads="1"/>
          </p:cNvSpPr>
          <p:nvPr/>
        </p:nvSpPr>
        <p:spPr bwMode="auto">
          <a:xfrm>
            <a:off x="4319917" y="3354881"/>
            <a:ext cx="1078259"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2" name="Oval 6">
            <a:extLst>
              <a:ext uri="{FF2B5EF4-FFF2-40B4-BE49-F238E27FC236}">
                <a16:creationId xmlns:a16="http://schemas.microsoft.com/office/drawing/2014/main" id="{9B503238-ACBD-2241-AEB8-F1E417FED069}"/>
              </a:ext>
            </a:extLst>
          </p:cNvPr>
          <p:cNvSpPr>
            <a:spLocks noChangeArrowheads="1"/>
          </p:cNvSpPr>
          <p:nvPr/>
        </p:nvSpPr>
        <p:spPr bwMode="auto">
          <a:xfrm>
            <a:off x="5697319" y="4732283"/>
            <a:ext cx="1080492" cy="1080492"/>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3" name="Freeform 7">
            <a:extLst>
              <a:ext uri="{FF2B5EF4-FFF2-40B4-BE49-F238E27FC236}">
                <a16:creationId xmlns:a16="http://schemas.microsoft.com/office/drawing/2014/main" id="{FDABC9F2-85C4-1749-B1B6-3525CCCB1940}"/>
              </a:ext>
            </a:extLst>
          </p:cNvPr>
          <p:cNvSpPr>
            <a:spLocks/>
          </p:cNvSpPr>
          <p:nvPr/>
        </p:nvSpPr>
        <p:spPr bwMode="auto">
          <a:xfrm>
            <a:off x="3788602" y="2095796"/>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4" name="Freeform 8">
            <a:extLst>
              <a:ext uri="{FF2B5EF4-FFF2-40B4-BE49-F238E27FC236}">
                <a16:creationId xmlns:a16="http://schemas.microsoft.com/office/drawing/2014/main" id="{CECA0FD5-B0E1-7542-A029-5836D2675837}"/>
              </a:ext>
            </a:extLst>
          </p:cNvPr>
          <p:cNvSpPr>
            <a:spLocks/>
          </p:cNvSpPr>
          <p:nvPr/>
        </p:nvSpPr>
        <p:spPr bwMode="auto">
          <a:xfrm>
            <a:off x="7650691" y="2095796"/>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5" name="Freeform 9">
            <a:extLst>
              <a:ext uri="{FF2B5EF4-FFF2-40B4-BE49-F238E27FC236}">
                <a16:creationId xmlns:a16="http://schemas.microsoft.com/office/drawing/2014/main" id="{BC1A89D9-A7D4-E54D-907C-229C1F6A83D9}"/>
              </a:ext>
            </a:extLst>
          </p:cNvPr>
          <p:cNvSpPr>
            <a:spLocks/>
          </p:cNvSpPr>
          <p:nvPr/>
        </p:nvSpPr>
        <p:spPr bwMode="auto">
          <a:xfrm>
            <a:off x="6958639" y="4832745"/>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6" name="Freeform 10">
            <a:extLst>
              <a:ext uri="{FF2B5EF4-FFF2-40B4-BE49-F238E27FC236}">
                <a16:creationId xmlns:a16="http://schemas.microsoft.com/office/drawing/2014/main" id="{9B87AA7D-6228-CB40-AF61-46C6545C2A2D}"/>
              </a:ext>
            </a:extLst>
          </p:cNvPr>
          <p:cNvSpPr>
            <a:spLocks/>
          </p:cNvSpPr>
          <p:nvPr/>
        </p:nvSpPr>
        <p:spPr bwMode="auto">
          <a:xfrm>
            <a:off x="3788601" y="4538063"/>
            <a:ext cx="1069329" cy="31030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7" name="Freeform 11">
            <a:extLst>
              <a:ext uri="{FF2B5EF4-FFF2-40B4-BE49-F238E27FC236}">
                <a16:creationId xmlns:a16="http://schemas.microsoft.com/office/drawing/2014/main" id="{15B7BB69-CB42-CC44-901D-B09C401CAEDF}"/>
              </a:ext>
            </a:extLst>
          </p:cNvPr>
          <p:cNvSpPr>
            <a:spLocks/>
          </p:cNvSpPr>
          <p:nvPr/>
        </p:nvSpPr>
        <p:spPr bwMode="auto">
          <a:xfrm>
            <a:off x="6855949" y="3803598"/>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8" name="Freeform 12">
            <a:extLst>
              <a:ext uri="{FF2B5EF4-FFF2-40B4-BE49-F238E27FC236}">
                <a16:creationId xmlns:a16="http://schemas.microsoft.com/office/drawing/2014/main" id="{2E3BA568-67F4-C447-9F33-0A82BFA30449}"/>
              </a:ext>
            </a:extLst>
          </p:cNvPr>
          <p:cNvSpPr>
            <a:spLocks/>
          </p:cNvSpPr>
          <p:nvPr/>
        </p:nvSpPr>
        <p:spPr bwMode="auto">
          <a:xfrm>
            <a:off x="5523192" y="3803598"/>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9" name="Freeform 13">
            <a:extLst>
              <a:ext uri="{FF2B5EF4-FFF2-40B4-BE49-F238E27FC236}">
                <a16:creationId xmlns:a16="http://schemas.microsoft.com/office/drawing/2014/main" id="{97818E7D-F866-6A40-88B1-7593DA82E1BF}"/>
              </a:ext>
            </a:extLst>
          </p:cNvPr>
          <p:cNvSpPr>
            <a:spLocks/>
          </p:cNvSpPr>
          <p:nvPr/>
        </p:nvSpPr>
        <p:spPr bwMode="auto">
          <a:xfrm>
            <a:off x="6141574" y="4517972"/>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0" name="Freeform 14">
            <a:extLst>
              <a:ext uri="{FF2B5EF4-FFF2-40B4-BE49-F238E27FC236}">
                <a16:creationId xmlns:a16="http://schemas.microsoft.com/office/drawing/2014/main" id="{616050F9-4036-E740-860A-7B8A3573F613}"/>
              </a:ext>
            </a:extLst>
          </p:cNvPr>
          <p:cNvSpPr>
            <a:spLocks/>
          </p:cNvSpPr>
          <p:nvPr/>
        </p:nvSpPr>
        <p:spPr bwMode="auto">
          <a:xfrm>
            <a:off x="6141574" y="3185217"/>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1" name="Rectangle 15">
            <a:extLst>
              <a:ext uri="{FF2B5EF4-FFF2-40B4-BE49-F238E27FC236}">
                <a16:creationId xmlns:a16="http://schemas.microsoft.com/office/drawing/2014/main" id="{B11DC89B-53E6-B945-A499-00590F3F2D70}"/>
              </a:ext>
            </a:extLst>
          </p:cNvPr>
          <p:cNvSpPr>
            <a:spLocks noChangeArrowheads="1"/>
          </p:cNvSpPr>
          <p:nvPr/>
        </p:nvSpPr>
        <p:spPr bwMode="auto">
          <a:xfrm>
            <a:off x="8650818" y="1515838"/>
            <a:ext cx="1506056" cy="1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endParaRPr lang="en-US" altLang="zh-CN" sz="2800" dirty="0">
              <a:solidFill>
                <a:srgbClr val="003264"/>
              </a:solidFill>
              <a:cs typeface="+mn-ea"/>
              <a:sym typeface="+mn-lt"/>
            </a:endParaRPr>
          </a:p>
          <a:p>
            <a:pPr>
              <a:lnSpc>
                <a:spcPct val="120000"/>
              </a:lnSpc>
            </a:pPr>
            <a:r>
              <a:rPr lang="en-US" altLang="zh-CN" sz="3600" dirty="0">
                <a:solidFill>
                  <a:schemeClr val="tx1">
                    <a:lumMod val="75000"/>
                    <a:lumOff val="25000"/>
                  </a:schemeClr>
                </a:solidFill>
                <a:cs typeface="+mn-ea"/>
                <a:sym typeface="+mn-lt"/>
              </a:rPr>
              <a:t>TIPO</a:t>
            </a:r>
            <a:endParaRPr lang="en-GB" altLang="zh-CN" sz="3600" dirty="0">
              <a:solidFill>
                <a:schemeClr val="tx1">
                  <a:lumMod val="75000"/>
                  <a:lumOff val="25000"/>
                </a:schemeClr>
              </a:solidFill>
              <a:cs typeface="+mn-ea"/>
              <a:sym typeface="+mn-lt"/>
            </a:endParaRPr>
          </a:p>
        </p:txBody>
      </p:sp>
      <p:sp>
        <p:nvSpPr>
          <p:cNvPr id="22" name="Rectangle 16">
            <a:extLst>
              <a:ext uri="{FF2B5EF4-FFF2-40B4-BE49-F238E27FC236}">
                <a16:creationId xmlns:a16="http://schemas.microsoft.com/office/drawing/2014/main" id="{9E0CC262-55CB-4341-BCE7-F717A297A630}"/>
              </a:ext>
            </a:extLst>
          </p:cNvPr>
          <p:cNvSpPr>
            <a:spLocks noChangeArrowheads="1"/>
          </p:cNvSpPr>
          <p:nvPr/>
        </p:nvSpPr>
        <p:spPr bwMode="auto">
          <a:xfrm>
            <a:off x="8500589" y="4930494"/>
            <a:ext cx="2127497" cy="62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s-ES_tradnl" altLang="zh-CN" sz="3600" dirty="0">
                <a:solidFill>
                  <a:schemeClr val="tx1">
                    <a:lumMod val="75000"/>
                    <a:lumOff val="25000"/>
                  </a:schemeClr>
                </a:solidFill>
                <a:cs typeface="+mn-ea"/>
                <a:sym typeface="+mn-lt"/>
              </a:rPr>
              <a:t>ENFOQUE</a:t>
            </a:r>
          </a:p>
        </p:txBody>
      </p:sp>
      <p:sp>
        <p:nvSpPr>
          <p:cNvPr id="23" name="Rectangle 17">
            <a:extLst>
              <a:ext uri="{FF2B5EF4-FFF2-40B4-BE49-F238E27FC236}">
                <a16:creationId xmlns:a16="http://schemas.microsoft.com/office/drawing/2014/main" id="{698F6EFA-6F34-BB47-8C7E-BD20737EB20D}"/>
              </a:ext>
            </a:extLst>
          </p:cNvPr>
          <p:cNvSpPr>
            <a:spLocks noChangeArrowheads="1"/>
          </p:cNvSpPr>
          <p:nvPr/>
        </p:nvSpPr>
        <p:spPr bwMode="auto">
          <a:xfrm>
            <a:off x="1449024" y="4718890"/>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CORTE</a:t>
            </a:r>
            <a:endParaRPr lang="en-US" altLang="zh-CN" sz="1400" dirty="0">
              <a:solidFill>
                <a:srgbClr val="003264"/>
              </a:solidFill>
              <a:cs typeface="+mn-ea"/>
              <a:sym typeface="+mn-lt"/>
            </a:endParaRPr>
          </a:p>
        </p:txBody>
      </p:sp>
      <p:sp>
        <p:nvSpPr>
          <p:cNvPr id="24" name="Rectangle 18">
            <a:extLst>
              <a:ext uri="{FF2B5EF4-FFF2-40B4-BE49-F238E27FC236}">
                <a16:creationId xmlns:a16="http://schemas.microsoft.com/office/drawing/2014/main" id="{6F4A80A8-8B71-894A-9607-B1AC4AD4CAD7}"/>
              </a:ext>
            </a:extLst>
          </p:cNvPr>
          <p:cNvSpPr>
            <a:spLocks noChangeArrowheads="1"/>
          </p:cNvSpPr>
          <p:nvPr/>
        </p:nvSpPr>
        <p:spPr bwMode="auto">
          <a:xfrm>
            <a:off x="1449024" y="1984174"/>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DISEÑO</a:t>
            </a:r>
          </a:p>
        </p:txBody>
      </p:sp>
      <p:sp>
        <p:nvSpPr>
          <p:cNvPr id="34" name="Google Shape;379;p10">
            <a:extLst>
              <a:ext uri="{FF2B5EF4-FFF2-40B4-BE49-F238E27FC236}">
                <a16:creationId xmlns:a16="http://schemas.microsoft.com/office/drawing/2014/main" id="{0D885218-3099-3D4E-BCFA-048C83F0C38D}"/>
              </a:ext>
            </a:extLst>
          </p:cNvPr>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endParaRPr sz="2400"/>
          </a:p>
        </p:txBody>
      </p:sp>
      <p:pic>
        <p:nvPicPr>
          <p:cNvPr id="35" name="Imagen 34">
            <a:extLst>
              <a:ext uri="{FF2B5EF4-FFF2-40B4-BE49-F238E27FC236}">
                <a16:creationId xmlns:a16="http://schemas.microsoft.com/office/drawing/2014/main" id="{9404AE0B-3387-B449-9046-2BD01C72D0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CB2C7E4E-5214-7F41-A0BF-449B68603F05}"/>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A3C7CCB5-9DC5-064B-829F-47E1A21AD9F7}"/>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4758C3F4-470B-4862-8CB0-02F1AE3C0C72}"/>
              </a:ext>
            </a:extLst>
          </p:cNvPr>
          <p:cNvSpPr txBox="1">
            <a:spLocks/>
          </p:cNvSpPr>
          <p:nvPr/>
        </p:nvSpPr>
        <p:spPr>
          <a:xfrm>
            <a:off x="1066800" y="487046"/>
            <a:ext cx="9741164" cy="1028792"/>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Desarrollo del tema</a:t>
            </a:r>
            <a:endParaRPr lang="es-PE" sz="5400" dirty="0"/>
          </a:p>
        </p:txBody>
      </p:sp>
      <p:sp>
        <p:nvSpPr>
          <p:cNvPr id="48" name="Rectangle 7">
            <a:extLst>
              <a:ext uri="{FF2B5EF4-FFF2-40B4-BE49-F238E27FC236}">
                <a16:creationId xmlns:a16="http://schemas.microsoft.com/office/drawing/2014/main" id="{3B6D1714-9F48-45C2-AFFD-BEB0A0B8342B}"/>
              </a:ext>
            </a:extLst>
          </p:cNvPr>
          <p:cNvSpPr/>
          <p:nvPr/>
        </p:nvSpPr>
        <p:spPr>
          <a:xfrm rot="18900000">
            <a:off x="6186383" y="3663890"/>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26">
            <a:extLst>
              <a:ext uri="{FF2B5EF4-FFF2-40B4-BE49-F238E27FC236}">
                <a16:creationId xmlns:a16="http://schemas.microsoft.com/office/drawing/2014/main" id="{11E1104A-E289-40E4-9FB8-CD379D17CA49}"/>
              </a:ext>
            </a:extLst>
          </p:cNvPr>
          <p:cNvSpPr>
            <a:spLocks noEditPoints="1"/>
          </p:cNvSpPr>
          <p:nvPr/>
        </p:nvSpPr>
        <p:spPr bwMode="auto">
          <a:xfrm>
            <a:off x="8040024" y="4303584"/>
            <a:ext cx="136114" cy="13588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351" dirty="0">
              <a:solidFill>
                <a:schemeClr val="bg1">
                  <a:lumMod val="50000"/>
                </a:schemeClr>
              </a:solidFill>
              <a:cs typeface="+mn-ea"/>
              <a:sym typeface="+mn-lt"/>
            </a:endParaRPr>
          </a:p>
        </p:txBody>
      </p:sp>
    </p:spTree>
    <p:extLst>
      <p:ext uri="{BB962C8B-B14F-4D97-AF65-F5344CB8AC3E}">
        <p14:creationId xmlns:p14="http://schemas.microsoft.com/office/powerpoint/2010/main" val="4005508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14:presetBounceEnd="60000">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14:bounceEnd="60000">
                                          <p:cBhvr additive="base">
                                            <p:cTn id="14" dur="75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14:presetBounceEnd="60000">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14:bounceEnd="60000">
                                          <p:cBhvr additive="base">
                                            <p:cTn id="25" dur="7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14:presetBounceEnd="60000">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14:bounceEnd="60000">
                                          <p:cBhvr additive="base">
                                            <p:cTn id="36"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14:presetBounceEnd="60000">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14:bounceEnd="60000">
                                          <p:cBhvr additive="base">
                                            <p:cTn id="47" dur="7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14:presetBounceEnd="60000">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14:bounceEnd="60000">
                                          <p:cBhvr additive="base">
                                            <p:cTn id="61" dur="750" fill="hold"/>
                                            <p:tgtEl>
                                              <p:spTgt spid="24"/>
                                            </p:tgtEl>
                                            <p:attrNameLst>
                                              <p:attrName>ppt_x</p:attrName>
                                            </p:attrNameLst>
                                          </p:cBhvr>
                                          <p:tavLst>
                                            <p:tav tm="0">
                                              <p:val>
                                                <p:strVal val="0-#ppt_w/2"/>
                                              </p:val>
                                            </p:tav>
                                            <p:tav tm="100000">
                                              <p:val>
                                                <p:strVal val="#ppt_x"/>
                                              </p:val>
                                            </p:tav>
                                          </p:tavLst>
                                        </p:anim>
                                        <p:anim calcmode="lin" valueType="num" p14:bounceEnd="60000">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14:presetBounceEnd="60000">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14:bounceEnd="60000">
                                          <p:cBhvr additive="base">
                                            <p:cTn id="68" dur="75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14:presetBounceEnd="60000">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14:bounceEnd="60000">
                                          <p:cBhvr additive="base">
                                            <p:cTn id="75" dur="75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14:presetBounceEnd="60000">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14:bounceEnd="60000">
                                          <p:cBhvr additive="base">
                                            <p:cTn id="82"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750" fill="hold"/>
                                            <p:tgtEl>
                                              <p:spTgt spid="20"/>
                                            </p:tgtEl>
                                            <p:attrNameLst>
                                              <p:attrName>ppt_x</p:attrName>
                                            </p:attrNameLst>
                                          </p:cBhvr>
                                          <p:tavLst>
                                            <p:tav tm="0">
                                              <p:val>
                                                <p:strVal val="#ppt_x"/>
                                              </p:val>
                                            </p:tav>
                                            <p:tav tm="100000">
                                              <p:val>
                                                <p:strVal val="#ppt_x"/>
                                              </p:val>
                                            </p:tav>
                                          </p:tavLst>
                                        </p:anim>
                                        <p:anim calcmode="lin" valueType="num">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750" fill="hold"/>
                                            <p:tgtEl>
                                              <p:spTgt spid="18"/>
                                            </p:tgtEl>
                                            <p:attrNameLst>
                                              <p:attrName>ppt_x</p:attrName>
                                            </p:attrNameLst>
                                          </p:cBhvr>
                                          <p:tavLst>
                                            <p:tav tm="0">
                                              <p:val>
                                                <p:strVal val="1+#ppt_w/2"/>
                                              </p:val>
                                            </p:tav>
                                            <p:tav tm="100000">
                                              <p:val>
                                                <p:strVal val="#ppt_x"/>
                                              </p:val>
                                            </p:tav>
                                          </p:tavLst>
                                        </p:anim>
                                        <p:anim calcmode="lin" valueType="num">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750" fill="hold"/>
                                            <p:tgtEl>
                                              <p:spTgt spid="24"/>
                                            </p:tgtEl>
                                            <p:attrNameLst>
                                              <p:attrName>ppt_x</p:attrName>
                                            </p:attrNameLst>
                                          </p:cBhvr>
                                          <p:tavLst>
                                            <p:tav tm="0">
                                              <p:val>
                                                <p:strVal val="0-#ppt_w/2"/>
                                              </p:val>
                                            </p:tav>
                                            <p:tav tm="100000">
                                              <p:val>
                                                <p:strVal val="#ppt_x"/>
                                              </p:val>
                                            </p:tav>
                                          </p:tavLst>
                                        </p:anim>
                                        <p:anim calcmode="lin" valueType="num">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750" fill="hold"/>
                                            <p:tgtEl>
                                              <p:spTgt spid="23"/>
                                            </p:tgtEl>
                                            <p:attrNameLst>
                                              <p:attrName>ppt_x</p:attrName>
                                            </p:attrNameLst>
                                          </p:cBhvr>
                                          <p:tavLst>
                                            <p:tav tm="0">
                                              <p:val>
                                                <p:strVal val="0-#ppt_w/2"/>
                                              </p:val>
                                            </p:tav>
                                            <p:tav tm="100000">
                                              <p:val>
                                                <p:strVal val="#ppt_x"/>
                                              </p:val>
                                            </p:tav>
                                          </p:tavLst>
                                        </p:anim>
                                        <p:anim calcmode="lin" valueType="num">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750" fill="hold"/>
                                            <p:tgtEl>
                                              <p:spTgt spid="21"/>
                                            </p:tgtEl>
                                            <p:attrNameLst>
                                              <p:attrName>ppt_x</p:attrName>
                                            </p:attrNameLst>
                                          </p:cBhvr>
                                          <p:tavLst>
                                            <p:tav tm="0">
                                              <p:val>
                                                <p:strVal val="1+#ppt_w/2"/>
                                              </p:val>
                                            </p:tav>
                                            <p:tav tm="100000">
                                              <p:val>
                                                <p:strVal val="#ppt_x"/>
                                              </p:val>
                                            </p:tav>
                                          </p:tavLst>
                                        </p:anim>
                                        <p:anim calcmode="lin" valueType="num">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750" fill="hold"/>
                                            <p:tgtEl>
                                              <p:spTgt spid="22"/>
                                            </p:tgtEl>
                                            <p:attrNameLst>
                                              <p:attrName>ppt_x</p:attrName>
                                            </p:attrNameLst>
                                          </p:cBhvr>
                                          <p:tavLst>
                                            <p:tav tm="0">
                                              <p:val>
                                                <p:strVal val="1+#ppt_w/2"/>
                                              </p:val>
                                            </p:tav>
                                            <p:tav tm="100000">
                                              <p:val>
                                                <p:strVal val="#ppt_x"/>
                                              </p:val>
                                            </p:tav>
                                          </p:tavLst>
                                        </p:anim>
                                        <p:anim calcmode="lin" valueType="num">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848768" y="1033352"/>
            <a:ext cx="6098344" cy="830997"/>
          </a:xfrm>
          <a:prstGeom prst="rect">
            <a:avLst/>
          </a:prstGeom>
          <a:noFill/>
        </p:spPr>
        <p:txBody>
          <a:bodyPr wrap="square">
            <a:spAutoFit/>
          </a:bodyPr>
          <a:lstStyle/>
          <a:p>
            <a:r>
              <a:rPr lang="es-PE" sz="4800" b="1" i="1" dirty="0">
                <a:latin typeface="+mj-lt"/>
              </a:rPr>
              <a:t>Conclusiones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Describa las conclusiones importantes de la temática</a:t>
            </a:r>
          </a:p>
        </p:txBody>
      </p:sp>
    </p:spTree>
    <p:extLst>
      <p:ext uri="{BB962C8B-B14F-4D97-AF65-F5344CB8AC3E}">
        <p14:creationId xmlns:p14="http://schemas.microsoft.com/office/powerpoint/2010/main" val="680998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71" name="原创设计师QQ598969553      _1">
            <a:extLst>
              <a:ext uri="{FF2B5EF4-FFF2-40B4-BE49-F238E27FC236}">
                <a16:creationId xmlns:a16="http://schemas.microsoft.com/office/drawing/2014/main" id="{98EB89E5-ABD5-FF40-9BE2-BB08D50656D2}"/>
              </a:ext>
            </a:extLst>
          </p:cNvPr>
          <p:cNvSpPr/>
          <p:nvPr/>
        </p:nvSpPr>
        <p:spPr>
          <a:xfrm>
            <a:off x="4268411"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72" name="原创设计师QQ598969553      _2">
            <a:extLst>
              <a:ext uri="{FF2B5EF4-FFF2-40B4-BE49-F238E27FC236}">
                <a16:creationId xmlns:a16="http://schemas.microsoft.com/office/drawing/2014/main" id="{FCD71EC9-D41F-2040-95A3-AAB677A3E8A4}"/>
              </a:ext>
            </a:extLst>
          </p:cNvPr>
          <p:cNvSpPr/>
          <p:nvPr/>
        </p:nvSpPr>
        <p:spPr>
          <a:xfrm>
            <a:off x="6423139"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cxnSp>
        <p:nvCxnSpPr>
          <p:cNvPr id="173" name="原创设计师QQ598969553      _3">
            <a:extLst>
              <a:ext uri="{FF2B5EF4-FFF2-40B4-BE49-F238E27FC236}">
                <a16:creationId xmlns:a16="http://schemas.microsoft.com/office/drawing/2014/main" id="{3B5615A8-9AE2-F544-AE77-1C1AD712DA75}"/>
              </a:ext>
            </a:extLst>
          </p:cNvPr>
          <p:cNvCxnSpPr/>
          <p:nvPr/>
        </p:nvCxnSpPr>
        <p:spPr>
          <a:xfrm>
            <a:off x="5677829" y="3666391"/>
            <a:ext cx="74506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4" name="原创设计师QQ598969553      _4">
            <a:extLst>
              <a:ext uri="{FF2B5EF4-FFF2-40B4-BE49-F238E27FC236}">
                <a16:creationId xmlns:a16="http://schemas.microsoft.com/office/drawing/2014/main" id="{B2F58B43-1C60-9D4F-8112-048F00F660A9}"/>
              </a:ext>
            </a:extLst>
          </p:cNvPr>
          <p:cNvCxnSpPr/>
          <p:nvPr/>
        </p:nvCxnSpPr>
        <p:spPr>
          <a:xfrm flipH="1">
            <a:off x="7828282" y="3677253"/>
            <a:ext cx="377080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5" name="原创设计师QQ598969553      _5">
            <a:extLst>
              <a:ext uri="{FF2B5EF4-FFF2-40B4-BE49-F238E27FC236}">
                <a16:creationId xmlns:a16="http://schemas.microsoft.com/office/drawing/2014/main" id="{3EEE2783-AC03-2247-A2BC-4C48F1421A75}"/>
              </a:ext>
            </a:extLst>
          </p:cNvPr>
          <p:cNvCxnSpPr/>
          <p:nvPr/>
        </p:nvCxnSpPr>
        <p:spPr>
          <a:xfrm flipH="1">
            <a:off x="785223" y="3677253"/>
            <a:ext cx="3479316"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6" name="原创设计师QQ598969553      _6">
            <a:extLst>
              <a:ext uri="{FF2B5EF4-FFF2-40B4-BE49-F238E27FC236}">
                <a16:creationId xmlns:a16="http://schemas.microsoft.com/office/drawing/2014/main" id="{5BC24795-2C68-AE4D-8F16-BD33C294658C}"/>
              </a:ext>
            </a:extLst>
          </p:cNvPr>
          <p:cNvSpPr/>
          <p:nvPr/>
        </p:nvSpPr>
        <p:spPr>
          <a:xfrm>
            <a:off x="8027184"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78" name="原创设计师QQ598969553      _8">
            <a:extLst>
              <a:ext uri="{FF2B5EF4-FFF2-40B4-BE49-F238E27FC236}">
                <a16:creationId xmlns:a16="http://schemas.microsoft.com/office/drawing/2014/main" id="{81E56F6A-69D5-3E4F-A629-AFEB629511C9}"/>
              </a:ext>
            </a:extLst>
          </p:cNvPr>
          <p:cNvSpPr/>
          <p:nvPr/>
        </p:nvSpPr>
        <p:spPr>
          <a:xfrm>
            <a:off x="8027184"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0" name="原创设计师QQ598969553      _10">
            <a:extLst>
              <a:ext uri="{FF2B5EF4-FFF2-40B4-BE49-F238E27FC236}">
                <a16:creationId xmlns:a16="http://schemas.microsoft.com/office/drawing/2014/main" id="{B10D7557-0146-7D49-B377-C5CD6BF4048E}"/>
              </a:ext>
            </a:extLst>
          </p:cNvPr>
          <p:cNvSpPr/>
          <p:nvPr/>
        </p:nvSpPr>
        <p:spPr>
          <a:xfrm>
            <a:off x="2502076"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p>
        </p:txBody>
      </p:sp>
      <p:sp>
        <p:nvSpPr>
          <p:cNvPr id="181" name="原创设计师QQ598969553      _11">
            <a:extLst>
              <a:ext uri="{FF2B5EF4-FFF2-40B4-BE49-F238E27FC236}">
                <a16:creationId xmlns:a16="http://schemas.microsoft.com/office/drawing/2014/main" id="{B4EBC5BB-E4B2-0341-BF5B-F7B1CFD8694C}"/>
              </a:ext>
            </a:extLst>
          </p:cNvPr>
          <p:cNvSpPr/>
          <p:nvPr/>
        </p:nvSpPr>
        <p:spPr>
          <a:xfrm>
            <a:off x="1703848" y="2582655"/>
            <a:ext cx="2972807" cy="338554"/>
          </a:xfrm>
          <a:prstGeom prst="rect">
            <a:avLst/>
          </a:prstGeom>
        </p:spPr>
        <p:txBody>
          <a:bodyPr wrap="square">
            <a:spAutoFit/>
          </a:bodyPr>
          <a:lstStyle/>
          <a:p>
            <a:pPr lvl="0"/>
            <a:r>
              <a:rPr lang="es-ES" sz="1600" dirty="0"/>
              <a:t>Coloque ideas centrales</a:t>
            </a:r>
          </a:p>
        </p:txBody>
      </p:sp>
      <p:sp>
        <p:nvSpPr>
          <p:cNvPr id="182" name="原创设计师QQ598969553      _12">
            <a:extLst>
              <a:ext uri="{FF2B5EF4-FFF2-40B4-BE49-F238E27FC236}">
                <a16:creationId xmlns:a16="http://schemas.microsoft.com/office/drawing/2014/main" id="{67F3A573-810D-8446-B4DB-38E90D16CFE6}"/>
              </a:ext>
            </a:extLst>
          </p:cNvPr>
          <p:cNvSpPr/>
          <p:nvPr/>
        </p:nvSpPr>
        <p:spPr>
          <a:xfrm>
            <a:off x="2502076"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4" name="原创设计师QQ598969553      _14">
            <a:extLst>
              <a:ext uri="{FF2B5EF4-FFF2-40B4-BE49-F238E27FC236}">
                <a16:creationId xmlns:a16="http://schemas.microsoft.com/office/drawing/2014/main" id="{E6528DD0-86B6-8148-A30C-AAE34F1B06A8}"/>
              </a:ext>
            </a:extLst>
          </p:cNvPr>
          <p:cNvSpPr>
            <a:spLocks/>
          </p:cNvSpPr>
          <p:nvPr/>
        </p:nvSpPr>
        <p:spPr bwMode="auto">
          <a:xfrm>
            <a:off x="4676655"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5" name="原创设计师QQ598969553      _15">
            <a:extLst>
              <a:ext uri="{FF2B5EF4-FFF2-40B4-BE49-F238E27FC236}">
                <a16:creationId xmlns:a16="http://schemas.microsoft.com/office/drawing/2014/main" id="{2AA4796B-8CA2-7343-8FB1-5B6DEF017FFE}"/>
              </a:ext>
            </a:extLst>
          </p:cNvPr>
          <p:cNvSpPr>
            <a:spLocks/>
          </p:cNvSpPr>
          <p:nvPr/>
        </p:nvSpPr>
        <p:spPr bwMode="auto">
          <a:xfrm flipH="1" flipV="1">
            <a:off x="6831383"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nvGrpSpPr>
          <p:cNvPr id="186" name="原创设计师QQ598969553      _16">
            <a:extLst>
              <a:ext uri="{FF2B5EF4-FFF2-40B4-BE49-F238E27FC236}">
                <a16:creationId xmlns:a16="http://schemas.microsoft.com/office/drawing/2014/main" id="{F801377F-F802-EC44-ACAA-8B2485128F7F}"/>
              </a:ext>
            </a:extLst>
          </p:cNvPr>
          <p:cNvGrpSpPr/>
          <p:nvPr/>
        </p:nvGrpSpPr>
        <p:grpSpPr>
          <a:xfrm>
            <a:off x="1709991" y="4237710"/>
            <a:ext cx="649207" cy="649369"/>
            <a:chOff x="1505114" y="3434341"/>
            <a:chExt cx="589156" cy="589303"/>
          </a:xfrm>
        </p:grpSpPr>
        <p:sp>
          <p:nvSpPr>
            <p:cNvPr id="187" name="Oval 53">
              <a:extLst>
                <a:ext uri="{FF2B5EF4-FFF2-40B4-BE49-F238E27FC236}">
                  <a16:creationId xmlns:a16="http://schemas.microsoft.com/office/drawing/2014/main" id="{3C24BEDC-EF5B-194A-B477-1636E04BCD7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88" name="文本框 9">
              <a:extLst>
                <a:ext uri="{FF2B5EF4-FFF2-40B4-BE49-F238E27FC236}">
                  <a16:creationId xmlns:a16="http://schemas.microsoft.com/office/drawing/2014/main" id="{BB72B610-48BC-5048-ADF9-4F754303FC52}"/>
                </a:ext>
              </a:extLst>
            </p:cNvPr>
            <p:cNvSpPr txBox="1"/>
            <p:nvPr/>
          </p:nvSpPr>
          <p:spPr>
            <a:xfrm>
              <a:off x="1599785" y="3454292"/>
              <a:ext cx="382884" cy="530684"/>
            </a:xfrm>
            <a:prstGeom prst="rect">
              <a:avLst/>
            </a:prstGeom>
            <a:noFill/>
          </p:spPr>
          <p:txBody>
            <a:bodyPr wrap="none" rtlCol="0" anchor="ctr">
              <a:spAutoFit/>
            </a:bodyPr>
            <a:lstStyle/>
            <a:p>
              <a:pPr algn="ctr"/>
              <a:r>
                <a:rPr lang="en-US" altLang="zh-CN" sz="3200" dirty="0">
                  <a:solidFill>
                    <a:schemeClr val="bg1"/>
                  </a:solidFill>
                  <a:cs typeface="+mn-ea"/>
                  <a:sym typeface="+mn-lt"/>
                </a:rPr>
                <a:t>A</a:t>
              </a:r>
              <a:endParaRPr lang="zh-CN" altLang="en-US" sz="3200" dirty="0">
                <a:solidFill>
                  <a:schemeClr val="bg1"/>
                </a:solidFill>
                <a:cs typeface="+mn-ea"/>
                <a:sym typeface="+mn-lt"/>
              </a:endParaRPr>
            </a:p>
          </p:txBody>
        </p:sp>
      </p:grpSp>
      <p:grpSp>
        <p:nvGrpSpPr>
          <p:cNvPr id="189" name="原创设计师QQ598969553      _17">
            <a:extLst>
              <a:ext uri="{FF2B5EF4-FFF2-40B4-BE49-F238E27FC236}">
                <a16:creationId xmlns:a16="http://schemas.microsoft.com/office/drawing/2014/main" id="{CD4037DF-4CB5-DF49-B411-8C8D678829CD}"/>
              </a:ext>
            </a:extLst>
          </p:cNvPr>
          <p:cNvGrpSpPr/>
          <p:nvPr/>
        </p:nvGrpSpPr>
        <p:grpSpPr>
          <a:xfrm>
            <a:off x="7192935" y="4507960"/>
            <a:ext cx="649207" cy="649369"/>
            <a:chOff x="1505114" y="3434341"/>
            <a:chExt cx="589156" cy="589303"/>
          </a:xfrm>
        </p:grpSpPr>
        <p:sp>
          <p:nvSpPr>
            <p:cNvPr id="190" name="Oval 53">
              <a:extLst>
                <a:ext uri="{FF2B5EF4-FFF2-40B4-BE49-F238E27FC236}">
                  <a16:creationId xmlns:a16="http://schemas.microsoft.com/office/drawing/2014/main" id="{86402C7A-3380-A841-BFC0-16E2651E7DB8}"/>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1" name="文本框 9">
              <a:extLst>
                <a:ext uri="{FF2B5EF4-FFF2-40B4-BE49-F238E27FC236}">
                  <a16:creationId xmlns:a16="http://schemas.microsoft.com/office/drawing/2014/main" id="{1E9FB306-3758-A548-8840-8D37B0CD4765}"/>
                </a:ext>
              </a:extLst>
            </p:cNvPr>
            <p:cNvSpPr txBox="1"/>
            <p:nvPr/>
          </p:nvSpPr>
          <p:spPr>
            <a:xfrm>
              <a:off x="1609278" y="3462674"/>
              <a:ext cx="397431" cy="530684"/>
            </a:xfrm>
            <a:prstGeom prst="rect">
              <a:avLst/>
            </a:prstGeom>
            <a:noFill/>
          </p:spPr>
          <p:txBody>
            <a:bodyPr wrap="none" rtlCol="0" anchor="ctr">
              <a:spAutoFit/>
            </a:bodyPr>
            <a:lstStyle/>
            <a:p>
              <a:pPr algn="ctr"/>
              <a:r>
                <a:rPr lang="en-US" altLang="zh-CN" sz="3200" dirty="0">
                  <a:solidFill>
                    <a:schemeClr val="bg1"/>
                  </a:solidFill>
                  <a:cs typeface="+mn-ea"/>
                  <a:sym typeface="+mn-lt"/>
                </a:rPr>
                <a:t>D</a:t>
              </a:r>
              <a:endParaRPr lang="zh-CN" altLang="en-US" sz="3200" dirty="0">
                <a:solidFill>
                  <a:schemeClr val="bg1"/>
                </a:solidFill>
                <a:cs typeface="+mn-ea"/>
                <a:sym typeface="+mn-lt"/>
              </a:endParaRPr>
            </a:p>
          </p:txBody>
        </p:sp>
      </p:grpSp>
      <p:grpSp>
        <p:nvGrpSpPr>
          <p:cNvPr id="192" name="原创设计师QQ598969553      _18">
            <a:extLst>
              <a:ext uri="{FF2B5EF4-FFF2-40B4-BE49-F238E27FC236}">
                <a16:creationId xmlns:a16="http://schemas.microsoft.com/office/drawing/2014/main" id="{EC9B0C05-24FB-1A40-A87D-840304647AD1}"/>
              </a:ext>
            </a:extLst>
          </p:cNvPr>
          <p:cNvGrpSpPr/>
          <p:nvPr/>
        </p:nvGrpSpPr>
        <p:grpSpPr>
          <a:xfrm>
            <a:off x="7261217" y="1965448"/>
            <a:ext cx="649207" cy="649369"/>
            <a:chOff x="1505114" y="3434341"/>
            <a:chExt cx="589156" cy="589303"/>
          </a:xfrm>
        </p:grpSpPr>
        <p:sp>
          <p:nvSpPr>
            <p:cNvPr id="193" name="Oval 53">
              <a:extLst>
                <a:ext uri="{FF2B5EF4-FFF2-40B4-BE49-F238E27FC236}">
                  <a16:creationId xmlns:a16="http://schemas.microsoft.com/office/drawing/2014/main" id="{B39FEE39-C122-C645-A50F-4E3D1E3EF49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4" name="文本框 9">
              <a:extLst>
                <a:ext uri="{FF2B5EF4-FFF2-40B4-BE49-F238E27FC236}">
                  <a16:creationId xmlns:a16="http://schemas.microsoft.com/office/drawing/2014/main" id="{EB8B8433-AF71-E845-9F0F-17BA3514C957}"/>
                </a:ext>
              </a:extLst>
            </p:cNvPr>
            <p:cNvSpPr txBox="1"/>
            <p:nvPr/>
          </p:nvSpPr>
          <p:spPr>
            <a:xfrm>
              <a:off x="1607787" y="3454293"/>
              <a:ext cx="36688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C</a:t>
              </a:r>
              <a:endParaRPr lang="zh-CN" altLang="en-US" sz="2667" dirty="0">
                <a:solidFill>
                  <a:schemeClr val="bg1"/>
                </a:solidFill>
                <a:cs typeface="+mn-ea"/>
                <a:sym typeface="+mn-lt"/>
              </a:endParaRPr>
            </a:p>
          </p:txBody>
        </p:sp>
      </p:grpSp>
      <p:grpSp>
        <p:nvGrpSpPr>
          <p:cNvPr id="195" name="原创设计师QQ598969553      _19">
            <a:extLst>
              <a:ext uri="{FF2B5EF4-FFF2-40B4-BE49-F238E27FC236}">
                <a16:creationId xmlns:a16="http://schemas.microsoft.com/office/drawing/2014/main" id="{D8DFFCD1-D938-A446-9A17-CD613F1A6615}"/>
              </a:ext>
            </a:extLst>
          </p:cNvPr>
          <p:cNvGrpSpPr/>
          <p:nvPr/>
        </p:nvGrpSpPr>
        <p:grpSpPr>
          <a:xfrm>
            <a:off x="1709991" y="1835469"/>
            <a:ext cx="649207" cy="649369"/>
            <a:chOff x="1505114" y="3434341"/>
            <a:chExt cx="589156" cy="589303"/>
          </a:xfrm>
        </p:grpSpPr>
        <p:sp>
          <p:nvSpPr>
            <p:cNvPr id="196" name="Oval 53">
              <a:extLst>
                <a:ext uri="{FF2B5EF4-FFF2-40B4-BE49-F238E27FC236}">
                  <a16:creationId xmlns:a16="http://schemas.microsoft.com/office/drawing/2014/main" id="{BB24897B-7425-5546-8E3C-B64FEDFCA5FA}"/>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7" name="文本框 9">
              <a:extLst>
                <a:ext uri="{FF2B5EF4-FFF2-40B4-BE49-F238E27FC236}">
                  <a16:creationId xmlns:a16="http://schemas.microsoft.com/office/drawing/2014/main" id="{1EA0B5E8-83E2-FF4C-A7B6-7DB5A0380584}"/>
                </a:ext>
              </a:extLst>
            </p:cNvPr>
            <p:cNvSpPr txBox="1"/>
            <p:nvPr/>
          </p:nvSpPr>
          <p:spPr>
            <a:xfrm>
              <a:off x="1606329" y="3454292"/>
              <a:ext cx="36979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B</a:t>
              </a:r>
              <a:endParaRPr lang="zh-CN" altLang="en-US" sz="3200" dirty="0">
                <a:solidFill>
                  <a:schemeClr val="bg1"/>
                </a:solidFill>
                <a:cs typeface="+mn-ea"/>
                <a:sym typeface="+mn-lt"/>
              </a:endParaRPr>
            </a:p>
          </p:txBody>
        </p:sp>
      </p:grpSp>
      <p:pic>
        <p:nvPicPr>
          <p:cNvPr id="35" name="Imagen 34">
            <a:extLst>
              <a:ext uri="{FF2B5EF4-FFF2-40B4-BE49-F238E27FC236}">
                <a16:creationId xmlns:a16="http://schemas.microsoft.com/office/drawing/2014/main" id="{A754198B-2318-A54C-AA27-C714013A82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534DB4AC-6E03-6740-9A17-DF0E9EABB59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8CE288E0-7ADD-0B4D-9EA3-6A937B17CAA5}"/>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A7DDDB59-0B83-461C-83E9-8DC17E3C4DE9}"/>
              </a:ext>
            </a:extLst>
          </p:cNvPr>
          <p:cNvSpPr txBox="1">
            <a:spLocks/>
          </p:cNvSpPr>
          <p:nvPr/>
        </p:nvSpPr>
        <p:spPr>
          <a:xfrm>
            <a:off x="801977" y="391395"/>
            <a:ext cx="9263063" cy="1325563"/>
          </a:xfr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Conclusiones</a:t>
            </a:r>
          </a:p>
        </p:txBody>
      </p:sp>
      <p:sp>
        <p:nvSpPr>
          <p:cNvPr id="45" name="CuadroTexto 44">
            <a:extLst>
              <a:ext uri="{FF2B5EF4-FFF2-40B4-BE49-F238E27FC236}">
                <a16:creationId xmlns:a16="http://schemas.microsoft.com/office/drawing/2014/main" id="{B02AF923-D32D-4DF0-82C8-ABFFB62DABF4}"/>
              </a:ext>
            </a:extLst>
          </p:cNvPr>
          <p:cNvSpPr txBox="1"/>
          <p:nvPr/>
        </p:nvSpPr>
        <p:spPr>
          <a:xfrm>
            <a:off x="1680288" y="5040191"/>
            <a:ext cx="2722649" cy="646331"/>
          </a:xfrm>
          <a:prstGeom prst="rect">
            <a:avLst/>
          </a:prstGeom>
          <a:noFill/>
        </p:spPr>
        <p:txBody>
          <a:bodyPr wrap="square">
            <a:spAutoFit/>
          </a:bodyPr>
          <a:lstStyle/>
          <a:p>
            <a:r>
              <a:rPr lang="es-ES" dirty="0"/>
              <a:t>Coloque ideas centrales</a:t>
            </a:r>
          </a:p>
          <a:p>
            <a:endParaRPr lang="es-ES" dirty="0"/>
          </a:p>
        </p:txBody>
      </p:sp>
      <p:sp>
        <p:nvSpPr>
          <p:cNvPr id="46" name="CuadroTexto 45">
            <a:extLst>
              <a:ext uri="{FF2B5EF4-FFF2-40B4-BE49-F238E27FC236}">
                <a16:creationId xmlns:a16="http://schemas.microsoft.com/office/drawing/2014/main" id="{3A31EE3F-931F-42C1-ADE1-A40AC12BCB95}"/>
              </a:ext>
            </a:extLst>
          </p:cNvPr>
          <p:cNvSpPr txBox="1"/>
          <p:nvPr/>
        </p:nvSpPr>
        <p:spPr>
          <a:xfrm>
            <a:off x="8178016" y="2488781"/>
            <a:ext cx="2722649" cy="646331"/>
          </a:xfrm>
          <a:prstGeom prst="rect">
            <a:avLst/>
          </a:prstGeom>
          <a:noFill/>
        </p:spPr>
        <p:txBody>
          <a:bodyPr wrap="square">
            <a:spAutoFit/>
          </a:bodyPr>
          <a:lstStyle/>
          <a:p>
            <a:r>
              <a:rPr lang="es-ES" dirty="0"/>
              <a:t>Coloque ideas centrales</a:t>
            </a:r>
          </a:p>
          <a:p>
            <a:endParaRPr lang="es-ES" dirty="0"/>
          </a:p>
        </p:txBody>
      </p:sp>
      <p:sp>
        <p:nvSpPr>
          <p:cNvPr id="47" name="CuadroTexto 46">
            <a:extLst>
              <a:ext uri="{FF2B5EF4-FFF2-40B4-BE49-F238E27FC236}">
                <a16:creationId xmlns:a16="http://schemas.microsoft.com/office/drawing/2014/main" id="{6533763B-7D93-4953-8D65-D3EB857D9C6C}"/>
              </a:ext>
            </a:extLst>
          </p:cNvPr>
          <p:cNvSpPr txBox="1"/>
          <p:nvPr/>
        </p:nvSpPr>
        <p:spPr>
          <a:xfrm>
            <a:off x="8190985" y="4956088"/>
            <a:ext cx="2722649" cy="646331"/>
          </a:xfrm>
          <a:prstGeom prst="rect">
            <a:avLst/>
          </a:prstGeom>
          <a:noFill/>
        </p:spPr>
        <p:txBody>
          <a:bodyPr wrap="square">
            <a:spAutoFit/>
          </a:bodyPr>
          <a:lstStyle/>
          <a:p>
            <a:r>
              <a:rPr lang="es-ES" dirty="0"/>
              <a:t>Coloque ideas centrales</a:t>
            </a:r>
          </a:p>
          <a:p>
            <a:endParaRPr lang="es-ES" dirty="0"/>
          </a:p>
        </p:txBody>
      </p:sp>
    </p:spTree>
    <p:extLst>
      <p:ext uri="{BB962C8B-B14F-4D97-AF65-F5344CB8AC3E}">
        <p14:creationId xmlns:p14="http://schemas.microsoft.com/office/powerpoint/2010/main" val="945948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right)">
                                      <p:cBhvr>
                                        <p:cTn id="7" dur="500"/>
                                        <p:tgtEl>
                                          <p:spTgt spid="1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p:cTn id="11" dur="500" fill="hold"/>
                                        <p:tgtEl>
                                          <p:spTgt spid="172"/>
                                        </p:tgtEl>
                                        <p:attrNameLst>
                                          <p:attrName>ppt_w</p:attrName>
                                        </p:attrNameLst>
                                      </p:cBhvr>
                                      <p:tavLst>
                                        <p:tav tm="0">
                                          <p:val>
                                            <p:fltVal val="0"/>
                                          </p:val>
                                        </p:tav>
                                        <p:tav tm="100000">
                                          <p:val>
                                            <p:strVal val="#ppt_w"/>
                                          </p:val>
                                        </p:tav>
                                      </p:tavLst>
                                    </p:anim>
                                    <p:anim calcmode="lin" valueType="num">
                                      <p:cBhvr>
                                        <p:cTn id="12" dur="500" fill="hold"/>
                                        <p:tgtEl>
                                          <p:spTgt spid="172"/>
                                        </p:tgtEl>
                                        <p:attrNameLst>
                                          <p:attrName>ppt_h</p:attrName>
                                        </p:attrNameLst>
                                      </p:cBhvr>
                                      <p:tavLst>
                                        <p:tav tm="0">
                                          <p:val>
                                            <p:fltVal val="0"/>
                                          </p:val>
                                        </p:tav>
                                        <p:tav tm="100000">
                                          <p:val>
                                            <p:strVal val="#ppt_h"/>
                                          </p:val>
                                        </p:tav>
                                      </p:tavLst>
                                    </p:anim>
                                    <p:animEffect transition="in" filter="fade">
                                      <p:cBhvr>
                                        <p:cTn id="13" dur="500"/>
                                        <p:tgtEl>
                                          <p:spTgt spid="17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wipe(right)">
                                      <p:cBhvr>
                                        <p:cTn id="17" dur="500"/>
                                        <p:tgtEl>
                                          <p:spTgt spid="17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1"/>
                                        </p:tgtEl>
                                        <p:attrNameLst>
                                          <p:attrName>style.visibility</p:attrName>
                                        </p:attrNameLst>
                                      </p:cBhvr>
                                      <p:to>
                                        <p:strVal val="visible"/>
                                      </p:to>
                                    </p:set>
                                    <p:anim calcmode="lin" valueType="num">
                                      <p:cBhvr>
                                        <p:cTn id="21" dur="500" fill="hold"/>
                                        <p:tgtEl>
                                          <p:spTgt spid="171"/>
                                        </p:tgtEl>
                                        <p:attrNameLst>
                                          <p:attrName>ppt_w</p:attrName>
                                        </p:attrNameLst>
                                      </p:cBhvr>
                                      <p:tavLst>
                                        <p:tav tm="0">
                                          <p:val>
                                            <p:fltVal val="0"/>
                                          </p:val>
                                        </p:tav>
                                        <p:tav tm="100000">
                                          <p:val>
                                            <p:strVal val="#ppt_w"/>
                                          </p:val>
                                        </p:tav>
                                      </p:tavLst>
                                    </p:anim>
                                    <p:anim calcmode="lin" valueType="num">
                                      <p:cBhvr>
                                        <p:cTn id="22" dur="500" fill="hold"/>
                                        <p:tgtEl>
                                          <p:spTgt spid="171"/>
                                        </p:tgtEl>
                                        <p:attrNameLst>
                                          <p:attrName>ppt_h</p:attrName>
                                        </p:attrNameLst>
                                      </p:cBhvr>
                                      <p:tavLst>
                                        <p:tav tm="0">
                                          <p:val>
                                            <p:fltVal val="0"/>
                                          </p:val>
                                        </p:tav>
                                        <p:tav tm="100000">
                                          <p:val>
                                            <p:strVal val="#ppt_h"/>
                                          </p:val>
                                        </p:tav>
                                      </p:tavLst>
                                    </p:anim>
                                    <p:animEffect transition="in" filter="fade">
                                      <p:cBhvr>
                                        <p:cTn id="23" dur="500"/>
                                        <p:tgtEl>
                                          <p:spTgt spid="171"/>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wipe(right)">
                                      <p:cBhvr>
                                        <p:cTn id="27" dur="500"/>
                                        <p:tgtEl>
                                          <p:spTgt spid="17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 calcmode="lin" valueType="num">
                                      <p:cBhvr>
                                        <p:cTn id="31" dur="500" fill="hold"/>
                                        <p:tgtEl>
                                          <p:spTgt spid="185"/>
                                        </p:tgtEl>
                                        <p:attrNameLst>
                                          <p:attrName>ppt_w</p:attrName>
                                        </p:attrNameLst>
                                      </p:cBhvr>
                                      <p:tavLst>
                                        <p:tav tm="0">
                                          <p:val>
                                            <p:fltVal val="0"/>
                                          </p:val>
                                        </p:tav>
                                        <p:tav tm="100000">
                                          <p:val>
                                            <p:strVal val="#ppt_w"/>
                                          </p:val>
                                        </p:tav>
                                      </p:tavLst>
                                    </p:anim>
                                    <p:anim calcmode="lin" valueType="num">
                                      <p:cBhvr>
                                        <p:cTn id="32" dur="500" fill="hold"/>
                                        <p:tgtEl>
                                          <p:spTgt spid="185"/>
                                        </p:tgtEl>
                                        <p:attrNameLst>
                                          <p:attrName>ppt_h</p:attrName>
                                        </p:attrNameLst>
                                      </p:cBhvr>
                                      <p:tavLst>
                                        <p:tav tm="0">
                                          <p:val>
                                            <p:fltVal val="0"/>
                                          </p:val>
                                        </p:tav>
                                        <p:tav tm="100000">
                                          <p:val>
                                            <p:strVal val="#ppt_h"/>
                                          </p:val>
                                        </p:tav>
                                      </p:tavLst>
                                    </p:anim>
                                    <p:animEffect transition="in" filter="fade">
                                      <p:cBhvr>
                                        <p:cTn id="33" dur="500"/>
                                        <p:tgtEl>
                                          <p:spTgt spid="18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4"/>
                                        </p:tgtEl>
                                        <p:attrNameLst>
                                          <p:attrName>style.visibility</p:attrName>
                                        </p:attrNameLst>
                                      </p:cBhvr>
                                      <p:to>
                                        <p:strVal val="visible"/>
                                      </p:to>
                                    </p:set>
                                    <p:anim calcmode="lin" valueType="num">
                                      <p:cBhvr>
                                        <p:cTn id="36" dur="500" fill="hold"/>
                                        <p:tgtEl>
                                          <p:spTgt spid="184"/>
                                        </p:tgtEl>
                                        <p:attrNameLst>
                                          <p:attrName>ppt_w</p:attrName>
                                        </p:attrNameLst>
                                      </p:cBhvr>
                                      <p:tavLst>
                                        <p:tav tm="0">
                                          <p:val>
                                            <p:fltVal val="0"/>
                                          </p:val>
                                        </p:tav>
                                        <p:tav tm="100000">
                                          <p:val>
                                            <p:strVal val="#ppt_w"/>
                                          </p:val>
                                        </p:tav>
                                      </p:tavLst>
                                    </p:anim>
                                    <p:anim calcmode="lin" valueType="num">
                                      <p:cBhvr>
                                        <p:cTn id="37" dur="500" fill="hold"/>
                                        <p:tgtEl>
                                          <p:spTgt spid="184"/>
                                        </p:tgtEl>
                                        <p:attrNameLst>
                                          <p:attrName>ppt_h</p:attrName>
                                        </p:attrNameLst>
                                      </p:cBhvr>
                                      <p:tavLst>
                                        <p:tav tm="0">
                                          <p:val>
                                            <p:fltVal val="0"/>
                                          </p:val>
                                        </p:tav>
                                        <p:tav tm="100000">
                                          <p:val>
                                            <p:strVal val="#ppt_h"/>
                                          </p:val>
                                        </p:tav>
                                      </p:tavLst>
                                    </p:anim>
                                    <p:animEffect transition="in" filter="fade">
                                      <p:cBhvr>
                                        <p:cTn id="38" dur="500"/>
                                        <p:tgtEl>
                                          <p:spTgt spid="184"/>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wheel(1)">
                                      <p:cBhvr>
                                        <p:cTn id="42" dur="800"/>
                                        <p:tgtEl>
                                          <p:spTgt spid="195"/>
                                        </p:tgtEl>
                                      </p:cBhvr>
                                    </p:animEffect>
                                  </p:childTnLst>
                                </p:cTn>
                              </p:par>
                              <p:par>
                                <p:cTn id="43" presetID="21" presetClass="entr" presetSubtype="1" fill="hold" nodeType="withEffect">
                                  <p:stCondLst>
                                    <p:cond delay="400"/>
                                  </p:stCondLst>
                                  <p:childTnLst>
                                    <p:set>
                                      <p:cBhvr>
                                        <p:cTn id="44" dur="1" fill="hold">
                                          <p:stCondLst>
                                            <p:cond delay="0"/>
                                          </p:stCondLst>
                                        </p:cTn>
                                        <p:tgtEl>
                                          <p:spTgt spid="186"/>
                                        </p:tgtEl>
                                        <p:attrNameLst>
                                          <p:attrName>style.visibility</p:attrName>
                                        </p:attrNameLst>
                                      </p:cBhvr>
                                      <p:to>
                                        <p:strVal val="visible"/>
                                      </p:to>
                                    </p:set>
                                    <p:animEffect transition="in" filter="wheel(1)">
                                      <p:cBhvr>
                                        <p:cTn id="45" dur="800"/>
                                        <p:tgtEl>
                                          <p:spTgt spid="186"/>
                                        </p:tgtEl>
                                      </p:cBhvr>
                                    </p:animEffect>
                                  </p:childTnLst>
                                </p:cTn>
                              </p:par>
                              <p:par>
                                <p:cTn id="46" presetID="21" presetClass="entr" presetSubtype="1" fill="hold" nodeType="withEffect">
                                  <p:stCondLst>
                                    <p:cond delay="1100"/>
                                  </p:stCondLst>
                                  <p:childTnLst>
                                    <p:set>
                                      <p:cBhvr>
                                        <p:cTn id="47" dur="1" fill="hold">
                                          <p:stCondLst>
                                            <p:cond delay="0"/>
                                          </p:stCondLst>
                                        </p:cTn>
                                        <p:tgtEl>
                                          <p:spTgt spid="189"/>
                                        </p:tgtEl>
                                        <p:attrNameLst>
                                          <p:attrName>style.visibility</p:attrName>
                                        </p:attrNameLst>
                                      </p:cBhvr>
                                      <p:to>
                                        <p:strVal val="visible"/>
                                      </p:to>
                                    </p:set>
                                    <p:animEffect transition="in" filter="wheel(1)">
                                      <p:cBhvr>
                                        <p:cTn id="48" dur="800"/>
                                        <p:tgtEl>
                                          <p:spTgt spid="189"/>
                                        </p:tgtEl>
                                      </p:cBhvr>
                                    </p:animEffect>
                                  </p:childTnLst>
                                </p:cTn>
                              </p:par>
                              <p:par>
                                <p:cTn id="49" presetID="21" presetClass="entr" presetSubtype="1" fill="hold" nodeType="withEffect">
                                  <p:stCondLst>
                                    <p:cond delay="800"/>
                                  </p:stCondLst>
                                  <p:childTnLst>
                                    <p:set>
                                      <p:cBhvr>
                                        <p:cTn id="50" dur="1" fill="hold">
                                          <p:stCondLst>
                                            <p:cond delay="0"/>
                                          </p:stCondLst>
                                        </p:cTn>
                                        <p:tgtEl>
                                          <p:spTgt spid="192"/>
                                        </p:tgtEl>
                                        <p:attrNameLst>
                                          <p:attrName>style.visibility</p:attrName>
                                        </p:attrNameLst>
                                      </p:cBhvr>
                                      <p:to>
                                        <p:strVal val="visible"/>
                                      </p:to>
                                    </p:set>
                                    <p:animEffect transition="in" filter="wheel(1)">
                                      <p:cBhvr>
                                        <p:cTn id="51" dur="800"/>
                                        <p:tgtEl>
                                          <p:spTgt spid="192"/>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wipe(left)">
                                      <p:cBhvr>
                                        <p:cTn id="58" dur="500"/>
                                        <p:tgtEl>
                                          <p:spTgt spid="17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80"/>
                                        </p:tgtEl>
                                        <p:attrNameLst>
                                          <p:attrName>style.visibility</p:attrName>
                                        </p:attrNameLst>
                                      </p:cBhvr>
                                      <p:to>
                                        <p:strVal val="visible"/>
                                      </p:to>
                                    </p:set>
                                    <p:animEffect transition="in" filter="wipe(right)">
                                      <p:cBhvr>
                                        <p:cTn id="61" dur="500"/>
                                        <p:tgtEl>
                                          <p:spTgt spid="18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wipe(right)">
                                      <p:cBhvr>
                                        <p:cTn id="64" dur="500"/>
                                        <p:tgtEl>
                                          <p:spTgt spid="18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wipe(right)">
                                      <p:cBhvr>
                                        <p:cTn id="6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6" grpId="0"/>
      <p:bldP spid="178" grpId="0"/>
      <p:bldP spid="180" grpId="0"/>
      <p:bldP spid="181" grpId="0"/>
      <p:bldP spid="182" grpId="0"/>
      <p:bldP spid="184" grpId="0" animBg="1"/>
      <p:bldP spid="185" grpId="0" animBg="1"/>
    </p:bldLst>
  </p:timing>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0082B0"/>
      </a:accent1>
      <a:accent2>
        <a:srgbClr val="0094C8"/>
      </a:accent2>
      <a:accent3>
        <a:srgbClr val="00A4DE"/>
      </a:accent3>
      <a:accent4>
        <a:srgbClr val="00B0F0"/>
      </a:accent4>
      <a:accent5>
        <a:srgbClr val="0094C8"/>
      </a:accent5>
      <a:accent6>
        <a:srgbClr val="0082B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2253</TotalTime>
  <Words>392</Words>
  <Application>Microsoft Office PowerPoint</Application>
  <PresentationFormat>Panorámica</PresentationFormat>
  <Paragraphs>79</Paragraphs>
  <Slides>13</Slides>
  <Notes>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等线</vt:lpstr>
      <vt:lpstr>等线 Light</vt:lpstr>
      <vt:lpstr>맑은 고딕</vt:lpstr>
      <vt:lpstr>微软雅黑</vt:lpstr>
      <vt:lpstr>宋体</vt:lpstr>
      <vt:lpstr>Arial</vt:lpstr>
      <vt:lpstr>Calibri</vt:lpstr>
      <vt:lpstr>Calibri Light</vt:lpstr>
      <vt:lpstr>ClanPro-BoldItalic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Riyan</dc:creator>
  <cp:lastModifiedBy>CRISTIAN EDWIN ADRIANO RENGIFO</cp:lastModifiedBy>
  <cp:revision>145</cp:revision>
  <dcterms:created xsi:type="dcterms:W3CDTF">2018-08-04T19:14:15Z</dcterms:created>
  <dcterms:modified xsi:type="dcterms:W3CDTF">2025-06-12T16:11:56Z</dcterms:modified>
</cp:coreProperties>
</file>