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39" r:id="rId2"/>
    <p:sldId id="740" r:id="rId3"/>
    <p:sldId id="725" r:id="rId4"/>
    <p:sldId id="733" r:id="rId5"/>
    <p:sldId id="722" r:id="rId6"/>
    <p:sldId id="743" r:id="rId7"/>
    <p:sldId id="734" r:id="rId8"/>
    <p:sldId id="752" r:id="rId9"/>
    <p:sldId id="744" r:id="rId10"/>
    <p:sldId id="751" r:id="rId11"/>
    <p:sldId id="753" r:id="rId12"/>
    <p:sldId id="745" r:id="rId13"/>
    <p:sldId id="746" r:id="rId14"/>
    <p:sldId id="747" r:id="rId15"/>
    <p:sldId id="748" r:id="rId16"/>
    <p:sldId id="720" r:id="rId17"/>
    <p:sldId id="750" r:id="rId18"/>
    <p:sldId id="714" r:id="rId19"/>
    <p:sldId id="727" r:id="rId20"/>
    <p:sldId id="7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3" d="100"/>
          <a:sy n="113" d="100"/>
        </p:scale>
        <p:origin x="282" y="114"/>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EDWIN ADRIANO RENGIFO" userId="68e2137d-25da-4882-8859-3d78ed62dab7" providerId="ADAL" clId="{D596ED93-26D2-493E-B7CE-1022E0403C4B}"/>
    <pc:docChg chg="modSld">
      <pc:chgData name="CRISTIAN EDWIN ADRIANO RENGIFO" userId="68e2137d-25da-4882-8859-3d78ed62dab7" providerId="ADAL" clId="{D596ED93-26D2-493E-B7CE-1022E0403C4B}" dt="2025-06-12T16:10:35.996" v="4" actId="20577"/>
      <pc:docMkLst>
        <pc:docMk/>
      </pc:docMkLst>
      <pc:sldChg chg="modSp">
        <pc:chgData name="CRISTIAN EDWIN ADRIANO RENGIFO" userId="68e2137d-25da-4882-8859-3d78ed62dab7" providerId="ADAL" clId="{D596ED93-26D2-493E-B7CE-1022E0403C4B}" dt="2025-06-12T16:10:35.996" v="4" actId="20577"/>
        <pc:sldMkLst>
          <pc:docMk/>
          <pc:sldMk cId="613786785" sldId="739"/>
        </pc:sldMkLst>
        <pc:spChg chg="mod">
          <ac:chgData name="CRISTIAN EDWIN ADRIANO RENGIFO" userId="68e2137d-25da-4882-8859-3d78ed62dab7" providerId="ADAL" clId="{D596ED93-26D2-493E-B7CE-1022E0403C4B}" dt="2025-06-12T16:10:35.996" v="4" actId="20577"/>
          <ac:spMkLst>
            <pc:docMk/>
            <pc:sldMk cId="613786785" sldId="739"/>
            <ac:spMk id="78" creationId="{AC76B027-9BDB-49AE-994D-2E9D4F6477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6/12/2025</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5</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8</a:t>
            </a:fld>
            <a:endParaRPr lang="zh-CN" altLang="en-US"/>
          </a:p>
        </p:txBody>
      </p:sp>
    </p:spTree>
    <p:extLst>
      <p:ext uri="{BB962C8B-B14F-4D97-AF65-F5344CB8AC3E}">
        <p14:creationId xmlns:p14="http://schemas.microsoft.com/office/powerpoint/2010/main" val="273363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16</a:t>
            </a:fld>
            <a:endParaRPr lang="zh-CN" altLang="en-US"/>
          </a:p>
        </p:txBody>
      </p:sp>
    </p:spTree>
    <p:extLst>
      <p:ext uri="{BB962C8B-B14F-4D97-AF65-F5344CB8AC3E}">
        <p14:creationId xmlns:p14="http://schemas.microsoft.com/office/powerpoint/2010/main" val="1511483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2025/6/12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XIV JORNADA CIENTÍFICA DE ESTUDIANTES</a:t>
            </a:r>
          </a:p>
          <a:p>
            <a:pPr algn="ctr"/>
            <a:r>
              <a:rPr lang="es-ES" sz="4400" b="1" dirty="0">
                <a:solidFill>
                  <a:schemeClr val="bg1"/>
                </a:solidFill>
              </a:rPr>
              <a:t>2025</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Consideraciones éticas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institución</a:t>
            </a:r>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033984" y="995234"/>
            <a:ext cx="8124032" cy="830997"/>
          </a:xfrm>
          <a:prstGeom prst="rect">
            <a:avLst/>
          </a:prstGeom>
          <a:noFill/>
        </p:spPr>
        <p:txBody>
          <a:bodyPr wrap="square">
            <a:spAutoFit/>
          </a:bodyPr>
          <a:lstStyle/>
          <a:p>
            <a:r>
              <a:rPr lang="es-ES" sz="4800" b="1" i="1" dirty="0">
                <a:latin typeface="+mj-lt"/>
              </a:rPr>
              <a:t>A</a:t>
            </a:r>
            <a:r>
              <a:rPr lang="es-PE" sz="4800" b="1" i="1" dirty="0" err="1">
                <a:latin typeface="+mj-lt"/>
              </a:rPr>
              <a:t>nálisis</a:t>
            </a:r>
            <a:r>
              <a:rPr lang="es-PE" sz="4800" b="1" i="1" dirty="0">
                <a:latin typeface="+mj-lt"/>
              </a:rPr>
              <a:t> estadísticos de los datos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las técnicas estadísticas utilizadas en su investigación.</a:t>
            </a:r>
          </a:p>
        </p:txBody>
      </p:sp>
    </p:spTree>
    <p:extLst>
      <p:ext uri="{BB962C8B-B14F-4D97-AF65-F5344CB8AC3E}">
        <p14:creationId xmlns:p14="http://schemas.microsoft.com/office/powerpoint/2010/main" val="308913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227B2301-C6FA-4876-898C-2CC72A6E867B}"/>
              </a:ext>
            </a:extLst>
          </p:cNvPr>
          <p:cNvSpPr txBox="1">
            <a:spLocks/>
          </p:cNvSpPr>
          <p:nvPr/>
        </p:nvSpPr>
        <p:spPr>
          <a:xfrm>
            <a:off x="0" y="995234"/>
            <a:ext cx="8975544" cy="105799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Resultados sociodemográficos</a:t>
            </a:r>
          </a:p>
        </p:txBody>
      </p:sp>
      <p:sp>
        <p:nvSpPr>
          <p:cNvPr id="15" name="Marcador de texto 3">
            <a:extLst>
              <a:ext uri="{FF2B5EF4-FFF2-40B4-BE49-F238E27FC236}">
                <a16:creationId xmlns:a16="http://schemas.microsoft.com/office/drawing/2014/main" id="{891D7EDE-94B4-485B-B0A5-43A7333E6E12}"/>
              </a:ext>
            </a:extLst>
          </p:cNvPr>
          <p:cNvSpPr txBox="1">
            <a:spLocks/>
          </p:cNvSpPr>
          <p:nvPr/>
        </p:nvSpPr>
        <p:spPr>
          <a:xfrm>
            <a:off x="1425685" y="3032805"/>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o aquellas que le ayuden en la discusión de los resultados en tablas formato APA</a:t>
            </a:r>
            <a:endParaRPr lang="es-PE" sz="3200" dirty="0"/>
          </a:p>
        </p:txBody>
      </p:sp>
    </p:spTree>
    <p:extLst>
      <p:ext uri="{BB962C8B-B14F-4D97-AF65-F5344CB8AC3E}">
        <p14:creationId xmlns:p14="http://schemas.microsoft.com/office/powerpoint/2010/main" val="426689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ítulo 1">
            <a:extLst>
              <a:ext uri="{FF2B5EF4-FFF2-40B4-BE49-F238E27FC236}">
                <a16:creationId xmlns:a16="http://schemas.microsoft.com/office/drawing/2014/main" id="{AC6AC2BB-2292-47F3-AB5D-F1217FA8D023}"/>
              </a:ext>
            </a:extLst>
          </p:cNvPr>
          <p:cNvSpPr txBox="1">
            <a:spLocks/>
          </p:cNvSpPr>
          <p:nvPr/>
        </p:nvSpPr>
        <p:spPr>
          <a:xfrm>
            <a:off x="1192046" y="673285"/>
            <a:ext cx="9258948" cy="132556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Análisis descriptivos de los ítems</a:t>
            </a:r>
          </a:p>
        </p:txBody>
      </p:sp>
      <p:sp>
        <p:nvSpPr>
          <p:cNvPr id="19" name="Marcador de texto 3">
            <a:extLst>
              <a:ext uri="{FF2B5EF4-FFF2-40B4-BE49-F238E27FC236}">
                <a16:creationId xmlns:a16="http://schemas.microsoft.com/office/drawing/2014/main" id="{DA527313-A226-4CBF-852E-CDF2BB4B7079}"/>
              </a:ext>
            </a:extLst>
          </p:cNvPr>
          <p:cNvSpPr txBox="1">
            <a:spLocks/>
          </p:cNvSpPr>
          <p:nvPr/>
        </p:nvSpPr>
        <p:spPr>
          <a:xfrm>
            <a:off x="1393693" y="3108116"/>
            <a:ext cx="3932237" cy="15767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o aquellas que le ayuden en la discusión de los resultados</a:t>
            </a:r>
            <a:r>
              <a:rPr lang="es-PE" sz="3200" dirty="0"/>
              <a:t>.</a:t>
            </a:r>
          </a:p>
          <a:p>
            <a:r>
              <a:rPr lang="es-PE" sz="3200" dirty="0"/>
              <a:t>Tablas en formato APA</a:t>
            </a:r>
          </a:p>
        </p:txBody>
      </p:sp>
    </p:spTree>
    <p:extLst>
      <p:ext uri="{BB962C8B-B14F-4D97-AF65-F5344CB8AC3E}">
        <p14:creationId xmlns:p14="http://schemas.microsoft.com/office/powerpoint/2010/main" val="96992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DDCC7905-244A-46AE-AF11-E6AE6FBA1858}"/>
              </a:ext>
            </a:extLst>
          </p:cNvPr>
          <p:cNvSpPr txBox="1"/>
          <p:nvPr/>
        </p:nvSpPr>
        <p:spPr>
          <a:xfrm>
            <a:off x="878177" y="1218235"/>
            <a:ext cx="9143881" cy="923330"/>
          </a:xfrm>
          <a:prstGeom prst="rect">
            <a:avLst/>
          </a:prstGeom>
          <a:noFill/>
        </p:spPr>
        <p:txBody>
          <a:bodyPr wrap="square">
            <a:spAutoFit/>
          </a:bodyPr>
          <a:lstStyle/>
          <a:p>
            <a:r>
              <a:rPr lang="es-PE" sz="5400" b="1" i="1" dirty="0">
                <a:latin typeface="+mj-lt"/>
              </a:rPr>
              <a:t>Análisis Factorial Exploratorio</a:t>
            </a:r>
          </a:p>
        </p:txBody>
      </p:sp>
      <p:sp>
        <p:nvSpPr>
          <p:cNvPr id="13" name="Marcador de texto 3">
            <a:extLst>
              <a:ext uri="{FF2B5EF4-FFF2-40B4-BE49-F238E27FC236}">
                <a16:creationId xmlns:a16="http://schemas.microsoft.com/office/drawing/2014/main" id="{776B33A2-3AAD-4FDA-A737-C542E592F7D8}"/>
              </a:ext>
            </a:extLst>
          </p:cNvPr>
          <p:cNvSpPr txBox="1">
            <a:spLocks/>
          </p:cNvSpPr>
          <p:nvPr/>
        </p:nvSpPr>
        <p:spPr>
          <a:xfrm>
            <a:off x="984857" y="2849456"/>
            <a:ext cx="3932237" cy="1576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a:t>
            </a:r>
            <a:endParaRPr lang="es-PE" sz="3200" dirty="0"/>
          </a:p>
        </p:txBody>
      </p:sp>
    </p:spTree>
    <p:extLst>
      <p:ext uri="{BB962C8B-B14F-4D97-AF65-F5344CB8AC3E}">
        <p14:creationId xmlns:p14="http://schemas.microsoft.com/office/powerpoint/2010/main" val="216339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801977" y="1256866"/>
            <a:ext cx="7751180" cy="923330"/>
          </a:xfrm>
          <a:prstGeom prst="rect">
            <a:avLst/>
          </a:prstGeom>
          <a:noFill/>
        </p:spPr>
        <p:txBody>
          <a:bodyPr wrap="square">
            <a:spAutoFit/>
          </a:bodyPr>
          <a:lstStyle/>
          <a:p>
            <a:r>
              <a:rPr lang="es-PE" sz="5400" b="1" i="1" dirty="0">
                <a:latin typeface="+mj-lt"/>
              </a:rPr>
              <a:t>Análisis de confiabilidad</a:t>
            </a:r>
          </a:p>
        </p:txBody>
      </p:sp>
      <p:sp>
        <p:nvSpPr>
          <p:cNvPr id="18" name="Marcador de texto 3">
            <a:extLst>
              <a:ext uri="{FF2B5EF4-FFF2-40B4-BE49-F238E27FC236}">
                <a16:creationId xmlns:a16="http://schemas.microsoft.com/office/drawing/2014/main" id="{7B4D37C8-F58C-4F5A-A166-AC7921957A1B}"/>
              </a:ext>
            </a:extLst>
          </p:cNvPr>
          <p:cNvSpPr txBox="1">
            <a:spLocks/>
          </p:cNvSpPr>
          <p:nvPr/>
        </p:nvSpPr>
        <p:spPr>
          <a:xfrm>
            <a:off x="984857" y="2849456"/>
            <a:ext cx="3932237" cy="1576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a:t>
            </a:r>
            <a:endParaRPr lang="es-PE" sz="3200" dirty="0"/>
          </a:p>
        </p:txBody>
      </p:sp>
    </p:spTree>
    <p:extLst>
      <p:ext uri="{BB962C8B-B14F-4D97-AF65-F5344CB8AC3E}">
        <p14:creationId xmlns:p14="http://schemas.microsoft.com/office/powerpoint/2010/main" val="3756086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489896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Descripción del problema</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Descripción del problema</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i="1" dirty="0"/>
              <a:t>Objetivos </a:t>
            </a:r>
            <a:r>
              <a:rPr lang="es-PE" sz="4400" b="1" i="1" dirty="0"/>
              <a:t>investigación</a:t>
            </a:r>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Descripción de variables de estudio</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brevemente la definición conceptual de su constructo y sus dimensiones.</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Metodología</a:t>
            </a:r>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Participantes</a:t>
            </a:r>
          </a:p>
        </p:txBody>
      </p:sp>
    </p:spTree>
    <p:extLst>
      <p:ext uri="{BB962C8B-B14F-4D97-AF65-F5344CB8AC3E}">
        <p14:creationId xmlns:p14="http://schemas.microsoft.com/office/powerpoint/2010/main" val="53738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24B9E7C-B3E3-46D8-8687-0A5C0423C199}"/>
              </a:ext>
            </a:extLst>
          </p:cNvPr>
          <p:cNvSpPr txBox="1"/>
          <p:nvPr/>
        </p:nvSpPr>
        <p:spPr>
          <a:xfrm>
            <a:off x="2713445" y="867724"/>
            <a:ext cx="7588347" cy="1569660"/>
          </a:xfrm>
          <a:prstGeom prst="rect">
            <a:avLst/>
          </a:prstGeom>
          <a:noFill/>
        </p:spPr>
        <p:txBody>
          <a:bodyPr wrap="square">
            <a:spAutoFit/>
          </a:bodyPr>
          <a:lstStyle/>
          <a:p>
            <a:pPr algn="ctr"/>
            <a:r>
              <a:rPr lang="es-PE" sz="4800" b="1" i="1" dirty="0">
                <a:latin typeface="+mj-lt"/>
              </a:rPr>
              <a:t>Instrumentos de recolección de datos</a:t>
            </a:r>
            <a:endParaRPr lang="es-PE" sz="4800" dirty="0">
              <a:latin typeface="+mj-lt"/>
            </a:endParaRPr>
          </a:p>
        </p:txBody>
      </p:sp>
      <p:sp>
        <p:nvSpPr>
          <p:cNvPr id="18" name="Marcador de texto 3">
            <a:extLst>
              <a:ext uri="{FF2B5EF4-FFF2-40B4-BE49-F238E27FC236}">
                <a16:creationId xmlns:a16="http://schemas.microsoft.com/office/drawing/2014/main" id="{687F7CA0-87BE-484A-8A6D-40C37F280D5F}"/>
              </a:ext>
            </a:extLst>
          </p:cNvPr>
          <p:cNvSpPr txBox="1">
            <a:spLocks/>
          </p:cNvSpPr>
          <p:nvPr/>
        </p:nvSpPr>
        <p:spPr>
          <a:xfrm>
            <a:off x="1356779" y="2843862"/>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Describa las características de su instrumento y explique la operacionalización de su constructo.</a:t>
            </a:r>
            <a:endParaRPr lang="es-PE" sz="3200" dirty="0"/>
          </a:p>
        </p:txBody>
      </p:sp>
    </p:spTree>
    <p:extLst>
      <p:ext uri="{BB962C8B-B14F-4D97-AF65-F5344CB8AC3E}">
        <p14:creationId xmlns:p14="http://schemas.microsoft.com/office/powerpoint/2010/main" val="147607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780</Words>
  <Application>Microsoft Office PowerPoint</Application>
  <PresentationFormat>Panorámica</PresentationFormat>
  <Paragraphs>120</Paragraphs>
  <Slides>20</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等线</vt:lpstr>
      <vt:lpstr>等线 Light</vt:lpstr>
      <vt:lpstr>맑은 고딕</vt:lpstr>
      <vt:lpstr>微软雅黑</vt:lpstr>
      <vt:lpstr>宋体</vt:lpstr>
      <vt:lpstr>Arial</vt:lpstr>
      <vt:lpstr>Calibri</vt:lpstr>
      <vt:lpstr>Calibri Light</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145</cp:revision>
  <dcterms:created xsi:type="dcterms:W3CDTF">2018-08-04T19:14:15Z</dcterms:created>
  <dcterms:modified xsi:type="dcterms:W3CDTF">2025-06-12T16:10:41Z</dcterms:modified>
</cp:coreProperties>
</file>