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8" r:id="rId3"/>
    <p:sldId id="259" r:id="rId4"/>
    <p:sldId id="275"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3588" cy="6858000"/>
  <p:notesSz cx="6858000" cy="9144000"/>
  <p:embeddedFontLst>
    <p:embeddedFont>
      <p:font typeface="Impact" panose="020B0806030902050204" pitchFamily="34" charset="0"/>
      <p:regular r:id="rId22"/>
    </p:embeddedFont>
    <p:embeddedFont>
      <p:font typeface="Roboto" panose="020B060402020202020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Microsoft Yahei" panose="020B0503020204020204" pitchFamily="34" charset="-122"/>
      <p:regular r:id="rId31"/>
      <p:bold r:id="rId32"/>
    </p:embeddedFont>
    <p:embeddedFont>
      <p:font typeface="Fira Sans Medium"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Open Sans" panose="020B0604020202020204" charset="0"/>
      <p:regular r:id="rId41"/>
      <p:bold r:id="rId42"/>
      <p:italic r:id="rId43"/>
      <p:boldItalic r:id="rId44"/>
    </p:embeddedFont>
    <p:embeddedFont>
      <p:font typeface="Microsoft Yahei" panose="020B0503020204020204" pitchFamily="34" charset="-122"/>
      <p:regular r:id="rId31"/>
      <p:bold r:id="rId32"/>
    </p:embeddedFont>
    <p:embeddedFont>
      <p:font typeface="Fira Sans SemiBold"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61086-32F7-21D1-089A-33FDA2E5E375}" v="24" dt="2023-11-26T23:40:13.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vestigación - Sistemas" userId="S::investigacion.sistemasj@upeu.edu.pe::501327f6-a751-436e-8f01-7fb3beac43fc" providerId="AD" clId="Web-{25461086-32F7-21D1-089A-33FDA2E5E375}"/>
    <pc:docChg chg="addSld delSld modSld sldOrd">
      <pc:chgData name="Investigación - Sistemas" userId="S::investigacion.sistemasj@upeu.edu.pe::501327f6-a751-436e-8f01-7fb3beac43fc" providerId="AD" clId="Web-{25461086-32F7-21D1-089A-33FDA2E5E375}" dt="2023-11-26T23:40:13.980" v="19" actId="1076"/>
      <pc:docMkLst>
        <pc:docMk/>
      </pc:docMkLst>
      <pc:sldChg chg="addSp delSp modSp new ord">
        <pc:chgData name="Investigación - Sistemas" userId="S::investigacion.sistemasj@upeu.edu.pe::501327f6-a751-436e-8f01-7fb3beac43fc" providerId="AD" clId="Web-{25461086-32F7-21D1-089A-33FDA2E5E375}" dt="2023-11-26T23:40:13.980" v="19" actId="1076"/>
        <pc:sldMkLst>
          <pc:docMk/>
          <pc:sldMk cId="500772587" sldId="275"/>
        </pc:sldMkLst>
        <pc:spChg chg="mod">
          <ac:chgData name="Investigación - Sistemas" userId="S::investigacion.sistemasj@upeu.edu.pe::501327f6-a751-436e-8f01-7fb3beac43fc" providerId="AD" clId="Web-{25461086-32F7-21D1-089A-33FDA2E5E375}" dt="2023-11-26T23:39:49.948" v="16" actId="20577"/>
          <ac:spMkLst>
            <pc:docMk/>
            <pc:sldMk cId="500772587" sldId="275"/>
            <ac:spMk id="2" creationId="{E21AC185-7197-8F93-55C0-5AB8FDFB6E0A}"/>
          </ac:spMkLst>
        </pc:spChg>
        <pc:spChg chg="del">
          <ac:chgData name="Investigación - Sistemas" userId="S::investigacion.sistemasj@upeu.edu.pe::501327f6-a751-436e-8f01-7fb3beac43fc" providerId="AD" clId="Web-{25461086-32F7-21D1-089A-33FDA2E5E375}" dt="2023-11-26T23:40:00.652" v="17"/>
          <ac:spMkLst>
            <pc:docMk/>
            <pc:sldMk cId="500772587" sldId="275"/>
            <ac:spMk id="3" creationId="{A5EA248B-234C-7A70-FAAD-7E4F60A71CDF}"/>
          </ac:spMkLst>
        </pc:spChg>
        <pc:picChg chg="add mod">
          <ac:chgData name="Investigación - Sistemas" userId="S::investigacion.sistemasj@upeu.edu.pe::501327f6-a751-436e-8f01-7fb3beac43fc" providerId="AD" clId="Web-{25461086-32F7-21D1-089A-33FDA2E5E375}" dt="2023-11-26T23:40:13.980" v="19" actId="1076"/>
          <ac:picMkLst>
            <pc:docMk/>
            <pc:sldMk cId="500772587" sldId="275"/>
            <ac:picMk id="4" creationId="{3D37F978-90F0-1FE3-3910-66169B236A08}"/>
          </ac:picMkLst>
        </pc:picChg>
      </pc:sldChg>
      <pc:sldChg chg="new del">
        <pc:chgData name="Investigación - Sistemas" userId="S::investigacion.sistemasj@upeu.edu.pe::501327f6-a751-436e-8f01-7fb3beac43fc" providerId="AD" clId="Web-{25461086-32F7-21D1-089A-33FDA2E5E375}" dt="2023-11-26T23:38:09.319" v="1"/>
        <pc:sldMkLst>
          <pc:docMk/>
          <pc:sldMk cId="3783200097"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4" y="685800"/>
            <a:ext cx="609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e0e8ccbad_0_3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e0e8ccba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e0e8ccbad_0_46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1e0e8ccbad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e0e8ccbad_0_47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1e0e8ccbad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1e0e8ccbad_0_47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1e0e8ccbad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e0e8ccbad_0_57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1e0e8ccbad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1e0e8ccbad_0_58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1e0e8ccbad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1e0e8ccbad_0_21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1e0e8ccba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1e0e8ccbad_0_26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1e0e8ccbad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1e0e8ccbad_0_37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1e0e8ccbad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1e0e8ccbad_0_97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1e0e8ccbad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7416484fe_0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7416484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e0e8ccbad_0_4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e0e8ccba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e0e8ccbad_0_4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e0e8ccba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e0e8ccbad_0_78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e0e8ccbad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e0e8ccbad_0_5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e0e8ccba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e0e8ccbad_0_57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e0e8ccbad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e0e8ccbad_0_6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e0e8ccba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e0e8ccbad_0_6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1e0e8ccba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602147" y="-25039"/>
            <a:ext cx="6589800" cy="69081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Google Shape;11;p2"/>
          <p:cNvSpPr/>
          <p:nvPr/>
        </p:nvSpPr>
        <p:spPr>
          <a:xfrm>
            <a:off x="11248569" y="-9142"/>
            <a:ext cx="943500" cy="882600"/>
          </a:xfrm>
          <a:prstGeom prst="rect">
            <a:avLst/>
          </a:prstGeom>
          <a:solidFill>
            <a:srgbClr val="F3C1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12" name="Google Shape;12;p2"/>
          <p:cNvSpPr/>
          <p:nvPr/>
        </p:nvSpPr>
        <p:spPr>
          <a:xfrm>
            <a:off x="10617654" y="552250"/>
            <a:ext cx="943500" cy="882600"/>
          </a:xfrm>
          <a:prstGeom prst="rect">
            <a:avLst/>
          </a:prstGeom>
          <a:solidFill>
            <a:srgbClr val="FFFFFF">
              <a:alpha val="878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13" name="Google Shape;13;p2"/>
          <p:cNvSpPr txBox="1">
            <a:spLocks noGrp="1"/>
          </p:cNvSpPr>
          <p:nvPr>
            <p:ph type="ctrTitle"/>
          </p:nvPr>
        </p:nvSpPr>
        <p:spPr>
          <a:xfrm>
            <a:off x="5906075" y="1887200"/>
            <a:ext cx="5776200" cy="1540200"/>
          </a:xfrm>
          <a:prstGeom prst="rect">
            <a:avLst/>
          </a:prstGeom>
        </p:spPr>
        <p:txBody>
          <a:bodyPr spcFirstLastPara="1" wrap="square" lIns="118175" tIns="118175" rIns="118175" bIns="118175" anchor="t" anchorCtr="0">
            <a:noAutofit/>
          </a:bodyPr>
          <a:lstStyle>
            <a:lvl1pPr marL="0" marR="0" lvl="0" indent="0" algn="l" rtl="0">
              <a:lnSpc>
                <a:spcPct val="100000"/>
              </a:lnSpc>
              <a:spcBef>
                <a:spcPts val="0"/>
              </a:spcBef>
              <a:spcAft>
                <a:spcPts val="0"/>
              </a:spcAft>
              <a:buClr>
                <a:srgbClr val="000000"/>
              </a:buClr>
              <a:buFont typeface="Arial"/>
              <a:buNone/>
              <a:defRPr sz="4400" b="1">
                <a:solidFill>
                  <a:srgbClr val="F3C133"/>
                </a:solidFill>
                <a:latin typeface="Calibri"/>
                <a:ea typeface="Calibri"/>
                <a:cs typeface="Calibri"/>
                <a:sym typeface="Calibri"/>
              </a:defRPr>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14" name="Google Shape;14;p2"/>
          <p:cNvSpPr txBox="1">
            <a:spLocks noGrp="1"/>
          </p:cNvSpPr>
          <p:nvPr>
            <p:ph type="subTitle" idx="1"/>
          </p:nvPr>
        </p:nvSpPr>
        <p:spPr>
          <a:xfrm>
            <a:off x="5906075" y="4639475"/>
            <a:ext cx="5725500" cy="577200"/>
          </a:xfrm>
          <a:prstGeom prst="rect">
            <a:avLst/>
          </a:prstGeom>
        </p:spPr>
        <p:txBody>
          <a:bodyPr spcFirstLastPara="1" wrap="square" lIns="118175" tIns="118175" rIns="118175" bIns="118175" anchor="t" anchorCtr="0">
            <a:noAutofit/>
          </a:bodyPr>
          <a:lstStyle>
            <a:lvl1pPr lvl="0" rtl="0">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1pPr>
            <a:lvl2pPr lvl="1">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2pPr>
            <a:lvl3pPr lvl="2">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3pPr>
            <a:lvl4pPr lvl="3">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4pPr>
            <a:lvl5pPr lvl="4">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5pPr>
            <a:lvl6pPr lvl="5">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6pPr>
            <a:lvl7pPr lvl="6">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7pPr>
            <a:lvl8pPr lvl="7">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8pPr>
            <a:lvl9pPr lvl="8">
              <a:lnSpc>
                <a:spcPct val="100000"/>
              </a:lnSpc>
              <a:spcBef>
                <a:spcPts val="0"/>
              </a:spcBef>
              <a:spcAft>
                <a:spcPts val="0"/>
              </a:spcAft>
              <a:buClr>
                <a:srgbClr val="00FF00"/>
              </a:buClr>
              <a:buSzPts val="1500"/>
              <a:buFont typeface="Calibri"/>
              <a:buNone/>
              <a:defRPr sz="1500">
                <a:solidFill>
                  <a:srgbClr val="00FF00"/>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
        <p:nvSpPr>
          <p:cNvPr id="16" name="Google Shape;16;p2"/>
          <p:cNvSpPr txBox="1"/>
          <p:nvPr/>
        </p:nvSpPr>
        <p:spPr>
          <a:xfrm>
            <a:off x="5906075" y="6428675"/>
            <a:ext cx="4240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1600" b="1" i="1">
                <a:solidFill>
                  <a:srgbClr val="F3C133"/>
                </a:solidFill>
                <a:latin typeface="Calibri"/>
                <a:ea typeface="Calibri"/>
                <a:cs typeface="Calibri"/>
                <a:sym typeface="Calibri"/>
              </a:rPr>
              <a:t>Sé Íntegro, Sé Misionero, Sé Innovador</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8131577" y="7"/>
            <a:ext cx="4061036" cy="2707359"/>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415641" y="1674733"/>
            <a:ext cx="11361900" cy="2707500"/>
          </a:xfrm>
          <a:prstGeom prst="rect">
            <a:avLst/>
          </a:prstGeom>
        </p:spPr>
        <p:txBody>
          <a:bodyPr spcFirstLastPara="1" wrap="square" lIns="118175" tIns="118175" rIns="118175" bIns="118175" anchor="b" anchorCtr="0">
            <a:noAutofit/>
          </a:bodyPr>
          <a:lstStyle>
            <a:lvl1pPr lvl="0" algn="ctr">
              <a:spcBef>
                <a:spcPts val="0"/>
              </a:spcBef>
              <a:spcAft>
                <a:spcPts val="0"/>
              </a:spcAft>
              <a:buClr>
                <a:schemeClr val="lt1"/>
              </a:buClr>
              <a:buSzPts val="15500"/>
              <a:buNone/>
              <a:defRPr sz="15500">
                <a:solidFill>
                  <a:schemeClr val="lt1"/>
                </a:solidFill>
              </a:defRPr>
            </a:lvl1pPr>
            <a:lvl2pPr lvl="1" algn="ctr">
              <a:spcBef>
                <a:spcPts val="0"/>
              </a:spcBef>
              <a:spcAft>
                <a:spcPts val="0"/>
              </a:spcAft>
              <a:buClr>
                <a:schemeClr val="lt1"/>
              </a:buClr>
              <a:buSzPts val="15500"/>
              <a:buNone/>
              <a:defRPr sz="15500">
                <a:solidFill>
                  <a:schemeClr val="lt1"/>
                </a:solidFill>
              </a:defRPr>
            </a:lvl2pPr>
            <a:lvl3pPr lvl="2" algn="ctr">
              <a:spcBef>
                <a:spcPts val="0"/>
              </a:spcBef>
              <a:spcAft>
                <a:spcPts val="0"/>
              </a:spcAft>
              <a:buClr>
                <a:schemeClr val="lt1"/>
              </a:buClr>
              <a:buSzPts val="15500"/>
              <a:buNone/>
              <a:defRPr sz="15500">
                <a:solidFill>
                  <a:schemeClr val="lt1"/>
                </a:solidFill>
              </a:defRPr>
            </a:lvl3pPr>
            <a:lvl4pPr lvl="3" algn="ctr">
              <a:spcBef>
                <a:spcPts val="0"/>
              </a:spcBef>
              <a:spcAft>
                <a:spcPts val="0"/>
              </a:spcAft>
              <a:buClr>
                <a:schemeClr val="lt1"/>
              </a:buClr>
              <a:buSzPts val="15500"/>
              <a:buNone/>
              <a:defRPr sz="15500">
                <a:solidFill>
                  <a:schemeClr val="lt1"/>
                </a:solidFill>
              </a:defRPr>
            </a:lvl4pPr>
            <a:lvl5pPr lvl="4" algn="ctr">
              <a:spcBef>
                <a:spcPts val="0"/>
              </a:spcBef>
              <a:spcAft>
                <a:spcPts val="0"/>
              </a:spcAft>
              <a:buClr>
                <a:schemeClr val="lt1"/>
              </a:buClr>
              <a:buSzPts val="15500"/>
              <a:buNone/>
              <a:defRPr sz="15500">
                <a:solidFill>
                  <a:schemeClr val="lt1"/>
                </a:solidFill>
              </a:defRPr>
            </a:lvl5pPr>
            <a:lvl6pPr lvl="5" algn="ctr">
              <a:spcBef>
                <a:spcPts val="0"/>
              </a:spcBef>
              <a:spcAft>
                <a:spcPts val="0"/>
              </a:spcAft>
              <a:buClr>
                <a:schemeClr val="lt1"/>
              </a:buClr>
              <a:buSzPts val="15500"/>
              <a:buNone/>
              <a:defRPr sz="15500">
                <a:solidFill>
                  <a:schemeClr val="lt1"/>
                </a:solidFill>
              </a:defRPr>
            </a:lvl6pPr>
            <a:lvl7pPr lvl="6" algn="ctr">
              <a:spcBef>
                <a:spcPts val="0"/>
              </a:spcBef>
              <a:spcAft>
                <a:spcPts val="0"/>
              </a:spcAft>
              <a:buClr>
                <a:schemeClr val="lt1"/>
              </a:buClr>
              <a:buSzPts val="15500"/>
              <a:buNone/>
              <a:defRPr sz="15500">
                <a:solidFill>
                  <a:schemeClr val="lt1"/>
                </a:solidFill>
              </a:defRPr>
            </a:lvl7pPr>
            <a:lvl8pPr lvl="7" algn="ctr">
              <a:spcBef>
                <a:spcPts val="0"/>
              </a:spcBef>
              <a:spcAft>
                <a:spcPts val="0"/>
              </a:spcAft>
              <a:buClr>
                <a:schemeClr val="lt1"/>
              </a:buClr>
              <a:buSzPts val="15500"/>
              <a:buNone/>
              <a:defRPr sz="15500">
                <a:solidFill>
                  <a:schemeClr val="lt1"/>
                </a:solidFill>
              </a:defRPr>
            </a:lvl8pPr>
            <a:lvl9pPr lvl="8" algn="ctr">
              <a:spcBef>
                <a:spcPts val="0"/>
              </a:spcBef>
              <a:spcAft>
                <a:spcPts val="0"/>
              </a:spcAft>
              <a:buClr>
                <a:schemeClr val="lt1"/>
              </a:buClr>
              <a:buSzPts val="15500"/>
              <a:buNone/>
              <a:defRPr sz="15500">
                <a:solidFill>
                  <a:schemeClr val="lt1"/>
                </a:solidFill>
              </a:defRPr>
            </a:lvl9pPr>
          </a:lstStyle>
          <a:p>
            <a:r>
              <a:t>xx%</a:t>
            </a:r>
          </a:p>
        </p:txBody>
      </p:sp>
      <p:sp>
        <p:nvSpPr>
          <p:cNvPr id="72" name="Google Shape;72;p11"/>
          <p:cNvSpPr txBox="1">
            <a:spLocks noGrp="1"/>
          </p:cNvSpPr>
          <p:nvPr>
            <p:ph type="body" idx="1"/>
          </p:nvPr>
        </p:nvSpPr>
        <p:spPr>
          <a:xfrm>
            <a:off x="415641" y="4492300"/>
            <a:ext cx="11361900" cy="1709400"/>
          </a:xfrm>
          <a:prstGeom prst="rect">
            <a:avLst/>
          </a:prstGeom>
        </p:spPr>
        <p:txBody>
          <a:bodyPr spcFirstLastPara="1" wrap="square" lIns="118175" tIns="118175" rIns="118175" bIns="118175" anchor="t" anchorCtr="0">
            <a:noAutofit/>
          </a:bodyPr>
          <a:lstStyle>
            <a:lvl1pPr marL="457200" lvl="0" indent="-374650" algn="ctr">
              <a:spcBef>
                <a:spcPts val="0"/>
              </a:spcBef>
              <a:spcAft>
                <a:spcPts val="0"/>
              </a:spcAft>
              <a:buClr>
                <a:schemeClr val="lt1"/>
              </a:buClr>
              <a:buSzPts val="2300"/>
              <a:buChar char="●"/>
              <a:defRPr>
                <a:solidFill>
                  <a:schemeClr val="lt1"/>
                </a:solidFill>
              </a:defRPr>
            </a:lvl1pPr>
            <a:lvl2pPr marL="914400" lvl="1" indent="-342900" algn="ctr">
              <a:spcBef>
                <a:spcPts val="2100"/>
              </a:spcBef>
              <a:spcAft>
                <a:spcPts val="0"/>
              </a:spcAft>
              <a:buClr>
                <a:schemeClr val="lt1"/>
              </a:buClr>
              <a:buSzPts val="1800"/>
              <a:buChar char="○"/>
              <a:defRPr>
                <a:solidFill>
                  <a:schemeClr val="lt1"/>
                </a:solidFill>
              </a:defRPr>
            </a:lvl2pPr>
            <a:lvl3pPr marL="1371600" lvl="2" indent="-342900" algn="ctr">
              <a:spcBef>
                <a:spcPts val="2100"/>
              </a:spcBef>
              <a:spcAft>
                <a:spcPts val="0"/>
              </a:spcAft>
              <a:buClr>
                <a:schemeClr val="lt1"/>
              </a:buClr>
              <a:buSzPts val="1800"/>
              <a:buChar char="■"/>
              <a:defRPr>
                <a:solidFill>
                  <a:schemeClr val="lt1"/>
                </a:solidFill>
              </a:defRPr>
            </a:lvl3pPr>
            <a:lvl4pPr marL="1828800" lvl="3" indent="-342900" algn="ctr">
              <a:spcBef>
                <a:spcPts val="2100"/>
              </a:spcBef>
              <a:spcAft>
                <a:spcPts val="0"/>
              </a:spcAft>
              <a:buClr>
                <a:schemeClr val="lt1"/>
              </a:buClr>
              <a:buSzPts val="1800"/>
              <a:buChar char="●"/>
              <a:defRPr>
                <a:solidFill>
                  <a:schemeClr val="lt1"/>
                </a:solidFill>
              </a:defRPr>
            </a:lvl4pPr>
            <a:lvl5pPr marL="2286000" lvl="4" indent="-342900" algn="ctr">
              <a:spcBef>
                <a:spcPts val="2100"/>
              </a:spcBef>
              <a:spcAft>
                <a:spcPts val="0"/>
              </a:spcAft>
              <a:buClr>
                <a:schemeClr val="lt1"/>
              </a:buClr>
              <a:buSzPts val="1800"/>
              <a:buChar char="○"/>
              <a:defRPr>
                <a:solidFill>
                  <a:schemeClr val="lt1"/>
                </a:solidFill>
              </a:defRPr>
            </a:lvl5pPr>
            <a:lvl6pPr marL="2743200" lvl="5" indent="-342900" algn="ctr">
              <a:spcBef>
                <a:spcPts val="2100"/>
              </a:spcBef>
              <a:spcAft>
                <a:spcPts val="0"/>
              </a:spcAft>
              <a:buClr>
                <a:schemeClr val="lt1"/>
              </a:buClr>
              <a:buSzPts val="1800"/>
              <a:buChar char="■"/>
              <a:defRPr>
                <a:solidFill>
                  <a:schemeClr val="lt1"/>
                </a:solidFill>
              </a:defRPr>
            </a:lvl6pPr>
            <a:lvl7pPr marL="3200400" lvl="6" indent="-342900" algn="ctr">
              <a:spcBef>
                <a:spcPts val="2100"/>
              </a:spcBef>
              <a:spcAft>
                <a:spcPts val="0"/>
              </a:spcAft>
              <a:buClr>
                <a:schemeClr val="lt1"/>
              </a:buClr>
              <a:buSzPts val="1800"/>
              <a:buChar char="●"/>
              <a:defRPr>
                <a:solidFill>
                  <a:schemeClr val="lt1"/>
                </a:solidFill>
              </a:defRPr>
            </a:lvl7pPr>
            <a:lvl8pPr marL="3657600" lvl="7" indent="-342900" algn="ctr">
              <a:spcBef>
                <a:spcPts val="2100"/>
              </a:spcBef>
              <a:spcAft>
                <a:spcPts val="0"/>
              </a:spcAft>
              <a:buClr>
                <a:schemeClr val="lt1"/>
              </a:buClr>
              <a:buSzPts val="1800"/>
              <a:buChar char="○"/>
              <a:defRPr>
                <a:solidFill>
                  <a:schemeClr val="lt1"/>
                </a:solidFill>
              </a:defRPr>
            </a:lvl8pPr>
            <a:lvl9pPr marL="4114800" lvl="8" indent="-342900" algn="ctr">
              <a:spcBef>
                <a:spcPts val="2100"/>
              </a:spcBef>
              <a:spcAft>
                <a:spcPts val="2100"/>
              </a:spcAft>
              <a:buClr>
                <a:schemeClr val="lt1"/>
              </a:buClr>
              <a:buSzPts val="1800"/>
              <a:buChar char="■"/>
              <a:defRPr>
                <a:solidFill>
                  <a:schemeClr val="lt1"/>
                </a:solidFill>
              </a:defRPr>
            </a:lvl9pPr>
          </a:lstStyle>
          <a:p>
            <a:endParaRPr/>
          </a:p>
        </p:txBody>
      </p:sp>
      <p:sp>
        <p:nvSpPr>
          <p:cNvPr id="73" name="Google Shape;73;p11"/>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838282" y="696686"/>
            <a:ext cx="9362700" cy="993900"/>
          </a:xfrm>
          <a:prstGeom prst="rect">
            <a:avLst/>
          </a:prstGeom>
          <a:noFill/>
          <a:ln>
            <a:noFill/>
          </a:ln>
        </p:spPr>
        <p:txBody>
          <a:bodyPr spcFirstLastPara="1" wrap="square" lIns="118175" tIns="118175" rIns="118175" bIns="118175" anchor="b" anchorCtr="0">
            <a:noAutofit/>
          </a:bodyPr>
          <a:lstStyle>
            <a:lvl1pPr marR="0" lvl="0" algn="l" rtl="0">
              <a:lnSpc>
                <a:spcPct val="90000"/>
              </a:lnSpc>
              <a:spcBef>
                <a:spcPts val="0"/>
              </a:spcBef>
              <a:spcAft>
                <a:spcPts val="0"/>
              </a:spcAft>
              <a:buClr>
                <a:srgbClr val="9A2E46"/>
              </a:buClr>
              <a:buSzPts val="4000"/>
              <a:buFont typeface="Arial"/>
              <a:buNone/>
              <a:defRPr sz="4000" b="1" i="0" u="none" strike="noStrike" cap="none">
                <a:solidFill>
                  <a:srgbClr val="9A2E46"/>
                </a:solidFill>
                <a:latin typeface="Arial"/>
                <a:ea typeface="Arial"/>
                <a:cs typeface="Arial"/>
                <a:sym typeface="Arial"/>
              </a:defRPr>
            </a:lvl1pPr>
            <a:lvl2pPr lvl="1" rtl="0">
              <a:spcBef>
                <a:spcPts val="0"/>
              </a:spcBef>
              <a:spcAft>
                <a:spcPts val="0"/>
              </a:spcAft>
              <a:buSzPts val="3900"/>
              <a:buNone/>
              <a:defRPr sz="1800"/>
            </a:lvl2pPr>
            <a:lvl3pPr lvl="2" rtl="0">
              <a:spcBef>
                <a:spcPts val="0"/>
              </a:spcBef>
              <a:spcAft>
                <a:spcPts val="0"/>
              </a:spcAft>
              <a:buSzPts val="3900"/>
              <a:buNone/>
              <a:defRPr sz="1800"/>
            </a:lvl3pPr>
            <a:lvl4pPr lvl="3" rtl="0">
              <a:spcBef>
                <a:spcPts val="0"/>
              </a:spcBef>
              <a:spcAft>
                <a:spcPts val="0"/>
              </a:spcAft>
              <a:buSzPts val="3900"/>
              <a:buNone/>
              <a:defRPr sz="1800"/>
            </a:lvl4pPr>
            <a:lvl5pPr lvl="4" rtl="0">
              <a:spcBef>
                <a:spcPts val="0"/>
              </a:spcBef>
              <a:spcAft>
                <a:spcPts val="0"/>
              </a:spcAft>
              <a:buSzPts val="3900"/>
              <a:buNone/>
              <a:defRPr sz="1800"/>
            </a:lvl5pPr>
            <a:lvl6pPr lvl="5" rtl="0">
              <a:spcBef>
                <a:spcPts val="0"/>
              </a:spcBef>
              <a:spcAft>
                <a:spcPts val="0"/>
              </a:spcAft>
              <a:buSzPts val="3900"/>
              <a:buNone/>
              <a:defRPr sz="1800"/>
            </a:lvl6pPr>
            <a:lvl7pPr lvl="6" rtl="0">
              <a:spcBef>
                <a:spcPts val="0"/>
              </a:spcBef>
              <a:spcAft>
                <a:spcPts val="0"/>
              </a:spcAft>
              <a:buSzPts val="3900"/>
              <a:buNone/>
              <a:defRPr sz="1800"/>
            </a:lvl7pPr>
            <a:lvl8pPr lvl="7" rtl="0">
              <a:spcBef>
                <a:spcPts val="0"/>
              </a:spcBef>
              <a:spcAft>
                <a:spcPts val="0"/>
              </a:spcAft>
              <a:buSzPts val="3900"/>
              <a:buNone/>
              <a:defRPr sz="1800"/>
            </a:lvl8pPr>
            <a:lvl9pPr lvl="8" rtl="0">
              <a:spcBef>
                <a:spcPts val="0"/>
              </a:spcBef>
              <a:spcAft>
                <a:spcPts val="0"/>
              </a:spcAft>
              <a:buSzPts val="3900"/>
              <a:buNone/>
              <a:defRPr sz="1800"/>
            </a:lvl9pPr>
          </a:lstStyle>
          <a:p>
            <a:endParaRPr/>
          </a:p>
        </p:txBody>
      </p:sp>
      <p:sp>
        <p:nvSpPr>
          <p:cNvPr id="78" name="Google Shape;78;p13"/>
          <p:cNvSpPr txBox="1">
            <a:spLocks noGrp="1"/>
          </p:cNvSpPr>
          <p:nvPr>
            <p:ph type="body" idx="1"/>
          </p:nvPr>
        </p:nvSpPr>
        <p:spPr>
          <a:xfrm>
            <a:off x="838282" y="1825625"/>
            <a:ext cx="9362700" cy="3954600"/>
          </a:xfrm>
          <a:prstGeom prst="rect">
            <a:avLst/>
          </a:prstGeom>
          <a:noFill/>
          <a:ln>
            <a:noFill/>
          </a:ln>
        </p:spPr>
        <p:txBody>
          <a:bodyPr spcFirstLastPara="1" wrap="square" lIns="118175" tIns="118175" rIns="118175" bIns="11817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2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dt" idx="10"/>
          </p:nvPr>
        </p:nvSpPr>
        <p:spPr>
          <a:xfrm>
            <a:off x="838283" y="6356350"/>
            <a:ext cx="2743500" cy="365100"/>
          </a:xfrm>
          <a:prstGeom prst="rect">
            <a:avLst/>
          </a:prstGeom>
          <a:noFill/>
          <a:ln>
            <a:noFill/>
          </a:ln>
        </p:spPr>
        <p:txBody>
          <a:bodyPr spcFirstLastPara="1" wrap="square" lIns="91450" tIns="91450" rIns="91450" bIns="9145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4038997" y="6356350"/>
            <a:ext cx="4115100" cy="365100"/>
          </a:xfrm>
          <a:prstGeom prst="rect">
            <a:avLst/>
          </a:prstGeom>
          <a:noFill/>
          <a:ln>
            <a:noFill/>
          </a:ln>
        </p:spPr>
        <p:txBody>
          <a:bodyPr spcFirstLastPara="1" wrap="square" lIns="91450" tIns="91450" rIns="91450" bIns="9145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8611448" y="6356350"/>
            <a:ext cx="2743500" cy="3651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p:nvPr/>
        </p:nvSpPr>
        <p:spPr>
          <a:xfrm>
            <a:off x="0" y="-7"/>
            <a:ext cx="12192000" cy="6858000"/>
          </a:xfrm>
          <a:prstGeom prst="rect">
            <a:avLst/>
          </a:prstGeom>
          <a:solidFill>
            <a:srgbClr val="003264">
              <a:alpha val="90980"/>
            </a:srgbClr>
          </a:solidFill>
          <a:ln w="12700" cap="flat" cmpd="sng">
            <a:solidFill>
              <a:srgbClr val="005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9;p3"/>
          <p:cNvSpPr txBox="1">
            <a:spLocks noGrp="1"/>
          </p:cNvSpPr>
          <p:nvPr>
            <p:ph type="title"/>
          </p:nvPr>
        </p:nvSpPr>
        <p:spPr>
          <a:xfrm>
            <a:off x="797545" y="2869796"/>
            <a:ext cx="10963800" cy="1118400"/>
          </a:xfrm>
          <a:prstGeom prst="rect">
            <a:avLst/>
          </a:prstGeom>
        </p:spPr>
        <p:txBody>
          <a:bodyPr spcFirstLastPara="1" wrap="square" lIns="118175" tIns="118175" rIns="118175" bIns="118175" anchor="ctr" anchorCtr="0">
            <a:noAutofit/>
          </a:bodyPr>
          <a:lstStyle>
            <a:lvl1pPr marL="0" marR="0" lvl="0" indent="0" algn="l" rtl="0">
              <a:lnSpc>
                <a:spcPct val="100000"/>
              </a:lnSpc>
              <a:spcBef>
                <a:spcPts val="0"/>
              </a:spcBef>
              <a:spcAft>
                <a:spcPts val="0"/>
              </a:spcAft>
              <a:buNone/>
              <a:defRPr sz="4700" b="1">
                <a:solidFill>
                  <a:srgbClr val="F3C133"/>
                </a:solidFill>
                <a:latin typeface="Calibri"/>
                <a:ea typeface="Calibri"/>
                <a:cs typeface="Calibri"/>
                <a:sym typeface="Calibri"/>
              </a:defRPr>
            </a:lvl1pPr>
            <a:lvl2pPr lvl="1">
              <a:spcBef>
                <a:spcPts val="0"/>
              </a:spcBef>
              <a:spcAft>
                <a:spcPts val="0"/>
              </a:spcAft>
              <a:buSzPts val="5400"/>
              <a:buNone/>
              <a:defRPr sz="5400"/>
            </a:lvl2pPr>
            <a:lvl3pPr lvl="2">
              <a:spcBef>
                <a:spcPts val="0"/>
              </a:spcBef>
              <a:spcAft>
                <a:spcPts val="0"/>
              </a:spcAft>
              <a:buSzPts val="5400"/>
              <a:buNone/>
              <a:defRPr sz="5400"/>
            </a:lvl3pPr>
            <a:lvl4pPr lvl="3">
              <a:spcBef>
                <a:spcPts val="0"/>
              </a:spcBef>
              <a:spcAft>
                <a:spcPts val="0"/>
              </a:spcAft>
              <a:buSzPts val="5400"/>
              <a:buNone/>
              <a:defRPr sz="5400"/>
            </a:lvl4pPr>
            <a:lvl5pPr lvl="4">
              <a:spcBef>
                <a:spcPts val="0"/>
              </a:spcBef>
              <a:spcAft>
                <a:spcPts val="0"/>
              </a:spcAft>
              <a:buSzPts val="5400"/>
              <a:buNone/>
              <a:defRPr sz="5400"/>
            </a:lvl5pPr>
            <a:lvl6pPr lvl="5">
              <a:spcBef>
                <a:spcPts val="0"/>
              </a:spcBef>
              <a:spcAft>
                <a:spcPts val="0"/>
              </a:spcAft>
              <a:buSzPts val="5400"/>
              <a:buNone/>
              <a:defRPr sz="5400"/>
            </a:lvl6pPr>
            <a:lvl7pPr lvl="6">
              <a:spcBef>
                <a:spcPts val="0"/>
              </a:spcBef>
              <a:spcAft>
                <a:spcPts val="0"/>
              </a:spcAft>
              <a:buSzPts val="5400"/>
              <a:buNone/>
              <a:defRPr sz="5400"/>
            </a:lvl7pPr>
            <a:lvl8pPr lvl="7">
              <a:spcBef>
                <a:spcPts val="0"/>
              </a:spcBef>
              <a:spcAft>
                <a:spcPts val="0"/>
              </a:spcAft>
              <a:buSzPts val="5400"/>
              <a:buNone/>
              <a:defRPr sz="5400"/>
            </a:lvl8pPr>
            <a:lvl9pPr lvl="8">
              <a:spcBef>
                <a:spcPts val="0"/>
              </a:spcBef>
              <a:spcAft>
                <a:spcPts val="0"/>
              </a:spcAft>
              <a:buSzPts val="5400"/>
              <a:buNone/>
              <a:defRPr sz="5400"/>
            </a:lvl9pPr>
          </a:lstStyle>
          <a:p>
            <a:endParaRPr/>
          </a:p>
        </p:txBody>
      </p:sp>
      <p:sp>
        <p:nvSpPr>
          <p:cNvPr id="20" name="Google Shape;20;p3"/>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lvl1pPr marL="0" marR="0" lvl="0" indent="0" algn="ctr" rtl="0">
              <a:lnSpc>
                <a:spcPct val="120000"/>
              </a:lnSpc>
              <a:spcBef>
                <a:spcPts val="0"/>
              </a:spcBef>
              <a:spcAft>
                <a:spcPts val="0"/>
              </a:spcAft>
              <a:buClr>
                <a:srgbClr val="000000"/>
              </a:buClr>
              <a:buFont typeface="Arial"/>
              <a:buNone/>
              <a:defRPr sz="1600" b="1">
                <a:solidFill>
                  <a:srgbClr val="8D8D8D"/>
                </a:solidFill>
                <a:latin typeface="Microsoft Yahei"/>
                <a:ea typeface="Microsoft Yahei"/>
                <a:cs typeface="Microsoft Yahei"/>
                <a:sym typeface="Microsoft Yahei"/>
              </a:defRPr>
            </a:lvl1pPr>
            <a:lvl2pPr lvl="1">
              <a:spcBef>
                <a:spcPts val="0"/>
              </a:spcBef>
              <a:spcAft>
                <a:spcPts val="0"/>
              </a:spcAft>
              <a:buSzPts val="3900"/>
              <a:buNone/>
              <a:defRPr b="1"/>
            </a:lvl2pPr>
            <a:lvl3pPr lvl="2">
              <a:spcBef>
                <a:spcPts val="0"/>
              </a:spcBef>
              <a:spcAft>
                <a:spcPts val="0"/>
              </a:spcAft>
              <a:buSzPts val="3900"/>
              <a:buNone/>
              <a:defRPr b="1"/>
            </a:lvl3pPr>
            <a:lvl4pPr lvl="3">
              <a:spcBef>
                <a:spcPts val="0"/>
              </a:spcBef>
              <a:spcAft>
                <a:spcPts val="0"/>
              </a:spcAft>
              <a:buSzPts val="3900"/>
              <a:buNone/>
              <a:defRPr b="1"/>
            </a:lvl4pPr>
            <a:lvl5pPr lvl="4">
              <a:spcBef>
                <a:spcPts val="0"/>
              </a:spcBef>
              <a:spcAft>
                <a:spcPts val="0"/>
              </a:spcAft>
              <a:buSzPts val="3900"/>
              <a:buNone/>
              <a:defRPr b="1"/>
            </a:lvl5pPr>
            <a:lvl6pPr lvl="5">
              <a:spcBef>
                <a:spcPts val="0"/>
              </a:spcBef>
              <a:spcAft>
                <a:spcPts val="0"/>
              </a:spcAft>
              <a:buSzPts val="3900"/>
              <a:buNone/>
              <a:defRPr b="1"/>
            </a:lvl6pPr>
            <a:lvl7pPr lvl="6">
              <a:spcBef>
                <a:spcPts val="0"/>
              </a:spcBef>
              <a:spcAft>
                <a:spcPts val="0"/>
              </a:spcAft>
              <a:buSzPts val="3900"/>
              <a:buNone/>
              <a:defRPr b="1"/>
            </a:lvl7pPr>
            <a:lvl8pPr lvl="7">
              <a:spcBef>
                <a:spcPts val="0"/>
              </a:spcBef>
              <a:spcAft>
                <a:spcPts val="0"/>
              </a:spcAft>
              <a:buSzPts val="3900"/>
              <a:buNone/>
              <a:defRPr b="1"/>
            </a:lvl8pPr>
            <a:lvl9pPr lvl="8">
              <a:spcBef>
                <a:spcPts val="0"/>
              </a:spcBef>
              <a:spcAft>
                <a:spcPts val="0"/>
              </a:spcAft>
              <a:buSzPts val="3900"/>
              <a:buNone/>
              <a:defRPr b="1"/>
            </a:lvl9pPr>
          </a:lstStyle>
          <a:p>
            <a:endParaRPr/>
          </a:p>
        </p:txBody>
      </p:sp>
      <p:pic>
        <p:nvPicPr>
          <p:cNvPr id="23" name="Google Shape;23;p4"/>
          <p:cNvPicPr preferRelativeResize="0"/>
          <p:nvPr/>
        </p:nvPicPr>
        <p:blipFill rotWithShape="1">
          <a:blip r:embed="rId2">
            <a:alphaModFix/>
          </a:blip>
          <a:srcRect/>
          <a:stretch/>
        </p:blipFill>
        <p:spPr>
          <a:xfrm>
            <a:off x="10046450" y="6111036"/>
            <a:ext cx="1505392" cy="857839"/>
          </a:xfrm>
          <a:prstGeom prst="rect">
            <a:avLst/>
          </a:prstGeom>
          <a:noFill/>
          <a:ln>
            <a:noFill/>
          </a:ln>
        </p:spPr>
      </p:pic>
      <p:grpSp>
        <p:nvGrpSpPr>
          <p:cNvPr id="24" name="Google Shape;24;p4"/>
          <p:cNvGrpSpPr/>
          <p:nvPr/>
        </p:nvGrpSpPr>
        <p:grpSpPr>
          <a:xfrm>
            <a:off x="7716768" y="568440"/>
            <a:ext cx="4109557" cy="173131"/>
            <a:chOff x="2713964" y="340296"/>
            <a:chExt cx="6141000" cy="129900"/>
          </a:xfrm>
        </p:grpSpPr>
        <p:cxnSp>
          <p:nvCxnSpPr>
            <p:cNvPr id="25" name="Google Shape;25;p4"/>
            <p:cNvCxnSpPr>
              <a:endCxn id="26" idx="3"/>
            </p:cNvCxnSpPr>
            <p:nvPr/>
          </p:nvCxnSpPr>
          <p:spPr>
            <a:xfrm rot="10800000">
              <a:off x="2843864" y="405246"/>
              <a:ext cx="6011100" cy="0"/>
            </a:xfrm>
            <a:prstGeom prst="straightConnector1">
              <a:avLst/>
            </a:prstGeom>
            <a:noFill/>
            <a:ln w="9525" cap="flat" cmpd="sng">
              <a:solidFill>
                <a:srgbClr val="637D9C"/>
              </a:solidFill>
              <a:prstDash val="solid"/>
              <a:miter lim="800000"/>
              <a:headEnd type="none" w="sm" len="sm"/>
              <a:tailEnd type="none" w="sm" len="sm"/>
            </a:ln>
          </p:spPr>
        </p:cxnSp>
        <p:sp>
          <p:nvSpPr>
            <p:cNvPr id="26" name="Google Shape;26;p4"/>
            <p:cNvSpPr/>
            <p:nvPr/>
          </p:nvSpPr>
          <p:spPr>
            <a:xfrm>
              <a:off x="2713964" y="340296"/>
              <a:ext cx="129900" cy="129900"/>
            </a:xfrm>
            <a:prstGeom prst="rect">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grpSp>
      <p:sp>
        <p:nvSpPr>
          <p:cNvPr id="27" name="Google Shape;27;p4"/>
          <p:cNvSpPr/>
          <p:nvPr/>
        </p:nvSpPr>
        <p:spPr>
          <a:xfrm>
            <a:off x="1192046" y="403518"/>
            <a:ext cx="591600" cy="5916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28" name="Google Shape;28;p4"/>
          <p:cNvSpPr/>
          <p:nvPr/>
        </p:nvSpPr>
        <p:spPr>
          <a:xfrm>
            <a:off x="801977" y="180517"/>
            <a:ext cx="591600" cy="591600"/>
          </a:xfrm>
          <a:prstGeom prst="rect">
            <a:avLst/>
          </a:prstGeom>
          <a:solidFill>
            <a:srgbClr val="F3C133">
              <a:alpha val="8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29" name="Google Shape;29;p4"/>
          <p:cNvSpPr txBox="1"/>
          <p:nvPr/>
        </p:nvSpPr>
        <p:spPr>
          <a:xfrm>
            <a:off x="172429" y="6376049"/>
            <a:ext cx="5082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1800" b="1" i="1">
                <a:solidFill>
                  <a:srgbClr val="004692"/>
                </a:solidFill>
                <a:latin typeface="Calibri"/>
                <a:ea typeface="Calibri"/>
                <a:cs typeface="Calibri"/>
                <a:sym typeface="Calibri"/>
              </a:rPr>
              <a:t>Sé</a:t>
            </a:r>
            <a:r>
              <a:rPr lang="es-419" sz="1800" b="1" i="1">
                <a:solidFill>
                  <a:srgbClr val="F3C133"/>
                </a:solidFill>
                <a:latin typeface="Calibri"/>
                <a:ea typeface="Calibri"/>
                <a:cs typeface="Calibri"/>
                <a:sym typeface="Calibri"/>
              </a:rPr>
              <a:t> Íntegro, </a:t>
            </a:r>
            <a:r>
              <a:rPr lang="es-419" sz="1800" b="1" i="1">
                <a:solidFill>
                  <a:srgbClr val="004692"/>
                </a:solidFill>
                <a:latin typeface="Calibri"/>
                <a:ea typeface="Calibri"/>
                <a:cs typeface="Calibri"/>
                <a:sym typeface="Calibri"/>
              </a:rPr>
              <a:t>Sé</a:t>
            </a:r>
            <a:r>
              <a:rPr lang="es-419" sz="1800" b="1" i="1">
                <a:solidFill>
                  <a:srgbClr val="F3C133"/>
                </a:solidFill>
                <a:latin typeface="Calibri"/>
                <a:ea typeface="Calibri"/>
                <a:cs typeface="Calibri"/>
                <a:sym typeface="Calibri"/>
              </a:rPr>
              <a:t> Misionero, </a:t>
            </a:r>
            <a:r>
              <a:rPr lang="es-419" sz="1800" b="1" i="1">
                <a:solidFill>
                  <a:srgbClr val="004692"/>
                </a:solidFill>
                <a:latin typeface="Calibri"/>
                <a:ea typeface="Calibri"/>
                <a:cs typeface="Calibri"/>
                <a:sym typeface="Calibri"/>
              </a:rPr>
              <a:t>Sé</a:t>
            </a:r>
            <a:r>
              <a:rPr lang="es-419" sz="1800" b="1" i="1">
                <a:solidFill>
                  <a:srgbClr val="F3C133"/>
                </a:solidFill>
                <a:latin typeface="Calibri"/>
                <a:ea typeface="Calibri"/>
                <a:cs typeface="Calibri"/>
                <a:sym typeface="Calibri"/>
              </a:rPr>
              <a:t> Innovador</a:t>
            </a:r>
            <a:endParaRPr sz="800"/>
          </a:p>
        </p:txBody>
      </p:sp>
      <p:sp>
        <p:nvSpPr>
          <p:cNvPr id="30" name="Google Shape;30;p4"/>
          <p:cNvSpPr/>
          <p:nvPr/>
        </p:nvSpPr>
        <p:spPr>
          <a:xfrm>
            <a:off x="11826101" y="5527900"/>
            <a:ext cx="366000" cy="13485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31;p4"/>
          <p:cNvSpPr txBox="1">
            <a:spLocks noGrp="1"/>
          </p:cNvSpPr>
          <p:nvPr>
            <p:ph type="body" idx="1"/>
          </p:nvPr>
        </p:nvSpPr>
        <p:spPr>
          <a:xfrm>
            <a:off x="415650" y="1189762"/>
            <a:ext cx="11361900" cy="4902300"/>
          </a:xfrm>
          <a:prstGeom prst="rect">
            <a:avLst/>
          </a:prstGeom>
        </p:spPr>
        <p:txBody>
          <a:bodyPr spcFirstLastPara="1" wrap="square" lIns="118175" tIns="118175" rIns="118175" bIns="118175" anchor="t" anchorCtr="0">
            <a:noAutofit/>
          </a:bodyPr>
          <a:lstStyle>
            <a:lvl1pPr marL="457200" lvl="0" indent="-374650">
              <a:spcBef>
                <a:spcPts val="0"/>
              </a:spcBef>
              <a:spcAft>
                <a:spcPts val="0"/>
              </a:spcAft>
              <a:buSzPts val="2300"/>
              <a:buFont typeface="Calibri"/>
              <a:buChar char="●"/>
              <a:defRPr>
                <a:latin typeface="Calibri"/>
                <a:ea typeface="Calibri"/>
                <a:cs typeface="Calibri"/>
                <a:sym typeface="Calibri"/>
              </a:defRPr>
            </a:lvl1pPr>
            <a:lvl2pPr marL="914400" lvl="1" indent="-342900">
              <a:spcBef>
                <a:spcPts val="2100"/>
              </a:spcBef>
              <a:spcAft>
                <a:spcPts val="0"/>
              </a:spcAft>
              <a:buSzPts val="1800"/>
              <a:buFont typeface="Calibri"/>
              <a:buChar char="○"/>
              <a:defRPr>
                <a:latin typeface="Calibri"/>
                <a:ea typeface="Calibri"/>
                <a:cs typeface="Calibri"/>
                <a:sym typeface="Calibri"/>
              </a:defRPr>
            </a:lvl2pPr>
            <a:lvl3pPr marL="1371600" lvl="2" indent="-342900">
              <a:spcBef>
                <a:spcPts val="2100"/>
              </a:spcBef>
              <a:spcAft>
                <a:spcPts val="0"/>
              </a:spcAft>
              <a:buSzPts val="1800"/>
              <a:buFont typeface="Calibri"/>
              <a:buChar char="■"/>
              <a:defRPr>
                <a:latin typeface="Calibri"/>
                <a:ea typeface="Calibri"/>
                <a:cs typeface="Calibri"/>
                <a:sym typeface="Calibri"/>
              </a:defRPr>
            </a:lvl3pPr>
            <a:lvl4pPr marL="1828800" lvl="3" indent="-342900">
              <a:spcBef>
                <a:spcPts val="2100"/>
              </a:spcBef>
              <a:spcAft>
                <a:spcPts val="0"/>
              </a:spcAft>
              <a:buSzPts val="1800"/>
              <a:buFont typeface="Calibri"/>
              <a:buChar char="●"/>
              <a:defRPr>
                <a:latin typeface="Calibri"/>
                <a:ea typeface="Calibri"/>
                <a:cs typeface="Calibri"/>
                <a:sym typeface="Calibri"/>
              </a:defRPr>
            </a:lvl4pPr>
            <a:lvl5pPr marL="2286000" lvl="4" indent="-342900">
              <a:spcBef>
                <a:spcPts val="2100"/>
              </a:spcBef>
              <a:spcAft>
                <a:spcPts val="0"/>
              </a:spcAft>
              <a:buSzPts val="1800"/>
              <a:buFont typeface="Calibri"/>
              <a:buChar char="○"/>
              <a:defRPr>
                <a:latin typeface="Calibri"/>
                <a:ea typeface="Calibri"/>
                <a:cs typeface="Calibri"/>
                <a:sym typeface="Calibri"/>
              </a:defRPr>
            </a:lvl5pPr>
            <a:lvl6pPr marL="2743200" lvl="5" indent="-342900">
              <a:spcBef>
                <a:spcPts val="2100"/>
              </a:spcBef>
              <a:spcAft>
                <a:spcPts val="0"/>
              </a:spcAft>
              <a:buSzPts val="1800"/>
              <a:buFont typeface="Calibri"/>
              <a:buChar char="■"/>
              <a:defRPr>
                <a:latin typeface="Calibri"/>
                <a:ea typeface="Calibri"/>
                <a:cs typeface="Calibri"/>
                <a:sym typeface="Calibri"/>
              </a:defRPr>
            </a:lvl6pPr>
            <a:lvl7pPr marL="3200400" lvl="6" indent="-342900">
              <a:spcBef>
                <a:spcPts val="2100"/>
              </a:spcBef>
              <a:spcAft>
                <a:spcPts val="0"/>
              </a:spcAft>
              <a:buSzPts val="1800"/>
              <a:buFont typeface="Calibri"/>
              <a:buChar char="●"/>
              <a:defRPr>
                <a:latin typeface="Calibri"/>
                <a:ea typeface="Calibri"/>
                <a:cs typeface="Calibri"/>
                <a:sym typeface="Calibri"/>
              </a:defRPr>
            </a:lvl7pPr>
            <a:lvl8pPr marL="3657600" lvl="7" indent="-342900">
              <a:spcBef>
                <a:spcPts val="2100"/>
              </a:spcBef>
              <a:spcAft>
                <a:spcPts val="0"/>
              </a:spcAft>
              <a:buSzPts val="1800"/>
              <a:buFont typeface="Calibri"/>
              <a:buChar char="○"/>
              <a:defRPr>
                <a:latin typeface="Calibri"/>
                <a:ea typeface="Calibri"/>
                <a:cs typeface="Calibri"/>
                <a:sym typeface="Calibri"/>
              </a:defRPr>
            </a:lvl8pPr>
            <a:lvl9pPr marL="4114800" lvl="8" indent="-342900">
              <a:spcBef>
                <a:spcPts val="2100"/>
              </a:spcBef>
              <a:spcAft>
                <a:spcPts val="2100"/>
              </a:spcAft>
              <a:buSzPts val="1800"/>
              <a:buFont typeface="Calibri"/>
              <a:buChar char="■"/>
              <a:defRPr>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5730772" y="6374587"/>
            <a:ext cx="731400" cy="525000"/>
          </a:xfrm>
          <a:prstGeom prst="rect">
            <a:avLst/>
          </a:prstGeom>
        </p:spPr>
        <p:txBody>
          <a:bodyPr spcFirstLastPara="1" wrap="square" lIns="118175" tIns="118175" rIns="118175" bIns="118175" anchor="ctr" anchorCtr="0">
            <a:no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15641" y="546667"/>
            <a:ext cx="11361900" cy="810300"/>
          </a:xfrm>
          <a:prstGeom prst="rect">
            <a:avLst/>
          </a:prstGeom>
        </p:spPr>
        <p:txBody>
          <a:bodyPr spcFirstLastPara="1" wrap="square" lIns="118175" tIns="118175" rIns="118175" bIns="118175" anchor="t" anchorCtr="0">
            <a:noAutofit/>
          </a:bodyPr>
          <a:lstStyle>
            <a:lvl1pPr lvl="0">
              <a:spcBef>
                <a:spcPts val="0"/>
              </a:spcBef>
              <a:spcAft>
                <a:spcPts val="0"/>
              </a:spcAft>
              <a:buSzPts val="3900"/>
              <a:buNone/>
              <a:defRPr/>
            </a:lvl1pPr>
            <a:lvl2pPr lvl="1">
              <a:spcBef>
                <a:spcPts val="0"/>
              </a:spcBef>
              <a:spcAft>
                <a:spcPts val="0"/>
              </a:spcAft>
              <a:buSzPts val="3900"/>
              <a:buNone/>
              <a:defRPr/>
            </a:lvl2pPr>
            <a:lvl3pPr lvl="2">
              <a:spcBef>
                <a:spcPts val="0"/>
              </a:spcBef>
              <a:spcAft>
                <a:spcPts val="0"/>
              </a:spcAft>
              <a:buSzPts val="3900"/>
              <a:buNone/>
              <a:defRPr/>
            </a:lvl3pPr>
            <a:lvl4pPr lvl="3">
              <a:spcBef>
                <a:spcPts val="0"/>
              </a:spcBef>
              <a:spcAft>
                <a:spcPts val="0"/>
              </a:spcAft>
              <a:buSzPts val="3900"/>
              <a:buNone/>
              <a:defRPr/>
            </a:lvl4pPr>
            <a:lvl5pPr lvl="4">
              <a:spcBef>
                <a:spcPts val="0"/>
              </a:spcBef>
              <a:spcAft>
                <a:spcPts val="0"/>
              </a:spcAft>
              <a:buSzPts val="3900"/>
              <a:buNone/>
              <a:defRPr/>
            </a:lvl5pPr>
            <a:lvl6pPr lvl="5">
              <a:spcBef>
                <a:spcPts val="0"/>
              </a:spcBef>
              <a:spcAft>
                <a:spcPts val="0"/>
              </a:spcAft>
              <a:buSzPts val="3900"/>
              <a:buNone/>
              <a:defRPr/>
            </a:lvl6pPr>
            <a:lvl7pPr lvl="6">
              <a:spcBef>
                <a:spcPts val="0"/>
              </a:spcBef>
              <a:spcAft>
                <a:spcPts val="0"/>
              </a:spcAft>
              <a:buSzPts val="3900"/>
              <a:buNone/>
              <a:defRPr/>
            </a:lvl7pPr>
            <a:lvl8pPr lvl="7">
              <a:spcBef>
                <a:spcPts val="0"/>
              </a:spcBef>
              <a:spcAft>
                <a:spcPts val="0"/>
              </a:spcAft>
              <a:buSzPts val="3900"/>
              <a:buNone/>
              <a:defRPr/>
            </a:lvl8pPr>
            <a:lvl9pPr lvl="8">
              <a:spcBef>
                <a:spcPts val="0"/>
              </a:spcBef>
              <a:spcAft>
                <a:spcPts val="0"/>
              </a:spcAft>
              <a:buSzPts val="3900"/>
              <a:buNone/>
              <a:defRPr/>
            </a:lvl9pPr>
          </a:lstStyle>
          <a:p>
            <a:endParaRPr/>
          </a:p>
        </p:txBody>
      </p:sp>
      <p:sp>
        <p:nvSpPr>
          <p:cNvPr id="35" name="Google Shape;35;p5"/>
          <p:cNvSpPr txBox="1">
            <a:spLocks noGrp="1"/>
          </p:cNvSpPr>
          <p:nvPr>
            <p:ph type="body" idx="1"/>
          </p:nvPr>
        </p:nvSpPr>
        <p:spPr>
          <a:xfrm>
            <a:off x="415641" y="1639967"/>
            <a:ext cx="5333700" cy="4452000"/>
          </a:xfrm>
          <a:prstGeom prst="rect">
            <a:avLst/>
          </a:prstGeom>
        </p:spPr>
        <p:txBody>
          <a:bodyPr spcFirstLastPara="1" wrap="square" lIns="118175" tIns="118175" rIns="118175" bIns="118175" anchor="t" anchorCtr="0">
            <a:noAutofit/>
          </a:bodyPr>
          <a:lstStyle>
            <a:lvl1pPr marL="457200" lvl="0" indent="-342900">
              <a:spcBef>
                <a:spcPts val="0"/>
              </a:spcBef>
              <a:spcAft>
                <a:spcPts val="0"/>
              </a:spcAft>
              <a:buSzPts val="1800"/>
              <a:buChar char="●"/>
              <a:defRPr sz="1800"/>
            </a:lvl1pPr>
            <a:lvl2pPr marL="914400" lvl="1" indent="-323850">
              <a:spcBef>
                <a:spcPts val="2100"/>
              </a:spcBef>
              <a:spcAft>
                <a:spcPts val="0"/>
              </a:spcAft>
              <a:buSzPts val="1500"/>
              <a:buChar char="○"/>
              <a:defRPr sz="1500"/>
            </a:lvl2pPr>
            <a:lvl3pPr marL="1371600" lvl="2" indent="-323850">
              <a:spcBef>
                <a:spcPts val="2100"/>
              </a:spcBef>
              <a:spcAft>
                <a:spcPts val="0"/>
              </a:spcAft>
              <a:buSzPts val="1500"/>
              <a:buChar char="■"/>
              <a:defRPr sz="1500"/>
            </a:lvl3pPr>
            <a:lvl4pPr marL="1828800" lvl="3" indent="-323850">
              <a:spcBef>
                <a:spcPts val="2100"/>
              </a:spcBef>
              <a:spcAft>
                <a:spcPts val="0"/>
              </a:spcAft>
              <a:buSzPts val="1500"/>
              <a:buChar char="●"/>
              <a:defRPr sz="1500"/>
            </a:lvl4pPr>
            <a:lvl5pPr marL="2286000" lvl="4" indent="-323850">
              <a:spcBef>
                <a:spcPts val="2100"/>
              </a:spcBef>
              <a:spcAft>
                <a:spcPts val="0"/>
              </a:spcAft>
              <a:buSzPts val="1500"/>
              <a:buChar char="○"/>
              <a:defRPr sz="1500"/>
            </a:lvl5pPr>
            <a:lvl6pPr marL="2743200" lvl="5" indent="-323850">
              <a:spcBef>
                <a:spcPts val="2100"/>
              </a:spcBef>
              <a:spcAft>
                <a:spcPts val="0"/>
              </a:spcAft>
              <a:buSzPts val="1500"/>
              <a:buChar char="■"/>
              <a:defRPr sz="1500"/>
            </a:lvl6pPr>
            <a:lvl7pPr marL="3200400" lvl="6" indent="-323850">
              <a:spcBef>
                <a:spcPts val="2100"/>
              </a:spcBef>
              <a:spcAft>
                <a:spcPts val="0"/>
              </a:spcAft>
              <a:buSzPts val="1500"/>
              <a:buChar char="●"/>
              <a:defRPr sz="1500"/>
            </a:lvl7pPr>
            <a:lvl8pPr marL="3657600" lvl="7" indent="-323850">
              <a:spcBef>
                <a:spcPts val="2100"/>
              </a:spcBef>
              <a:spcAft>
                <a:spcPts val="0"/>
              </a:spcAft>
              <a:buSzPts val="1500"/>
              <a:buChar char="○"/>
              <a:defRPr sz="1500"/>
            </a:lvl8pPr>
            <a:lvl9pPr marL="4114800" lvl="8" indent="-323850">
              <a:spcBef>
                <a:spcPts val="2100"/>
              </a:spcBef>
              <a:spcAft>
                <a:spcPts val="2100"/>
              </a:spcAft>
              <a:buSzPts val="1500"/>
              <a:buChar char="■"/>
              <a:defRPr sz="1500"/>
            </a:lvl9pPr>
          </a:lstStyle>
          <a:p>
            <a:endParaRPr/>
          </a:p>
        </p:txBody>
      </p:sp>
      <p:sp>
        <p:nvSpPr>
          <p:cNvPr id="36" name="Google Shape;36;p5"/>
          <p:cNvSpPr txBox="1">
            <a:spLocks noGrp="1"/>
          </p:cNvSpPr>
          <p:nvPr>
            <p:ph type="body" idx="2"/>
          </p:nvPr>
        </p:nvSpPr>
        <p:spPr>
          <a:xfrm>
            <a:off x="6443834" y="1639967"/>
            <a:ext cx="5333700" cy="4452000"/>
          </a:xfrm>
          <a:prstGeom prst="rect">
            <a:avLst/>
          </a:prstGeom>
        </p:spPr>
        <p:txBody>
          <a:bodyPr spcFirstLastPara="1" wrap="square" lIns="118175" tIns="118175" rIns="118175" bIns="118175" anchor="t" anchorCtr="0">
            <a:noAutofit/>
          </a:bodyPr>
          <a:lstStyle>
            <a:lvl1pPr marL="457200" lvl="0" indent="-342900">
              <a:spcBef>
                <a:spcPts val="0"/>
              </a:spcBef>
              <a:spcAft>
                <a:spcPts val="0"/>
              </a:spcAft>
              <a:buSzPts val="1800"/>
              <a:buChar char="●"/>
              <a:defRPr sz="1800"/>
            </a:lvl1pPr>
            <a:lvl2pPr marL="914400" lvl="1" indent="-323850">
              <a:spcBef>
                <a:spcPts val="2100"/>
              </a:spcBef>
              <a:spcAft>
                <a:spcPts val="0"/>
              </a:spcAft>
              <a:buSzPts val="1500"/>
              <a:buChar char="○"/>
              <a:defRPr sz="1500"/>
            </a:lvl2pPr>
            <a:lvl3pPr marL="1371600" lvl="2" indent="-323850">
              <a:spcBef>
                <a:spcPts val="2100"/>
              </a:spcBef>
              <a:spcAft>
                <a:spcPts val="0"/>
              </a:spcAft>
              <a:buSzPts val="1500"/>
              <a:buChar char="■"/>
              <a:defRPr sz="1500"/>
            </a:lvl3pPr>
            <a:lvl4pPr marL="1828800" lvl="3" indent="-323850">
              <a:spcBef>
                <a:spcPts val="2100"/>
              </a:spcBef>
              <a:spcAft>
                <a:spcPts val="0"/>
              </a:spcAft>
              <a:buSzPts val="1500"/>
              <a:buChar char="●"/>
              <a:defRPr sz="1500"/>
            </a:lvl4pPr>
            <a:lvl5pPr marL="2286000" lvl="4" indent="-323850">
              <a:spcBef>
                <a:spcPts val="2100"/>
              </a:spcBef>
              <a:spcAft>
                <a:spcPts val="0"/>
              </a:spcAft>
              <a:buSzPts val="1500"/>
              <a:buChar char="○"/>
              <a:defRPr sz="1500"/>
            </a:lvl5pPr>
            <a:lvl6pPr marL="2743200" lvl="5" indent="-323850">
              <a:spcBef>
                <a:spcPts val="2100"/>
              </a:spcBef>
              <a:spcAft>
                <a:spcPts val="0"/>
              </a:spcAft>
              <a:buSzPts val="1500"/>
              <a:buChar char="■"/>
              <a:defRPr sz="1500"/>
            </a:lvl6pPr>
            <a:lvl7pPr marL="3200400" lvl="6" indent="-323850">
              <a:spcBef>
                <a:spcPts val="2100"/>
              </a:spcBef>
              <a:spcAft>
                <a:spcPts val="0"/>
              </a:spcAft>
              <a:buSzPts val="1500"/>
              <a:buChar char="●"/>
              <a:defRPr sz="1500"/>
            </a:lvl7pPr>
            <a:lvl8pPr marL="3657600" lvl="7" indent="-323850">
              <a:spcBef>
                <a:spcPts val="2100"/>
              </a:spcBef>
              <a:spcAft>
                <a:spcPts val="0"/>
              </a:spcAft>
              <a:buSzPts val="1500"/>
              <a:buChar char="○"/>
              <a:defRPr sz="1500"/>
            </a:lvl8pPr>
            <a:lvl9pPr marL="4114800" lvl="8" indent="-323850">
              <a:spcBef>
                <a:spcPts val="2100"/>
              </a:spcBef>
              <a:spcAft>
                <a:spcPts val="2100"/>
              </a:spcAft>
              <a:buSzPts val="1500"/>
              <a:buChar char="■"/>
              <a:defRPr sz="1500"/>
            </a:lvl9pPr>
          </a:lstStyle>
          <a:p>
            <a:endParaRPr/>
          </a:p>
        </p:txBody>
      </p:sp>
      <p:sp>
        <p:nvSpPr>
          <p:cNvPr id="37" name="Google Shape;37;p5"/>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41" y="546667"/>
            <a:ext cx="11361900" cy="810300"/>
          </a:xfrm>
          <a:prstGeom prst="rect">
            <a:avLst/>
          </a:prstGeom>
        </p:spPr>
        <p:txBody>
          <a:bodyPr spcFirstLastPara="1" wrap="square" lIns="118175" tIns="118175" rIns="118175" bIns="118175" anchor="t" anchorCtr="0">
            <a:noAutofit/>
          </a:bodyPr>
          <a:lstStyle>
            <a:lvl1pPr lvl="0">
              <a:spcBef>
                <a:spcPts val="0"/>
              </a:spcBef>
              <a:spcAft>
                <a:spcPts val="0"/>
              </a:spcAft>
              <a:buSzPts val="3900"/>
              <a:buNone/>
              <a:defRPr/>
            </a:lvl1pPr>
            <a:lvl2pPr lvl="1">
              <a:spcBef>
                <a:spcPts val="0"/>
              </a:spcBef>
              <a:spcAft>
                <a:spcPts val="0"/>
              </a:spcAft>
              <a:buSzPts val="3900"/>
              <a:buNone/>
              <a:defRPr/>
            </a:lvl2pPr>
            <a:lvl3pPr lvl="2">
              <a:spcBef>
                <a:spcPts val="0"/>
              </a:spcBef>
              <a:spcAft>
                <a:spcPts val="0"/>
              </a:spcAft>
              <a:buSzPts val="3900"/>
              <a:buNone/>
              <a:defRPr/>
            </a:lvl3pPr>
            <a:lvl4pPr lvl="3">
              <a:spcBef>
                <a:spcPts val="0"/>
              </a:spcBef>
              <a:spcAft>
                <a:spcPts val="0"/>
              </a:spcAft>
              <a:buSzPts val="3900"/>
              <a:buNone/>
              <a:defRPr/>
            </a:lvl4pPr>
            <a:lvl5pPr lvl="4">
              <a:spcBef>
                <a:spcPts val="0"/>
              </a:spcBef>
              <a:spcAft>
                <a:spcPts val="0"/>
              </a:spcAft>
              <a:buSzPts val="3900"/>
              <a:buNone/>
              <a:defRPr/>
            </a:lvl5pPr>
            <a:lvl6pPr lvl="5">
              <a:spcBef>
                <a:spcPts val="0"/>
              </a:spcBef>
              <a:spcAft>
                <a:spcPts val="0"/>
              </a:spcAft>
              <a:buSzPts val="3900"/>
              <a:buNone/>
              <a:defRPr/>
            </a:lvl6pPr>
            <a:lvl7pPr lvl="6">
              <a:spcBef>
                <a:spcPts val="0"/>
              </a:spcBef>
              <a:spcAft>
                <a:spcPts val="0"/>
              </a:spcAft>
              <a:buSzPts val="3900"/>
              <a:buNone/>
              <a:defRPr/>
            </a:lvl7pPr>
            <a:lvl8pPr lvl="7">
              <a:spcBef>
                <a:spcPts val="0"/>
              </a:spcBef>
              <a:spcAft>
                <a:spcPts val="0"/>
              </a:spcAft>
              <a:buSzPts val="3900"/>
              <a:buNone/>
              <a:defRPr/>
            </a:lvl8pPr>
            <a:lvl9pPr lvl="8">
              <a:spcBef>
                <a:spcPts val="0"/>
              </a:spcBef>
              <a:spcAft>
                <a:spcPts val="0"/>
              </a:spcAft>
              <a:buSzPts val="3900"/>
              <a:buNone/>
              <a:defRPr/>
            </a:lvl9pPr>
          </a:lstStyle>
          <a:p>
            <a:endParaRPr/>
          </a:p>
        </p:txBody>
      </p:sp>
      <p:sp>
        <p:nvSpPr>
          <p:cNvPr id="40" name="Google Shape;40;p6"/>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41" y="740800"/>
            <a:ext cx="3744300" cy="1007700"/>
          </a:xfrm>
          <a:prstGeom prst="rect">
            <a:avLst/>
          </a:prstGeom>
        </p:spPr>
        <p:txBody>
          <a:bodyPr spcFirstLastPara="1" wrap="square" lIns="118175" tIns="118175" rIns="118175" bIns="118175" anchor="b" anchorCtr="0">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a:endParaRPr/>
          </a:p>
        </p:txBody>
      </p:sp>
      <p:sp>
        <p:nvSpPr>
          <p:cNvPr id="43" name="Google Shape;43;p7"/>
          <p:cNvSpPr txBox="1">
            <a:spLocks noGrp="1"/>
          </p:cNvSpPr>
          <p:nvPr>
            <p:ph type="body" idx="1"/>
          </p:nvPr>
        </p:nvSpPr>
        <p:spPr>
          <a:xfrm>
            <a:off x="415641" y="1954405"/>
            <a:ext cx="3744300" cy="4137600"/>
          </a:xfrm>
          <a:prstGeom prst="rect">
            <a:avLst/>
          </a:prstGeom>
        </p:spPr>
        <p:txBody>
          <a:bodyPr spcFirstLastPara="1" wrap="square" lIns="118175" tIns="118175" rIns="118175" bIns="118175" anchor="t" anchorCtr="0">
            <a:noAutofit/>
          </a:bodyPr>
          <a:lstStyle>
            <a:lvl1pPr marL="457200" lvl="0" indent="-323850">
              <a:spcBef>
                <a:spcPts val="0"/>
              </a:spcBef>
              <a:spcAft>
                <a:spcPts val="0"/>
              </a:spcAft>
              <a:buSzPts val="1500"/>
              <a:buChar char="●"/>
              <a:defRPr sz="1500"/>
            </a:lvl1pPr>
            <a:lvl2pPr marL="914400" lvl="1" indent="-323850">
              <a:spcBef>
                <a:spcPts val="2100"/>
              </a:spcBef>
              <a:spcAft>
                <a:spcPts val="0"/>
              </a:spcAft>
              <a:buSzPts val="1500"/>
              <a:buChar char="○"/>
              <a:defRPr sz="1500"/>
            </a:lvl2pPr>
            <a:lvl3pPr marL="1371600" lvl="2" indent="-323850">
              <a:spcBef>
                <a:spcPts val="2100"/>
              </a:spcBef>
              <a:spcAft>
                <a:spcPts val="0"/>
              </a:spcAft>
              <a:buSzPts val="1500"/>
              <a:buChar char="■"/>
              <a:defRPr sz="1500"/>
            </a:lvl3pPr>
            <a:lvl4pPr marL="1828800" lvl="3" indent="-323850">
              <a:spcBef>
                <a:spcPts val="2100"/>
              </a:spcBef>
              <a:spcAft>
                <a:spcPts val="0"/>
              </a:spcAft>
              <a:buSzPts val="1500"/>
              <a:buChar char="●"/>
              <a:defRPr sz="1500"/>
            </a:lvl4pPr>
            <a:lvl5pPr marL="2286000" lvl="4" indent="-323850">
              <a:spcBef>
                <a:spcPts val="2100"/>
              </a:spcBef>
              <a:spcAft>
                <a:spcPts val="0"/>
              </a:spcAft>
              <a:buSzPts val="1500"/>
              <a:buChar char="○"/>
              <a:defRPr sz="1500"/>
            </a:lvl5pPr>
            <a:lvl6pPr marL="2743200" lvl="5" indent="-323850">
              <a:spcBef>
                <a:spcPts val="2100"/>
              </a:spcBef>
              <a:spcAft>
                <a:spcPts val="0"/>
              </a:spcAft>
              <a:buSzPts val="1500"/>
              <a:buChar char="■"/>
              <a:defRPr sz="1500"/>
            </a:lvl6pPr>
            <a:lvl7pPr marL="3200400" lvl="6" indent="-323850">
              <a:spcBef>
                <a:spcPts val="2100"/>
              </a:spcBef>
              <a:spcAft>
                <a:spcPts val="0"/>
              </a:spcAft>
              <a:buSzPts val="1500"/>
              <a:buChar char="●"/>
              <a:defRPr sz="1500"/>
            </a:lvl7pPr>
            <a:lvl8pPr marL="3657600" lvl="7" indent="-323850">
              <a:spcBef>
                <a:spcPts val="2100"/>
              </a:spcBef>
              <a:spcAft>
                <a:spcPts val="0"/>
              </a:spcAft>
              <a:buSzPts val="1500"/>
              <a:buChar char="○"/>
              <a:defRPr sz="1500"/>
            </a:lvl8pPr>
            <a:lvl9pPr marL="4114800" lvl="8" indent="-323850">
              <a:spcBef>
                <a:spcPts val="2100"/>
              </a:spcBef>
              <a:spcAft>
                <a:spcPts val="2100"/>
              </a:spcAft>
              <a:buSzPts val="1500"/>
              <a:buChar char="■"/>
              <a:defRPr sz="1500"/>
            </a:lvl9pPr>
          </a:lstStyle>
          <a:p>
            <a:endParaRPr/>
          </a:p>
        </p:txBody>
      </p:sp>
      <p:sp>
        <p:nvSpPr>
          <p:cNvPr id="44" name="Google Shape;44;p7"/>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8131577" y="7"/>
            <a:ext cx="4061036" cy="2707359"/>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653731" y="701800"/>
            <a:ext cx="7492200" cy="5454300"/>
          </a:xfrm>
          <a:prstGeom prst="rect">
            <a:avLst/>
          </a:prstGeom>
        </p:spPr>
        <p:txBody>
          <a:bodyPr spcFirstLastPara="1" wrap="square" lIns="118175" tIns="118175" rIns="118175" bIns="118175" anchor="ctr" anchorCtr="0">
            <a:noAutofit/>
          </a:bodyPr>
          <a:lstStyle>
            <a:lvl1pPr lvl="0">
              <a:spcBef>
                <a:spcPts val="0"/>
              </a:spcBef>
              <a:spcAft>
                <a:spcPts val="0"/>
              </a:spcAft>
              <a:buClr>
                <a:schemeClr val="lt1"/>
              </a:buClr>
              <a:buSzPts val="6200"/>
              <a:buNone/>
              <a:defRPr sz="6200">
                <a:solidFill>
                  <a:schemeClr val="lt1"/>
                </a:solidFill>
              </a:defRPr>
            </a:lvl1pPr>
            <a:lvl2pPr lvl="1">
              <a:spcBef>
                <a:spcPts val="0"/>
              </a:spcBef>
              <a:spcAft>
                <a:spcPts val="0"/>
              </a:spcAft>
              <a:buClr>
                <a:schemeClr val="lt1"/>
              </a:buClr>
              <a:buSzPts val="6200"/>
              <a:buNone/>
              <a:defRPr sz="6200">
                <a:solidFill>
                  <a:schemeClr val="lt1"/>
                </a:solidFill>
              </a:defRPr>
            </a:lvl2pPr>
            <a:lvl3pPr lvl="2">
              <a:spcBef>
                <a:spcPts val="0"/>
              </a:spcBef>
              <a:spcAft>
                <a:spcPts val="0"/>
              </a:spcAft>
              <a:buClr>
                <a:schemeClr val="lt1"/>
              </a:buClr>
              <a:buSzPts val="6200"/>
              <a:buNone/>
              <a:defRPr sz="6200">
                <a:solidFill>
                  <a:schemeClr val="lt1"/>
                </a:solidFill>
              </a:defRPr>
            </a:lvl3pPr>
            <a:lvl4pPr lvl="3">
              <a:spcBef>
                <a:spcPts val="0"/>
              </a:spcBef>
              <a:spcAft>
                <a:spcPts val="0"/>
              </a:spcAft>
              <a:buClr>
                <a:schemeClr val="lt1"/>
              </a:buClr>
              <a:buSzPts val="6200"/>
              <a:buNone/>
              <a:defRPr sz="6200">
                <a:solidFill>
                  <a:schemeClr val="lt1"/>
                </a:solidFill>
              </a:defRPr>
            </a:lvl4pPr>
            <a:lvl5pPr lvl="4">
              <a:spcBef>
                <a:spcPts val="0"/>
              </a:spcBef>
              <a:spcAft>
                <a:spcPts val="0"/>
              </a:spcAft>
              <a:buClr>
                <a:schemeClr val="lt1"/>
              </a:buClr>
              <a:buSzPts val="6200"/>
              <a:buNone/>
              <a:defRPr sz="6200">
                <a:solidFill>
                  <a:schemeClr val="lt1"/>
                </a:solidFill>
              </a:defRPr>
            </a:lvl5pPr>
            <a:lvl6pPr lvl="5">
              <a:spcBef>
                <a:spcPts val="0"/>
              </a:spcBef>
              <a:spcAft>
                <a:spcPts val="0"/>
              </a:spcAft>
              <a:buClr>
                <a:schemeClr val="lt1"/>
              </a:buClr>
              <a:buSzPts val="6200"/>
              <a:buNone/>
              <a:defRPr sz="6200">
                <a:solidFill>
                  <a:schemeClr val="lt1"/>
                </a:solidFill>
              </a:defRPr>
            </a:lvl6pPr>
            <a:lvl7pPr lvl="6">
              <a:spcBef>
                <a:spcPts val="0"/>
              </a:spcBef>
              <a:spcAft>
                <a:spcPts val="0"/>
              </a:spcAft>
              <a:buClr>
                <a:schemeClr val="lt1"/>
              </a:buClr>
              <a:buSzPts val="6200"/>
              <a:buNone/>
              <a:defRPr sz="6200">
                <a:solidFill>
                  <a:schemeClr val="lt1"/>
                </a:solidFill>
              </a:defRPr>
            </a:lvl7pPr>
            <a:lvl8pPr lvl="7">
              <a:spcBef>
                <a:spcPts val="0"/>
              </a:spcBef>
              <a:spcAft>
                <a:spcPts val="0"/>
              </a:spcAft>
              <a:buClr>
                <a:schemeClr val="lt1"/>
              </a:buClr>
              <a:buSzPts val="6200"/>
              <a:buNone/>
              <a:defRPr sz="6200">
                <a:solidFill>
                  <a:schemeClr val="lt1"/>
                </a:solidFill>
              </a:defRPr>
            </a:lvl8pPr>
            <a:lvl9pPr lvl="8">
              <a:spcBef>
                <a:spcPts val="0"/>
              </a:spcBef>
              <a:spcAft>
                <a:spcPts val="0"/>
              </a:spcAft>
              <a:buClr>
                <a:schemeClr val="lt1"/>
              </a:buClr>
              <a:buSzPts val="6200"/>
              <a:buNone/>
              <a:defRPr sz="6200">
                <a:solidFill>
                  <a:schemeClr val="lt1"/>
                </a:solidFill>
              </a:defRPr>
            </a:lvl9pPr>
          </a:lstStyle>
          <a:p>
            <a:endParaRPr/>
          </a:p>
        </p:txBody>
      </p:sp>
      <p:sp>
        <p:nvSpPr>
          <p:cNvPr id="53" name="Google Shape;53;p8"/>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600" y="-233"/>
            <a:ext cx="6096600" cy="6858000"/>
          </a:xfrm>
          <a:prstGeom prst="rect">
            <a:avLst/>
          </a:prstGeom>
          <a:solidFill>
            <a:schemeClr val="dk1"/>
          </a:solidFill>
          <a:ln>
            <a:noFill/>
          </a:ln>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6706893" y="5994000"/>
            <a:ext cx="6246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35" y="1534800"/>
            <a:ext cx="5394000" cy="2085900"/>
          </a:xfrm>
          <a:prstGeom prst="rect">
            <a:avLst/>
          </a:prstGeom>
        </p:spPr>
        <p:txBody>
          <a:bodyPr spcFirstLastPara="1" wrap="square" lIns="118175" tIns="118175" rIns="118175" bIns="11817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58" name="Google Shape;58;p9"/>
          <p:cNvSpPr txBox="1">
            <a:spLocks noGrp="1"/>
          </p:cNvSpPr>
          <p:nvPr>
            <p:ph type="subTitle" idx="1"/>
          </p:nvPr>
        </p:nvSpPr>
        <p:spPr>
          <a:xfrm>
            <a:off x="354035" y="3692002"/>
            <a:ext cx="5394000" cy="1692300"/>
          </a:xfrm>
          <a:prstGeom prst="rect">
            <a:avLst/>
          </a:prstGeom>
        </p:spPr>
        <p:txBody>
          <a:bodyPr spcFirstLastPara="1" wrap="square" lIns="118175" tIns="118175" rIns="118175" bIns="118175"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59" name="Google Shape;59;p9"/>
          <p:cNvSpPr txBox="1">
            <a:spLocks noGrp="1"/>
          </p:cNvSpPr>
          <p:nvPr>
            <p:ph type="body" idx="2"/>
          </p:nvPr>
        </p:nvSpPr>
        <p:spPr>
          <a:xfrm>
            <a:off x="6586648" y="965600"/>
            <a:ext cx="5116200" cy="4926900"/>
          </a:xfrm>
          <a:prstGeom prst="rect">
            <a:avLst/>
          </a:prstGeom>
        </p:spPr>
        <p:txBody>
          <a:bodyPr spcFirstLastPara="1" wrap="square" lIns="118175" tIns="118175" rIns="118175" bIns="118175" anchor="ctr" anchorCtr="0">
            <a:noAutofit/>
          </a:bodyPr>
          <a:lstStyle>
            <a:lvl1pPr marL="457200" lvl="0" indent="-374650">
              <a:spcBef>
                <a:spcPts val="0"/>
              </a:spcBef>
              <a:spcAft>
                <a:spcPts val="0"/>
              </a:spcAft>
              <a:buClr>
                <a:schemeClr val="lt1"/>
              </a:buClr>
              <a:buSzPts val="2300"/>
              <a:buChar char="●"/>
              <a:defRPr>
                <a:solidFill>
                  <a:schemeClr val="lt1"/>
                </a:solidFill>
              </a:defRPr>
            </a:lvl1pPr>
            <a:lvl2pPr marL="914400" lvl="1" indent="-342900">
              <a:spcBef>
                <a:spcPts val="2100"/>
              </a:spcBef>
              <a:spcAft>
                <a:spcPts val="0"/>
              </a:spcAft>
              <a:buClr>
                <a:schemeClr val="lt1"/>
              </a:buClr>
              <a:buSzPts val="1800"/>
              <a:buChar char="○"/>
              <a:defRPr>
                <a:solidFill>
                  <a:schemeClr val="lt1"/>
                </a:solidFill>
              </a:defRPr>
            </a:lvl2pPr>
            <a:lvl3pPr marL="1371600" lvl="2" indent="-342900">
              <a:spcBef>
                <a:spcPts val="2100"/>
              </a:spcBef>
              <a:spcAft>
                <a:spcPts val="0"/>
              </a:spcAft>
              <a:buClr>
                <a:schemeClr val="lt1"/>
              </a:buClr>
              <a:buSzPts val="1800"/>
              <a:buChar char="■"/>
              <a:defRPr>
                <a:solidFill>
                  <a:schemeClr val="lt1"/>
                </a:solidFill>
              </a:defRPr>
            </a:lvl3pPr>
            <a:lvl4pPr marL="1828800" lvl="3" indent="-342900">
              <a:spcBef>
                <a:spcPts val="2100"/>
              </a:spcBef>
              <a:spcAft>
                <a:spcPts val="0"/>
              </a:spcAft>
              <a:buClr>
                <a:schemeClr val="lt1"/>
              </a:buClr>
              <a:buSzPts val="1800"/>
              <a:buChar char="●"/>
              <a:defRPr>
                <a:solidFill>
                  <a:schemeClr val="lt1"/>
                </a:solidFill>
              </a:defRPr>
            </a:lvl4pPr>
            <a:lvl5pPr marL="2286000" lvl="4" indent="-342900">
              <a:spcBef>
                <a:spcPts val="2100"/>
              </a:spcBef>
              <a:spcAft>
                <a:spcPts val="0"/>
              </a:spcAft>
              <a:buClr>
                <a:schemeClr val="lt1"/>
              </a:buClr>
              <a:buSzPts val="1800"/>
              <a:buChar char="○"/>
              <a:defRPr>
                <a:solidFill>
                  <a:schemeClr val="lt1"/>
                </a:solidFill>
              </a:defRPr>
            </a:lvl5pPr>
            <a:lvl6pPr marL="2743200" lvl="5" indent="-342900">
              <a:spcBef>
                <a:spcPts val="2100"/>
              </a:spcBef>
              <a:spcAft>
                <a:spcPts val="0"/>
              </a:spcAft>
              <a:buClr>
                <a:schemeClr val="lt1"/>
              </a:buClr>
              <a:buSzPts val="1800"/>
              <a:buChar char="■"/>
              <a:defRPr>
                <a:solidFill>
                  <a:schemeClr val="lt1"/>
                </a:solidFill>
              </a:defRPr>
            </a:lvl6pPr>
            <a:lvl7pPr marL="3200400" lvl="6" indent="-342900">
              <a:spcBef>
                <a:spcPts val="2100"/>
              </a:spcBef>
              <a:spcAft>
                <a:spcPts val="0"/>
              </a:spcAft>
              <a:buClr>
                <a:schemeClr val="lt1"/>
              </a:buClr>
              <a:buSzPts val="1800"/>
              <a:buChar char="●"/>
              <a:defRPr>
                <a:solidFill>
                  <a:schemeClr val="lt1"/>
                </a:solidFill>
              </a:defRPr>
            </a:lvl7pPr>
            <a:lvl8pPr marL="3657600" lvl="7" indent="-342900">
              <a:spcBef>
                <a:spcPts val="2100"/>
              </a:spcBef>
              <a:spcAft>
                <a:spcPts val="0"/>
              </a:spcAft>
              <a:buClr>
                <a:schemeClr val="lt1"/>
              </a:buClr>
              <a:buSzPts val="1800"/>
              <a:buChar char="○"/>
              <a:defRPr>
                <a:solidFill>
                  <a:schemeClr val="lt1"/>
                </a:solidFill>
              </a:defRPr>
            </a:lvl8pPr>
            <a:lvl9pPr marL="4114800" lvl="8" indent="-342900">
              <a:spcBef>
                <a:spcPts val="2100"/>
              </a:spcBef>
              <a:spcAft>
                <a:spcPts val="2100"/>
              </a:spcAft>
              <a:buClr>
                <a:schemeClr val="lt1"/>
              </a:buClr>
              <a:buSzPts val="1800"/>
              <a:buChar char="■"/>
              <a:defRPr>
                <a:solidFill>
                  <a:schemeClr val="lt1"/>
                </a:solidFill>
              </a:defRPr>
            </a:lvl9pPr>
          </a:lstStyle>
          <a:p>
            <a:endParaRPr/>
          </a:p>
        </p:txBody>
      </p:sp>
      <p:sp>
        <p:nvSpPr>
          <p:cNvPr id="60" name="Google Shape;60;p9"/>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42" y="5640767"/>
            <a:ext cx="7999200" cy="798600"/>
          </a:xfrm>
          <a:prstGeom prst="rect">
            <a:avLst/>
          </a:prstGeom>
        </p:spPr>
        <p:txBody>
          <a:bodyPr spcFirstLastPara="1" wrap="square" lIns="118175" tIns="118175" rIns="118175" bIns="118175" anchor="ctr" anchorCtr="0">
            <a:noAutofit/>
          </a:bodyPr>
          <a:lstStyle>
            <a:lvl1pPr marL="457200" lvl="0" indent="-228600">
              <a:lnSpc>
                <a:spcPct val="100000"/>
              </a:lnSpc>
              <a:spcBef>
                <a:spcPts val="0"/>
              </a:spcBef>
              <a:spcAft>
                <a:spcPts val="0"/>
              </a:spcAft>
              <a:buSzPts val="2300"/>
              <a:buNone/>
              <a:defRPr/>
            </a:lvl1pPr>
          </a:lstStyle>
          <a:p>
            <a:endParaRPr/>
          </a:p>
        </p:txBody>
      </p:sp>
      <p:sp>
        <p:nvSpPr>
          <p:cNvPr id="63" name="Google Shape;63;p10"/>
          <p:cNvSpPr txBox="1">
            <a:spLocks noGrp="1"/>
          </p:cNvSpPr>
          <p:nvPr>
            <p:ph type="sldNum" idx="12"/>
          </p:nvPr>
        </p:nvSpPr>
        <p:spPr>
          <a:xfrm>
            <a:off x="11281685" y="6201587"/>
            <a:ext cx="731400" cy="525000"/>
          </a:xfrm>
          <a:prstGeom prst="rect">
            <a:avLst/>
          </a:prstGeom>
        </p:spPr>
        <p:txBody>
          <a:bodyPr spcFirstLastPara="1" wrap="square" lIns="118175" tIns="118175" rIns="118175" bIns="11817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41" y="546667"/>
            <a:ext cx="11361900" cy="810300"/>
          </a:xfrm>
          <a:prstGeom prst="rect">
            <a:avLst/>
          </a:prstGeom>
          <a:noFill/>
          <a:ln>
            <a:noFill/>
          </a:ln>
        </p:spPr>
        <p:txBody>
          <a:bodyPr spcFirstLastPara="1" wrap="square" lIns="118175" tIns="118175" rIns="118175" bIns="118175" anchor="t" anchorCtr="0">
            <a:noAutofit/>
          </a:bodyPr>
          <a:lstStyle>
            <a:lvl1pPr lvl="0">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1pPr>
            <a:lvl2pPr lvl="1">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2pPr>
            <a:lvl3pPr lvl="2">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3pPr>
            <a:lvl4pPr lvl="3">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4pPr>
            <a:lvl5pPr lvl="4">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5pPr>
            <a:lvl6pPr lvl="5">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6pPr>
            <a:lvl7pPr lvl="6">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7pPr>
            <a:lvl8pPr lvl="7">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8pPr>
            <a:lvl9pPr lvl="8">
              <a:spcBef>
                <a:spcPts val="0"/>
              </a:spcBef>
              <a:spcAft>
                <a:spcPts val="0"/>
              </a:spcAft>
              <a:buClr>
                <a:srgbClr val="85200C"/>
              </a:buClr>
              <a:buSzPts val="3900"/>
              <a:buFont typeface="Roboto"/>
              <a:buNone/>
              <a:defRPr sz="3900">
                <a:solidFill>
                  <a:srgbClr val="85200C"/>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41" y="1639833"/>
            <a:ext cx="11361900" cy="4452000"/>
          </a:xfrm>
          <a:prstGeom prst="rect">
            <a:avLst/>
          </a:prstGeom>
          <a:noFill/>
          <a:ln>
            <a:noFill/>
          </a:ln>
        </p:spPr>
        <p:txBody>
          <a:bodyPr spcFirstLastPara="1" wrap="square" lIns="118175" tIns="118175" rIns="118175" bIns="118175" anchor="t" anchorCtr="0">
            <a:noAutofit/>
          </a:bodyPr>
          <a:lstStyle>
            <a:lvl1pPr marL="457200" lvl="0" indent="-374650">
              <a:lnSpc>
                <a:spcPct val="115000"/>
              </a:lnSpc>
              <a:spcBef>
                <a:spcPts val="0"/>
              </a:spcBef>
              <a:spcAft>
                <a:spcPts val="0"/>
              </a:spcAft>
              <a:buClr>
                <a:schemeClr val="dk2"/>
              </a:buClr>
              <a:buSzPts val="2300"/>
              <a:buFont typeface="Roboto"/>
              <a:buChar char="●"/>
              <a:defRPr sz="2300">
                <a:solidFill>
                  <a:schemeClr val="dk2"/>
                </a:solidFill>
                <a:latin typeface="Roboto"/>
                <a:ea typeface="Roboto"/>
                <a:cs typeface="Roboto"/>
                <a:sym typeface="Roboto"/>
              </a:defRPr>
            </a:lvl1pPr>
            <a:lvl2pPr marL="914400" lvl="1"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21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2100"/>
              </a:spcBef>
              <a:spcAft>
                <a:spcPts val="21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1685" y="6201587"/>
            <a:ext cx="731400" cy="525000"/>
          </a:xfrm>
          <a:prstGeom prst="rect">
            <a:avLst/>
          </a:prstGeom>
          <a:noFill/>
          <a:ln>
            <a:noFill/>
          </a:ln>
        </p:spPr>
        <p:txBody>
          <a:bodyPr spcFirstLastPara="1" wrap="square" lIns="118175" tIns="118175" rIns="118175" bIns="118175" anchor="ctr" anchorCtr="0">
            <a:no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5906075" y="1887200"/>
            <a:ext cx="5776200" cy="1540200"/>
          </a:xfrm>
          <a:prstGeom prst="rect">
            <a:avLst/>
          </a:prstGeom>
        </p:spPr>
        <p:txBody>
          <a:bodyPr spcFirstLastPara="1" wrap="square" lIns="118175" tIns="118175" rIns="118175" bIns="118175" anchor="t" anchorCtr="0">
            <a:noAutofit/>
          </a:bodyPr>
          <a:lstStyle/>
          <a:p>
            <a:pPr marL="0" lvl="0" indent="0" algn="l" rtl="0">
              <a:spcBef>
                <a:spcPts val="0"/>
              </a:spcBef>
              <a:spcAft>
                <a:spcPts val="0"/>
              </a:spcAft>
              <a:buNone/>
            </a:pPr>
            <a:r>
              <a:rPr lang="es-419"/>
              <a:t>TÍTULO DE LA INVESTIGACIÓN</a:t>
            </a:r>
            <a:endParaRPr/>
          </a:p>
        </p:txBody>
      </p:sp>
      <p:sp>
        <p:nvSpPr>
          <p:cNvPr id="87" name="Google Shape;87;p14"/>
          <p:cNvSpPr txBox="1">
            <a:spLocks noGrp="1"/>
          </p:cNvSpPr>
          <p:nvPr>
            <p:ph type="subTitle" idx="1"/>
          </p:nvPr>
        </p:nvSpPr>
        <p:spPr>
          <a:xfrm>
            <a:off x="5906075" y="4639475"/>
            <a:ext cx="5725500" cy="577200"/>
          </a:xfrm>
          <a:prstGeom prst="rect">
            <a:avLst/>
          </a:prstGeom>
        </p:spPr>
        <p:txBody>
          <a:bodyPr spcFirstLastPara="1" wrap="square" lIns="118175" tIns="118175" rIns="118175" bIns="118175" anchor="t" anchorCtr="0">
            <a:noAutofit/>
          </a:bodyPr>
          <a:lstStyle/>
          <a:p>
            <a:pPr marL="0" lvl="0" indent="0" algn="l" rtl="0">
              <a:spcBef>
                <a:spcPts val="0"/>
              </a:spcBef>
              <a:spcAft>
                <a:spcPts val="0"/>
              </a:spcAft>
              <a:buNone/>
            </a:pPr>
            <a:r>
              <a:rPr lang="es-419"/>
              <a:t>Apellidos y nombres</a:t>
            </a:r>
            <a:endParaRPr/>
          </a:p>
          <a:p>
            <a:pPr marL="0" lvl="0" indent="0" algn="l" rtl="0">
              <a:spcBef>
                <a:spcPts val="0"/>
              </a:spcBef>
              <a:spcAft>
                <a:spcPts val="0"/>
              </a:spcAft>
              <a:buNone/>
            </a:pPr>
            <a:r>
              <a:rPr lang="es-419"/>
              <a:t>Apellidos y nombres</a:t>
            </a:r>
            <a:endParaRPr/>
          </a:p>
          <a:p>
            <a:pPr marL="0" lvl="0" indent="0" algn="l" rtl="0">
              <a:spcBef>
                <a:spcPts val="0"/>
              </a:spcBef>
              <a:spcAft>
                <a:spcPts val="0"/>
              </a:spcAft>
              <a:buNone/>
            </a:pPr>
            <a:r>
              <a:rPr lang="es-419"/>
              <a:t>Apellidos y nombres</a:t>
            </a:r>
            <a:endParaRPr/>
          </a:p>
        </p:txBody>
      </p:sp>
      <p:pic>
        <p:nvPicPr>
          <p:cNvPr id="88" name="Google Shape;88;p14"/>
          <p:cNvPicPr preferRelativeResize="0"/>
          <p:nvPr/>
        </p:nvPicPr>
        <p:blipFill rotWithShape="1">
          <a:blip r:embed="rId3">
            <a:alphaModFix amt="50000"/>
          </a:blip>
          <a:srcRect l="55494" t="4708" b="10753"/>
          <a:stretch/>
        </p:blipFill>
        <p:spPr>
          <a:xfrm>
            <a:off x="0" y="0"/>
            <a:ext cx="5602147" cy="6883039"/>
          </a:xfrm>
          <a:prstGeom prst="rect">
            <a:avLst/>
          </a:prstGeom>
          <a:noFill/>
          <a:ln>
            <a:noFill/>
          </a:ln>
        </p:spPr>
      </p:pic>
      <p:sp>
        <p:nvSpPr>
          <p:cNvPr id="89" name="Google Shape;89;p14"/>
          <p:cNvSpPr/>
          <p:nvPr/>
        </p:nvSpPr>
        <p:spPr>
          <a:xfrm>
            <a:off x="8386" y="-25039"/>
            <a:ext cx="5585400" cy="6908100"/>
          </a:xfrm>
          <a:prstGeom prst="rect">
            <a:avLst/>
          </a:prstGeom>
          <a:solidFill>
            <a:srgbClr val="FFFFFF">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pic>
        <p:nvPicPr>
          <p:cNvPr id="90" name="Google Shape;90;p14"/>
          <p:cNvPicPr preferRelativeResize="0"/>
          <p:nvPr/>
        </p:nvPicPr>
        <p:blipFill rotWithShape="1">
          <a:blip r:embed="rId4">
            <a:alphaModFix/>
          </a:blip>
          <a:srcRect/>
          <a:stretch/>
        </p:blipFill>
        <p:spPr>
          <a:xfrm>
            <a:off x="110602" y="349780"/>
            <a:ext cx="1464202" cy="8297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3"/>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Anexos importantes</a:t>
            </a:r>
            <a:endParaRPr/>
          </a:p>
        </p:txBody>
      </p:sp>
      <p:sp>
        <p:nvSpPr>
          <p:cNvPr id="323" name="Google Shape;323;p23"/>
          <p:cNvSpPr/>
          <p:nvPr/>
        </p:nvSpPr>
        <p:spPr>
          <a:xfrm>
            <a:off x="7841814" y="1300786"/>
            <a:ext cx="249600" cy="249600"/>
          </a:xfrm>
          <a:prstGeom prst="plus">
            <a:avLst>
              <a:gd name="adj" fmla="val 42175"/>
            </a:avLst>
          </a:prstGeom>
          <a:solidFill>
            <a:srgbClr val="A5A5A5">
              <a:alpha val="388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4" name="Google Shape;324;p23"/>
          <p:cNvSpPr txBox="1"/>
          <p:nvPr/>
        </p:nvSpPr>
        <p:spPr>
          <a:xfrm>
            <a:off x="5416114" y="1486647"/>
            <a:ext cx="3746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600" b="1">
                <a:solidFill>
                  <a:srgbClr val="003264"/>
                </a:solidFill>
                <a:latin typeface="Montserrat"/>
                <a:ea typeface="Montserrat"/>
                <a:cs typeface="Montserrat"/>
                <a:sym typeface="Montserrat"/>
              </a:rPr>
              <a:t>TEXTO</a:t>
            </a:r>
            <a:endParaRPr sz="3600" b="1">
              <a:solidFill>
                <a:srgbClr val="003264"/>
              </a:solidFill>
              <a:latin typeface="Montserrat"/>
              <a:ea typeface="Montserrat"/>
              <a:cs typeface="Montserrat"/>
              <a:sym typeface="Montserrat"/>
            </a:endParaRPr>
          </a:p>
        </p:txBody>
      </p:sp>
      <p:cxnSp>
        <p:nvCxnSpPr>
          <p:cNvPr id="325" name="Google Shape;325;p23"/>
          <p:cNvCxnSpPr/>
          <p:nvPr/>
        </p:nvCxnSpPr>
        <p:spPr>
          <a:xfrm>
            <a:off x="4888402" y="1845422"/>
            <a:ext cx="162000" cy="0"/>
          </a:xfrm>
          <a:prstGeom prst="straightConnector1">
            <a:avLst/>
          </a:prstGeom>
          <a:noFill/>
          <a:ln w="28575" cap="flat" cmpd="sng">
            <a:solidFill>
              <a:srgbClr val="00B0F0"/>
            </a:solidFill>
            <a:prstDash val="solid"/>
            <a:miter lim="800000"/>
            <a:headEnd type="none" w="sm" len="sm"/>
            <a:tailEnd type="none" w="sm" len="sm"/>
          </a:ln>
        </p:spPr>
      </p:cxnSp>
      <p:sp>
        <p:nvSpPr>
          <p:cNvPr id="326" name="Google Shape;326;p23"/>
          <p:cNvSpPr/>
          <p:nvPr/>
        </p:nvSpPr>
        <p:spPr>
          <a:xfrm>
            <a:off x="5416114" y="2385812"/>
            <a:ext cx="5650800" cy="3693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419" sz="1800">
                <a:solidFill>
                  <a:srgbClr val="000000"/>
                </a:solidFill>
                <a:latin typeface="Calibri"/>
                <a:ea typeface="Calibri"/>
                <a:cs typeface="Calibri"/>
                <a:sym typeface="Calibri"/>
              </a:rPr>
              <a:t>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aquí poner texto. </a:t>
            </a:r>
            <a:endParaRPr sz="1800">
              <a:solidFill>
                <a:srgbClr val="000000"/>
              </a:solidFill>
              <a:latin typeface="Calibri"/>
              <a:ea typeface="Calibri"/>
              <a:cs typeface="Calibri"/>
              <a:sym typeface="Calibri"/>
            </a:endParaRPr>
          </a:p>
        </p:txBody>
      </p:sp>
      <p:pic>
        <p:nvPicPr>
          <p:cNvPr id="327" name="Google Shape;327;p23"/>
          <p:cNvPicPr preferRelativeResize="0"/>
          <p:nvPr/>
        </p:nvPicPr>
        <p:blipFill rotWithShape="1">
          <a:blip r:embed="rId3">
            <a:alphaModFix/>
          </a:blip>
          <a:srcRect l="28336" r="22822"/>
          <a:stretch/>
        </p:blipFill>
        <p:spPr>
          <a:xfrm>
            <a:off x="786787" y="1021649"/>
            <a:ext cx="3785790" cy="5167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4"/>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endParaRPr/>
          </a:p>
        </p:txBody>
      </p:sp>
      <p:grpSp>
        <p:nvGrpSpPr>
          <p:cNvPr id="333" name="Google Shape;333;p24"/>
          <p:cNvGrpSpPr/>
          <p:nvPr/>
        </p:nvGrpSpPr>
        <p:grpSpPr>
          <a:xfrm>
            <a:off x="6130622" y="2734893"/>
            <a:ext cx="1079500" cy="1279524"/>
            <a:chOff x="6261267" y="2876551"/>
            <a:chExt cx="1079500" cy="1279524"/>
          </a:xfrm>
        </p:grpSpPr>
        <p:sp>
          <p:nvSpPr>
            <p:cNvPr id="334" name="Google Shape;334;p24"/>
            <p:cNvSpPr/>
            <p:nvPr/>
          </p:nvSpPr>
          <p:spPr>
            <a:xfrm>
              <a:off x="6261267" y="2928938"/>
              <a:ext cx="1079500" cy="1227137"/>
            </a:xfrm>
            <a:custGeom>
              <a:avLst/>
              <a:gdLst/>
              <a:ahLst/>
              <a:cxnLst/>
              <a:rect l="l" t="t" r="r" b="b"/>
              <a:pathLst>
                <a:path w="558" h="634" extrusionOk="0">
                  <a:moveTo>
                    <a:pt x="0" y="634"/>
                  </a:moveTo>
                  <a:cubicBezTo>
                    <a:pt x="0" y="120"/>
                    <a:pt x="0" y="120"/>
                    <a:pt x="0" y="120"/>
                  </a:cubicBezTo>
                  <a:cubicBezTo>
                    <a:pt x="0" y="54"/>
                    <a:pt x="54" y="0"/>
                    <a:pt x="120" y="0"/>
                  </a:cubicBezTo>
                  <a:cubicBezTo>
                    <a:pt x="558" y="0"/>
                    <a:pt x="558" y="0"/>
                    <a:pt x="558" y="0"/>
                  </a:cubicBezTo>
                </a:path>
              </a:pathLst>
            </a:custGeom>
            <a:noFill/>
            <a:ln w="1587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35" name="Google Shape;335;p24"/>
            <p:cNvSpPr/>
            <p:nvPr/>
          </p:nvSpPr>
          <p:spPr>
            <a:xfrm>
              <a:off x="6604167" y="2876551"/>
              <a:ext cx="109500" cy="111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36" name="Google Shape;336;p24"/>
          <p:cNvGrpSpPr/>
          <p:nvPr/>
        </p:nvGrpSpPr>
        <p:grpSpPr>
          <a:xfrm>
            <a:off x="6073468" y="3701679"/>
            <a:ext cx="1809750" cy="1282700"/>
            <a:chOff x="6204117" y="3843338"/>
            <a:chExt cx="1809750" cy="1282700"/>
          </a:xfrm>
        </p:grpSpPr>
        <p:sp>
          <p:nvSpPr>
            <p:cNvPr id="337" name="Google Shape;337;p24"/>
            <p:cNvSpPr/>
            <p:nvPr/>
          </p:nvSpPr>
          <p:spPr>
            <a:xfrm>
              <a:off x="6261267" y="3900488"/>
              <a:ext cx="1752600" cy="1225550"/>
            </a:xfrm>
            <a:custGeom>
              <a:avLst/>
              <a:gdLst/>
              <a:ahLst/>
              <a:cxnLst/>
              <a:rect l="l" t="t" r="r" b="b"/>
              <a:pathLst>
                <a:path w="905" h="633" extrusionOk="0">
                  <a:moveTo>
                    <a:pt x="0" y="633"/>
                  </a:moveTo>
                  <a:cubicBezTo>
                    <a:pt x="0" y="120"/>
                    <a:pt x="0" y="120"/>
                    <a:pt x="0" y="120"/>
                  </a:cubicBezTo>
                  <a:cubicBezTo>
                    <a:pt x="0" y="54"/>
                    <a:pt x="54" y="0"/>
                    <a:pt x="120" y="0"/>
                  </a:cubicBezTo>
                  <a:cubicBezTo>
                    <a:pt x="905" y="0"/>
                    <a:pt x="905" y="0"/>
                    <a:pt x="905" y="0"/>
                  </a:cubicBezTo>
                </a:path>
              </a:pathLst>
            </a:custGeom>
            <a:noFill/>
            <a:ln w="1587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38" name="Google Shape;338;p24"/>
            <p:cNvSpPr/>
            <p:nvPr/>
          </p:nvSpPr>
          <p:spPr>
            <a:xfrm>
              <a:off x="7067717" y="3843338"/>
              <a:ext cx="109500" cy="1095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39" name="Google Shape;339;p24"/>
            <p:cNvSpPr/>
            <p:nvPr/>
          </p:nvSpPr>
          <p:spPr>
            <a:xfrm>
              <a:off x="6204117" y="4313238"/>
              <a:ext cx="109500" cy="108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40" name="Google Shape;340;p24"/>
          <p:cNvGrpSpPr/>
          <p:nvPr/>
        </p:nvGrpSpPr>
        <p:grpSpPr>
          <a:xfrm>
            <a:off x="6273498" y="4482730"/>
            <a:ext cx="663575" cy="655637"/>
            <a:chOff x="6404142" y="4624388"/>
            <a:chExt cx="663575" cy="655637"/>
          </a:xfrm>
        </p:grpSpPr>
        <p:sp>
          <p:nvSpPr>
            <p:cNvPr id="341" name="Google Shape;341;p24"/>
            <p:cNvSpPr/>
            <p:nvPr/>
          </p:nvSpPr>
          <p:spPr>
            <a:xfrm>
              <a:off x="6404142" y="4656138"/>
              <a:ext cx="663575" cy="623887"/>
            </a:xfrm>
            <a:custGeom>
              <a:avLst/>
              <a:gdLst/>
              <a:ahLst/>
              <a:cxnLst/>
              <a:rect l="l" t="t" r="r" b="b"/>
              <a:pathLst>
                <a:path w="343" h="322" extrusionOk="0">
                  <a:moveTo>
                    <a:pt x="0" y="322"/>
                  </a:moveTo>
                  <a:cubicBezTo>
                    <a:pt x="0" y="120"/>
                    <a:pt x="0" y="120"/>
                    <a:pt x="0" y="120"/>
                  </a:cubicBezTo>
                  <a:cubicBezTo>
                    <a:pt x="0" y="54"/>
                    <a:pt x="54" y="0"/>
                    <a:pt x="120" y="0"/>
                  </a:cubicBezTo>
                  <a:cubicBezTo>
                    <a:pt x="343" y="0"/>
                    <a:pt x="343" y="0"/>
                    <a:pt x="343" y="0"/>
                  </a:cubicBezTo>
                </a:path>
              </a:pathLst>
            </a:custGeom>
            <a:noFill/>
            <a:ln w="1587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42" name="Google Shape;342;p24"/>
            <p:cNvSpPr/>
            <p:nvPr/>
          </p:nvSpPr>
          <p:spPr>
            <a:xfrm>
              <a:off x="6481929" y="4624388"/>
              <a:ext cx="109500" cy="1095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43" name="Google Shape;343;p24"/>
          <p:cNvGrpSpPr/>
          <p:nvPr/>
        </p:nvGrpSpPr>
        <p:grpSpPr>
          <a:xfrm>
            <a:off x="5932128" y="1693492"/>
            <a:ext cx="109500" cy="3363913"/>
            <a:chOff x="6062829" y="1835151"/>
            <a:chExt cx="109500" cy="3363913"/>
          </a:xfrm>
        </p:grpSpPr>
        <p:sp>
          <p:nvSpPr>
            <p:cNvPr id="344" name="Google Shape;344;p24"/>
            <p:cNvSpPr/>
            <p:nvPr/>
          </p:nvSpPr>
          <p:spPr>
            <a:xfrm>
              <a:off x="6118392" y="1835151"/>
              <a:ext cx="0" cy="3363913"/>
            </a:xfrm>
            <a:custGeom>
              <a:avLst/>
              <a:gdLst/>
              <a:ahLst/>
              <a:cxnLst/>
              <a:rect l="l" t="t" r="r" b="b"/>
              <a:pathLst>
                <a:path w="120000" h="2119" extrusionOk="0">
                  <a:moveTo>
                    <a:pt x="0" y="2119"/>
                  </a:moveTo>
                  <a:lnTo>
                    <a:pt x="0" y="0"/>
                  </a:lnTo>
                  <a:lnTo>
                    <a:pt x="0" y="2119"/>
                  </a:lnTo>
                  <a:close/>
                </a:path>
              </a:pathLst>
            </a:custGeom>
            <a:solidFill>
              <a:srgbClr val="3153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cxnSp>
          <p:nvCxnSpPr>
            <p:cNvPr id="345" name="Google Shape;345;p24"/>
            <p:cNvCxnSpPr/>
            <p:nvPr/>
          </p:nvCxnSpPr>
          <p:spPr>
            <a:xfrm rot="10800000">
              <a:off x="6118392" y="1835163"/>
              <a:ext cx="0" cy="3363900"/>
            </a:xfrm>
            <a:prstGeom prst="straightConnector1">
              <a:avLst/>
            </a:prstGeom>
            <a:solidFill>
              <a:srgbClr val="315361"/>
            </a:solidFill>
            <a:ln w="15875" cap="flat" cmpd="sng">
              <a:solidFill>
                <a:srgbClr val="BCBEC0"/>
              </a:solidFill>
              <a:prstDash val="solid"/>
              <a:miter lim="800000"/>
              <a:headEnd type="none" w="med" len="med"/>
              <a:tailEnd type="none" w="med" len="med"/>
            </a:ln>
          </p:spPr>
        </p:cxnSp>
        <p:sp>
          <p:nvSpPr>
            <p:cNvPr id="346" name="Google Shape;346;p24"/>
            <p:cNvSpPr/>
            <p:nvPr/>
          </p:nvSpPr>
          <p:spPr>
            <a:xfrm>
              <a:off x="6062829" y="3346451"/>
              <a:ext cx="109500" cy="111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47" name="Google Shape;347;p24"/>
            <p:cNvSpPr/>
            <p:nvPr/>
          </p:nvSpPr>
          <p:spPr>
            <a:xfrm>
              <a:off x="6062829" y="2374901"/>
              <a:ext cx="109500" cy="111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48" name="Google Shape;348;p24"/>
          <p:cNvGrpSpPr/>
          <p:nvPr/>
        </p:nvGrpSpPr>
        <p:grpSpPr>
          <a:xfrm>
            <a:off x="4582805" y="2353892"/>
            <a:ext cx="1330288" cy="2611439"/>
            <a:chOff x="4713454" y="2495551"/>
            <a:chExt cx="1330288" cy="2611439"/>
          </a:xfrm>
        </p:grpSpPr>
        <p:sp>
          <p:nvSpPr>
            <p:cNvPr id="349" name="Google Shape;349;p24"/>
            <p:cNvSpPr/>
            <p:nvPr/>
          </p:nvSpPr>
          <p:spPr>
            <a:xfrm>
              <a:off x="5934242" y="3916363"/>
              <a:ext cx="109500" cy="111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nvGrpSpPr>
            <p:cNvPr id="350" name="Google Shape;350;p24"/>
            <p:cNvGrpSpPr/>
            <p:nvPr/>
          </p:nvGrpSpPr>
          <p:grpSpPr>
            <a:xfrm>
              <a:off x="4713454" y="2495551"/>
              <a:ext cx="1276350" cy="2611439"/>
              <a:chOff x="4713454" y="2495551"/>
              <a:chExt cx="1276350" cy="2611439"/>
            </a:xfrm>
          </p:grpSpPr>
          <p:sp>
            <p:nvSpPr>
              <p:cNvPr id="351" name="Google Shape;351;p24"/>
              <p:cNvSpPr/>
              <p:nvPr/>
            </p:nvSpPr>
            <p:spPr>
              <a:xfrm>
                <a:off x="4713454" y="2547938"/>
                <a:ext cx="1276350" cy="2559052"/>
              </a:xfrm>
              <a:custGeom>
                <a:avLst/>
                <a:gdLst/>
                <a:ahLst/>
                <a:cxnLst/>
                <a:rect l="l" t="t" r="r" b="b"/>
                <a:pathLst>
                  <a:path w="659" h="1322" extrusionOk="0">
                    <a:moveTo>
                      <a:pt x="659" y="1322"/>
                    </a:moveTo>
                    <a:cubicBezTo>
                      <a:pt x="659" y="120"/>
                      <a:pt x="659" y="120"/>
                      <a:pt x="659" y="120"/>
                    </a:cubicBezTo>
                    <a:cubicBezTo>
                      <a:pt x="659" y="54"/>
                      <a:pt x="605" y="0"/>
                      <a:pt x="540" y="0"/>
                    </a:cubicBezTo>
                    <a:cubicBezTo>
                      <a:pt x="0" y="0"/>
                      <a:pt x="0" y="0"/>
                      <a:pt x="0" y="0"/>
                    </a:cubicBezTo>
                  </a:path>
                </a:pathLst>
              </a:custGeom>
              <a:noFill/>
              <a:ln w="1587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52" name="Google Shape;352;p24"/>
              <p:cNvSpPr/>
              <p:nvPr/>
            </p:nvSpPr>
            <p:spPr>
              <a:xfrm>
                <a:off x="5326229" y="2495551"/>
                <a:ext cx="108000" cy="1095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grpSp>
        <p:nvGrpSpPr>
          <p:cNvPr id="353" name="Google Shape;353;p24"/>
          <p:cNvGrpSpPr/>
          <p:nvPr/>
        </p:nvGrpSpPr>
        <p:grpSpPr>
          <a:xfrm>
            <a:off x="4581217" y="3468318"/>
            <a:ext cx="1136651" cy="1589087"/>
            <a:chOff x="4711867" y="3609976"/>
            <a:chExt cx="1136651" cy="1589087"/>
          </a:xfrm>
        </p:grpSpPr>
        <p:sp>
          <p:nvSpPr>
            <p:cNvPr id="354" name="Google Shape;354;p24"/>
            <p:cNvSpPr/>
            <p:nvPr/>
          </p:nvSpPr>
          <p:spPr>
            <a:xfrm>
              <a:off x="4711867" y="3663951"/>
              <a:ext cx="1136651" cy="1535112"/>
            </a:xfrm>
            <a:custGeom>
              <a:avLst/>
              <a:gdLst/>
              <a:ahLst/>
              <a:cxnLst/>
              <a:rect l="l" t="t" r="r" b="b"/>
              <a:pathLst>
                <a:path w="587" h="792" extrusionOk="0">
                  <a:moveTo>
                    <a:pt x="587" y="792"/>
                  </a:moveTo>
                  <a:cubicBezTo>
                    <a:pt x="587" y="120"/>
                    <a:pt x="587" y="120"/>
                    <a:pt x="587" y="120"/>
                  </a:cubicBezTo>
                  <a:cubicBezTo>
                    <a:pt x="587" y="54"/>
                    <a:pt x="533" y="0"/>
                    <a:pt x="467" y="0"/>
                  </a:cubicBezTo>
                  <a:cubicBezTo>
                    <a:pt x="0" y="0"/>
                    <a:pt x="0" y="0"/>
                    <a:pt x="0" y="0"/>
                  </a:cubicBezTo>
                </a:path>
              </a:pathLst>
            </a:custGeom>
            <a:noFill/>
            <a:ln w="1587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55" name="Google Shape;355;p24"/>
            <p:cNvSpPr/>
            <p:nvPr/>
          </p:nvSpPr>
          <p:spPr>
            <a:xfrm>
              <a:off x="5442117" y="3609976"/>
              <a:ext cx="109500" cy="111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56" name="Google Shape;356;p24"/>
          <p:cNvGrpSpPr/>
          <p:nvPr/>
        </p:nvGrpSpPr>
        <p:grpSpPr>
          <a:xfrm>
            <a:off x="4066871" y="4143005"/>
            <a:ext cx="1701675" cy="1231900"/>
            <a:chOff x="4197517" y="4284663"/>
            <a:chExt cx="1701675" cy="1231900"/>
          </a:xfrm>
        </p:grpSpPr>
        <p:sp>
          <p:nvSpPr>
            <p:cNvPr id="357" name="Google Shape;357;p24"/>
            <p:cNvSpPr/>
            <p:nvPr/>
          </p:nvSpPr>
          <p:spPr>
            <a:xfrm>
              <a:off x="4197517" y="4340226"/>
              <a:ext cx="1651001" cy="1176337"/>
            </a:xfrm>
            <a:custGeom>
              <a:avLst/>
              <a:gdLst/>
              <a:ahLst/>
              <a:cxnLst/>
              <a:rect l="l" t="t" r="r" b="b"/>
              <a:pathLst>
                <a:path w="853" h="607" extrusionOk="0">
                  <a:moveTo>
                    <a:pt x="853" y="607"/>
                  </a:moveTo>
                  <a:cubicBezTo>
                    <a:pt x="853" y="120"/>
                    <a:pt x="853" y="120"/>
                    <a:pt x="853" y="120"/>
                  </a:cubicBezTo>
                  <a:cubicBezTo>
                    <a:pt x="853" y="54"/>
                    <a:pt x="799" y="0"/>
                    <a:pt x="733" y="0"/>
                  </a:cubicBezTo>
                  <a:cubicBezTo>
                    <a:pt x="0" y="0"/>
                    <a:pt x="0" y="0"/>
                    <a:pt x="0" y="0"/>
                  </a:cubicBezTo>
                </a:path>
              </a:pathLst>
            </a:custGeom>
            <a:noFill/>
            <a:ln w="1587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58" name="Google Shape;358;p24"/>
            <p:cNvSpPr/>
            <p:nvPr/>
          </p:nvSpPr>
          <p:spPr>
            <a:xfrm>
              <a:off x="4826167" y="4284663"/>
              <a:ext cx="108000" cy="1095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59" name="Google Shape;359;p24"/>
            <p:cNvSpPr/>
            <p:nvPr/>
          </p:nvSpPr>
          <p:spPr>
            <a:xfrm>
              <a:off x="5788192" y="4718051"/>
              <a:ext cx="111000" cy="111000"/>
            </a:xfrm>
            <a:prstGeom prst="ellipse">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60" name="Google Shape;360;p24"/>
          <p:cNvGrpSpPr/>
          <p:nvPr/>
        </p:nvGrpSpPr>
        <p:grpSpPr>
          <a:xfrm>
            <a:off x="4233559" y="2099892"/>
            <a:ext cx="619200" cy="619200"/>
            <a:chOff x="4364204" y="2241551"/>
            <a:chExt cx="619200" cy="619200"/>
          </a:xfrm>
        </p:grpSpPr>
        <p:sp>
          <p:nvSpPr>
            <p:cNvPr id="361" name="Google Shape;361;p24"/>
            <p:cNvSpPr/>
            <p:nvPr/>
          </p:nvSpPr>
          <p:spPr>
            <a:xfrm>
              <a:off x="4364204" y="2241551"/>
              <a:ext cx="619200" cy="619200"/>
            </a:xfrm>
            <a:prstGeom prst="ellipse">
              <a:avLst/>
            </a:prstGeom>
            <a:solidFill>
              <a:srgbClr val="004692"/>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nvGrpSpPr>
            <p:cNvPr id="362" name="Google Shape;362;p24"/>
            <p:cNvGrpSpPr/>
            <p:nvPr/>
          </p:nvGrpSpPr>
          <p:grpSpPr>
            <a:xfrm>
              <a:off x="4534067" y="2403476"/>
              <a:ext cx="285750" cy="287337"/>
              <a:chOff x="4534067" y="2403476"/>
              <a:chExt cx="285750" cy="287337"/>
            </a:xfrm>
          </p:grpSpPr>
          <p:sp>
            <p:nvSpPr>
              <p:cNvPr id="363" name="Google Shape;363;p24"/>
              <p:cNvSpPr/>
              <p:nvPr/>
            </p:nvSpPr>
            <p:spPr>
              <a:xfrm>
                <a:off x="4534067" y="2403476"/>
                <a:ext cx="285750" cy="287337"/>
              </a:xfrm>
              <a:custGeom>
                <a:avLst/>
                <a:gdLst/>
                <a:ahLst/>
                <a:cxnLst/>
                <a:rect l="l" t="t" r="r" b="b"/>
                <a:pathLst>
                  <a:path w="148" h="148" extrusionOk="0">
                    <a:moveTo>
                      <a:pt x="74" y="0"/>
                    </a:moveTo>
                    <a:cubicBezTo>
                      <a:pt x="33" y="0"/>
                      <a:pt x="0" y="33"/>
                      <a:pt x="0" y="74"/>
                    </a:cubicBezTo>
                    <a:cubicBezTo>
                      <a:pt x="0" y="114"/>
                      <a:pt x="33" y="148"/>
                      <a:pt x="74" y="148"/>
                    </a:cubicBezTo>
                    <a:cubicBezTo>
                      <a:pt x="115" y="148"/>
                      <a:pt x="148" y="115"/>
                      <a:pt x="148" y="74"/>
                    </a:cubicBezTo>
                    <a:cubicBezTo>
                      <a:pt x="148" y="33"/>
                      <a:pt x="115" y="0"/>
                      <a:pt x="74" y="0"/>
                    </a:cubicBezTo>
                    <a:close/>
                    <a:moveTo>
                      <a:pt x="79" y="138"/>
                    </a:moveTo>
                    <a:cubicBezTo>
                      <a:pt x="77" y="128"/>
                      <a:pt x="77" y="128"/>
                      <a:pt x="77" y="128"/>
                    </a:cubicBezTo>
                    <a:cubicBezTo>
                      <a:pt x="74" y="116"/>
                      <a:pt x="74" y="116"/>
                      <a:pt x="74" y="116"/>
                    </a:cubicBezTo>
                    <a:cubicBezTo>
                      <a:pt x="71" y="128"/>
                      <a:pt x="71" y="128"/>
                      <a:pt x="71" y="128"/>
                    </a:cubicBezTo>
                    <a:cubicBezTo>
                      <a:pt x="69" y="138"/>
                      <a:pt x="69" y="138"/>
                      <a:pt x="69" y="138"/>
                    </a:cubicBezTo>
                    <a:cubicBezTo>
                      <a:pt x="37" y="136"/>
                      <a:pt x="12" y="110"/>
                      <a:pt x="9" y="79"/>
                    </a:cubicBezTo>
                    <a:cubicBezTo>
                      <a:pt x="20" y="76"/>
                      <a:pt x="20" y="76"/>
                      <a:pt x="20" y="76"/>
                    </a:cubicBezTo>
                    <a:cubicBezTo>
                      <a:pt x="32" y="74"/>
                      <a:pt x="32" y="74"/>
                      <a:pt x="32" y="74"/>
                    </a:cubicBezTo>
                    <a:cubicBezTo>
                      <a:pt x="20" y="71"/>
                      <a:pt x="20" y="71"/>
                      <a:pt x="20" y="71"/>
                    </a:cubicBezTo>
                    <a:cubicBezTo>
                      <a:pt x="9" y="68"/>
                      <a:pt x="9" y="68"/>
                      <a:pt x="9" y="68"/>
                    </a:cubicBezTo>
                    <a:cubicBezTo>
                      <a:pt x="12" y="37"/>
                      <a:pt x="37" y="12"/>
                      <a:pt x="69" y="9"/>
                    </a:cubicBezTo>
                    <a:cubicBezTo>
                      <a:pt x="71" y="19"/>
                      <a:pt x="71" y="19"/>
                      <a:pt x="71" y="19"/>
                    </a:cubicBezTo>
                    <a:cubicBezTo>
                      <a:pt x="74" y="32"/>
                      <a:pt x="74" y="32"/>
                      <a:pt x="74" y="32"/>
                    </a:cubicBezTo>
                    <a:cubicBezTo>
                      <a:pt x="77" y="19"/>
                      <a:pt x="77" y="19"/>
                      <a:pt x="77" y="19"/>
                    </a:cubicBezTo>
                    <a:cubicBezTo>
                      <a:pt x="79" y="9"/>
                      <a:pt x="79" y="9"/>
                      <a:pt x="79" y="9"/>
                    </a:cubicBezTo>
                    <a:cubicBezTo>
                      <a:pt x="111" y="12"/>
                      <a:pt x="136" y="37"/>
                      <a:pt x="139" y="69"/>
                    </a:cubicBezTo>
                    <a:cubicBezTo>
                      <a:pt x="128" y="71"/>
                      <a:pt x="128" y="71"/>
                      <a:pt x="128" y="71"/>
                    </a:cubicBezTo>
                    <a:cubicBezTo>
                      <a:pt x="116" y="74"/>
                      <a:pt x="116" y="74"/>
                      <a:pt x="116" y="74"/>
                    </a:cubicBezTo>
                    <a:cubicBezTo>
                      <a:pt x="128" y="76"/>
                      <a:pt x="128" y="76"/>
                      <a:pt x="128" y="76"/>
                    </a:cubicBezTo>
                    <a:cubicBezTo>
                      <a:pt x="139" y="79"/>
                      <a:pt x="139" y="79"/>
                      <a:pt x="139" y="79"/>
                    </a:cubicBezTo>
                    <a:cubicBezTo>
                      <a:pt x="136" y="111"/>
                      <a:pt x="111" y="136"/>
                      <a:pt x="79" y="1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64" name="Google Shape;364;p24"/>
              <p:cNvSpPr/>
              <p:nvPr/>
            </p:nvSpPr>
            <p:spPr>
              <a:xfrm>
                <a:off x="4607092" y="2482851"/>
                <a:ext cx="155575" cy="93662"/>
              </a:xfrm>
              <a:custGeom>
                <a:avLst/>
                <a:gdLst/>
                <a:ahLst/>
                <a:cxnLst/>
                <a:rect l="l" t="t" r="r" b="b"/>
                <a:pathLst>
                  <a:path w="98" h="59" extrusionOk="0">
                    <a:moveTo>
                      <a:pt x="0" y="20"/>
                    </a:moveTo>
                    <a:lnTo>
                      <a:pt x="40" y="59"/>
                    </a:lnTo>
                    <a:lnTo>
                      <a:pt x="98" y="0"/>
                    </a:lnTo>
                    <a:lnTo>
                      <a:pt x="42" y="43"/>
                    </a:lnTo>
                    <a:lnTo>
                      <a:pt x="0" y="2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grpSp>
        <p:nvGrpSpPr>
          <p:cNvPr id="365" name="Google Shape;365;p24"/>
          <p:cNvGrpSpPr/>
          <p:nvPr/>
        </p:nvGrpSpPr>
        <p:grpSpPr>
          <a:xfrm>
            <a:off x="3665234" y="3898530"/>
            <a:ext cx="622200" cy="619200"/>
            <a:chOff x="3795879" y="4040188"/>
            <a:chExt cx="622200" cy="619200"/>
          </a:xfrm>
        </p:grpSpPr>
        <p:sp>
          <p:nvSpPr>
            <p:cNvPr id="366" name="Google Shape;366;p24"/>
            <p:cNvSpPr/>
            <p:nvPr/>
          </p:nvSpPr>
          <p:spPr>
            <a:xfrm>
              <a:off x="3795879" y="4040188"/>
              <a:ext cx="622200" cy="619200"/>
            </a:xfrm>
            <a:prstGeom prst="ellipse">
              <a:avLst/>
            </a:prstGeom>
            <a:solidFill>
              <a:srgbClr val="004692"/>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67" name="Google Shape;367;p24"/>
            <p:cNvSpPr/>
            <p:nvPr/>
          </p:nvSpPr>
          <p:spPr>
            <a:xfrm>
              <a:off x="4021304" y="4189413"/>
              <a:ext cx="171450" cy="341312"/>
            </a:xfrm>
            <a:custGeom>
              <a:avLst/>
              <a:gdLst/>
              <a:ahLst/>
              <a:cxnLst/>
              <a:rect l="l" t="t" r="r" b="b"/>
              <a:pathLst>
                <a:path w="89" h="176" extrusionOk="0">
                  <a:moveTo>
                    <a:pt x="37" y="176"/>
                  </a:moveTo>
                  <a:cubicBezTo>
                    <a:pt x="37" y="154"/>
                    <a:pt x="37" y="154"/>
                    <a:pt x="37" y="154"/>
                  </a:cubicBezTo>
                  <a:cubicBezTo>
                    <a:pt x="23" y="154"/>
                    <a:pt x="9" y="150"/>
                    <a:pt x="0" y="145"/>
                  </a:cubicBezTo>
                  <a:cubicBezTo>
                    <a:pt x="6" y="130"/>
                    <a:pt x="6" y="130"/>
                    <a:pt x="6" y="130"/>
                  </a:cubicBezTo>
                  <a:cubicBezTo>
                    <a:pt x="15" y="136"/>
                    <a:pt x="27" y="140"/>
                    <a:pt x="40" y="140"/>
                  </a:cubicBezTo>
                  <a:cubicBezTo>
                    <a:pt x="57" y="140"/>
                    <a:pt x="68" y="131"/>
                    <a:pt x="68" y="119"/>
                  </a:cubicBezTo>
                  <a:cubicBezTo>
                    <a:pt x="68" y="107"/>
                    <a:pt x="59" y="100"/>
                    <a:pt x="41" y="93"/>
                  </a:cubicBezTo>
                  <a:cubicBezTo>
                    <a:pt x="17" y="85"/>
                    <a:pt x="2" y="75"/>
                    <a:pt x="2" y="56"/>
                  </a:cubicBezTo>
                  <a:cubicBezTo>
                    <a:pt x="2" y="38"/>
                    <a:pt x="16" y="25"/>
                    <a:pt x="38" y="21"/>
                  </a:cubicBezTo>
                  <a:cubicBezTo>
                    <a:pt x="38" y="0"/>
                    <a:pt x="38" y="0"/>
                    <a:pt x="38" y="0"/>
                  </a:cubicBezTo>
                  <a:cubicBezTo>
                    <a:pt x="53" y="0"/>
                    <a:pt x="53" y="0"/>
                    <a:pt x="53" y="0"/>
                  </a:cubicBezTo>
                  <a:cubicBezTo>
                    <a:pt x="53" y="21"/>
                    <a:pt x="53" y="21"/>
                    <a:pt x="53" y="21"/>
                  </a:cubicBezTo>
                  <a:cubicBezTo>
                    <a:pt x="67" y="21"/>
                    <a:pt x="77" y="24"/>
                    <a:pt x="84" y="28"/>
                  </a:cubicBezTo>
                  <a:cubicBezTo>
                    <a:pt x="78" y="42"/>
                    <a:pt x="78" y="42"/>
                    <a:pt x="78" y="42"/>
                  </a:cubicBezTo>
                  <a:cubicBezTo>
                    <a:pt x="73" y="40"/>
                    <a:pt x="63" y="35"/>
                    <a:pt x="48" y="35"/>
                  </a:cubicBezTo>
                  <a:cubicBezTo>
                    <a:pt x="30" y="35"/>
                    <a:pt x="23" y="45"/>
                    <a:pt x="23" y="53"/>
                  </a:cubicBezTo>
                  <a:cubicBezTo>
                    <a:pt x="23" y="65"/>
                    <a:pt x="32" y="70"/>
                    <a:pt x="52" y="78"/>
                  </a:cubicBezTo>
                  <a:cubicBezTo>
                    <a:pt x="77" y="87"/>
                    <a:pt x="89" y="98"/>
                    <a:pt x="89" y="117"/>
                  </a:cubicBezTo>
                  <a:cubicBezTo>
                    <a:pt x="89" y="134"/>
                    <a:pt x="76" y="150"/>
                    <a:pt x="51" y="154"/>
                  </a:cubicBezTo>
                  <a:cubicBezTo>
                    <a:pt x="51" y="176"/>
                    <a:pt x="51" y="176"/>
                    <a:pt x="51" y="176"/>
                  </a:cubicBezTo>
                  <a:lnTo>
                    <a:pt x="37" y="17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68" name="Google Shape;368;p24"/>
          <p:cNvGrpSpPr/>
          <p:nvPr/>
        </p:nvGrpSpPr>
        <p:grpSpPr>
          <a:xfrm>
            <a:off x="7572073" y="3458792"/>
            <a:ext cx="620700" cy="620700"/>
            <a:chOff x="7702717" y="3600451"/>
            <a:chExt cx="620700" cy="620700"/>
          </a:xfrm>
        </p:grpSpPr>
        <p:sp>
          <p:nvSpPr>
            <p:cNvPr id="369" name="Google Shape;369;p24"/>
            <p:cNvSpPr/>
            <p:nvPr/>
          </p:nvSpPr>
          <p:spPr>
            <a:xfrm>
              <a:off x="7702717" y="3600451"/>
              <a:ext cx="620700" cy="620700"/>
            </a:xfrm>
            <a:prstGeom prst="ellipse">
              <a:avLst/>
            </a:prstGeom>
            <a:solidFill>
              <a:srgbClr val="003264"/>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70" name="Google Shape;370;p24"/>
            <p:cNvSpPr/>
            <p:nvPr/>
          </p:nvSpPr>
          <p:spPr>
            <a:xfrm>
              <a:off x="7850354" y="3727451"/>
              <a:ext cx="304800" cy="354012"/>
            </a:xfrm>
            <a:custGeom>
              <a:avLst/>
              <a:gdLst/>
              <a:ahLst/>
              <a:cxnLst/>
              <a:rect l="l" t="t" r="r" b="b"/>
              <a:pathLst>
                <a:path w="157" h="183" extrusionOk="0">
                  <a:moveTo>
                    <a:pt x="53" y="180"/>
                  </a:moveTo>
                  <a:cubicBezTo>
                    <a:pt x="53" y="180"/>
                    <a:pt x="105" y="183"/>
                    <a:pt x="118" y="170"/>
                  </a:cubicBezTo>
                  <a:cubicBezTo>
                    <a:pt x="118" y="170"/>
                    <a:pt x="116" y="144"/>
                    <a:pt x="124" y="131"/>
                  </a:cubicBezTo>
                  <a:cubicBezTo>
                    <a:pt x="132" y="118"/>
                    <a:pt x="157" y="82"/>
                    <a:pt x="142" y="42"/>
                  </a:cubicBezTo>
                  <a:cubicBezTo>
                    <a:pt x="127" y="1"/>
                    <a:pt x="77" y="0"/>
                    <a:pt x="61" y="5"/>
                  </a:cubicBezTo>
                  <a:cubicBezTo>
                    <a:pt x="44" y="10"/>
                    <a:pt x="22" y="26"/>
                    <a:pt x="21" y="62"/>
                  </a:cubicBezTo>
                  <a:cubicBezTo>
                    <a:pt x="21" y="62"/>
                    <a:pt x="10" y="78"/>
                    <a:pt x="2" y="82"/>
                  </a:cubicBezTo>
                  <a:cubicBezTo>
                    <a:pt x="2" y="82"/>
                    <a:pt x="0" y="84"/>
                    <a:pt x="3" y="87"/>
                  </a:cubicBezTo>
                  <a:cubicBezTo>
                    <a:pt x="6" y="91"/>
                    <a:pt x="11" y="95"/>
                    <a:pt x="11" y="99"/>
                  </a:cubicBezTo>
                  <a:cubicBezTo>
                    <a:pt x="11" y="102"/>
                    <a:pt x="13" y="120"/>
                    <a:pt x="11" y="127"/>
                  </a:cubicBezTo>
                  <a:cubicBezTo>
                    <a:pt x="10" y="134"/>
                    <a:pt x="8" y="145"/>
                    <a:pt x="23" y="147"/>
                  </a:cubicBezTo>
                  <a:cubicBezTo>
                    <a:pt x="37" y="149"/>
                    <a:pt x="49" y="151"/>
                    <a:pt x="53" y="1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nvGrpSpPr>
          <p:cNvPr id="371" name="Google Shape;371;p24"/>
          <p:cNvGrpSpPr/>
          <p:nvPr/>
        </p:nvGrpSpPr>
        <p:grpSpPr>
          <a:xfrm>
            <a:off x="4389134" y="3182567"/>
            <a:ext cx="620700" cy="620700"/>
            <a:chOff x="4519779" y="3324226"/>
            <a:chExt cx="620700" cy="620700"/>
          </a:xfrm>
        </p:grpSpPr>
        <p:sp>
          <p:nvSpPr>
            <p:cNvPr id="372" name="Google Shape;372;p24"/>
            <p:cNvSpPr/>
            <p:nvPr/>
          </p:nvSpPr>
          <p:spPr>
            <a:xfrm>
              <a:off x="4519779" y="3324226"/>
              <a:ext cx="620700" cy="620700"/>
            </a:xfrm>
            <a:prstGeom prst="ellipse">
              <a:avLst/>
            </a:prstGeom>
            <a:solidFill>
              <a:srgbClr val="003264"/>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nvGrpSpPr>
            <p:cNvPr id="373" name="Google Shape;373;p24"/>
            <p:cNvGrpSpPr/>
            <p:nvPr/>
          </p:nvGrpSpPr>
          <p:grpSpPr>
            <a:xfrm>
              <a:off x="4622967" y="3454401"/>
              <a:ext cx="363537" cy="344487"/>
              <a:chOff x="4622967" y="3454401"/>
              <a:chExt cx="363537" cy="344487"/>
            </a:xfrm>
          </p:grpSpPr>
          <p:sp>
            <p:nvSpPr>
              <p:cNvPr id="374" name="Google Shape;374;p24"/>
              <p:cNvSpPr/>
              <p:nvPr/>
            </p:nvSpPr>
            <p:spPr>
              <a:xfrm>
                <a:off x="4622967" y="3652838"/>
                <a:ext cx="142875" cy="146050"/>
              </a:xfrm>
              <a:custGeom>
                <a:avLst/>
                <a:gdLst/>
                <a:ahLst/>
                <a:cxnLst/>
                <a:rect l="l" t="t" r="r" b="b"/>
                <a:pathLst>
                  <a:path w="74" h="75" extrusionOk="0">
                    <a:moveTo>
                      <a:pt x="11" y="44"/>
                    </a:moveTo>
                    <a:cubicBezTo>
                      <a:pt x="12" y="47"/>
                      <a:pt x="13" y="49"/>
                      <a:pt x="14" y="52"/>
                    </a:cubicBezTo>
                    <a:cubicBezTo>
                      <a:pt x="6" y="59"/>
                      <a:pt x="6" y="59"/>
                      <a:pt x="6" y="59"/>
                    </a:cubicBezTo>
                    <a:cubicBezTo>
                      <a:pt x="16" y="69"/>
                      <a:pt x="16" y="69"/>
                      <a:pt x="16" y="69"/>
                    </a:cubicBezTo>
                    <a:cubicBezTo>
                      <a:pt x="23" y="60"/>
                      <a:pt x="23" y="60"/>
                      <a:pt x="23" y="60"/>
                    </a:cubicBezTo>
                    <a:cubicBezTo>
                      <a:pt x="25" y="62"/>
                      <a:pt x="28" y="63"/>
                      <a:pt x="31" y="64"/>
                    </a:cubicBezTo>
                    <a:cubicBezTo>
                      <a:pt x="30" y="75"/>
                      <a:pt x="30" y="75"/>
                      <a:pt x="30" y="75"/>
                    </a:cubicBezTo>
                    <a:cubicBezTo>
                      <a:pt x="45" y="75"/>
                      <a:pt x="45" y="75"/>
                      <a:pt x="45" y="75"/>
                    </a:cubicBezTo>
                    <a:cubicBezTo>
                      <a:pt x="43" y="63"/>
                      <a:pt x="43" y="63"/>
                      <a:pt x="43" y="63"/>
                    </a:cubicBezTo>
                    <a:cubicBezTo>
                      <a:pt x="46" y="63"/>
                      <a:pt x="49" y="62"/>
                      <a:pt x="51" y="60"/>
                    </a:cubicBezTo>
                    <a:cubicBezTo>
                      <a:pt x="58" y="69"/>
                      <a:pt x="58" y="69"/>
                      <a:pt x="58" y="69"/>
                    </a:cubicBezTo>
                    <a:cubicBezTo>
                      <a:pt x="69" y="58"/>
                      <a:pt x="69" y="58"/>
                      <a:pt x="69" y="58"/>
                    </a:cubicBezTo>
                    <a:cubicBezTo>
                      <a:pt x="60" y="51"/>
                      <a:pt x="60" y="51"/>
                      <a:pt x="60" y="51"/>
                    </a:cubicBezTo>
                    <a:cubicBezTo>
                      <a:pt x="61" y="49"/>
                      <a:pt x="63" y="46"/>
                      <a:pt x="63" y="43"/>
                    </a:cubicBezTo>
                    <a:cubicBezTo>
                      <a:pt x="74" y="44"/>
                      <a:pt x="74" y="44"/>
                      <a:pt x="74" y="44"/>
                    </a:cubicBezTo>
                    <a:cubicBezTo>
                      <a:pt x="74" y="31"/>
                      <a:pt x="74" y="31"/>
                      <a:pt x="74" y="31"/>
                    </a:cubicBezTo>
                    <a:cubicBezTo>
                      <a:pt x="63" y="32"/>
                      <a:pt x="63" y="32"/>
                      <a:pt x="63" y="32"/>
                    </a:cubicBezTo>
                    <a:cubicBezTo>
                      <a:pt x="63" y="32"/>
                      <a:pt x="63" y="31"/>
                      <a:pt x="63" y="31"/>
                    </a:cubicBezTo>
                    <a:cubicBezTo>
                      <a:pt x="62" y="28"/>
                      <a:pt x="61" y="26"/>
                      <a:pt x="60" y="23"/>
                    </a:cubicBezTo>
                    <a:cubicBezTo>
                      <a:pt x="60" y="23"/>
                      <a:pt x="60" y="23"/>
                      <a:pt x="60" y="23"/>
                    </a:cubicBezTo>
                    <a:cubicBezTo>
                      <a:pt x="68" y="16"/>
                      <a:pt x="68" y="16"/>
                      <a:pt x="68" y="16"/>
                    </a:cubicBezTo>
                    <a:cubicBezTo>
                      <a:pt x="58" y="6"/>
                      <a:pt x="58" y="6"/>
                      <a:pt x="58" y="6"/>
                    </a:cubicBezTo>
                    <a:cubicBezTo>
                      <a:pt x="51" y="15"/>
                      <a:pt x="51" y="15"/>
                      <a:pt x="51" y="15"/>
                    </a:cubicBezTo>
                    <a:cubicBezTo>
                      <a:pt x="51" y="15"/>
                      <a:pt x="51" y="15"/>
                      <a:pt x="51" y="15"/>
                    </a:cubicBezTo>
                    <a:cubicBezTo>
                      <a:pt x="49" y="13"/>
                      <a:pt x="46" y="12"/>
                      <a:pt x="43" y="11"/>
                    </a:cubicBezTo>
                    <a:cubicBezTo>
                      <a:pt x="44" y="0"/>
                      <a:pt x="44" y="0"/>
                      <a:pt x="44" y="0"/>
                    </a:cubicBezTo>
                    <a:cubicBezTo>
                      <a:pt x="29" y="0"/>
                      <a:pt x="29" y="0"/>
                      <a:pt x="29" y="0"/>
                    </a:cubicBezTo>
                    <a:cubicBezTo>
                      <a:pt x="31" y="11"/>
                      <a:pt x="31" y="11"/>
                      <a:pt x="31" y="11"/>
                    </a:cubicBezTo>
                    <a:cubicBezTo>
                      <a:pt x="31" y="11"/>
                      <a:pt x="31" y="11"/>
                      <a:pt x="31" y="11"/>
                    </a:cubicBezTo>
                    <a:cubicBezTo>
                      <a:pt x="28" y="12"/>
                      <a:pt x="25" y="13"/>
                      <a:pt x="23" y="15"/>
                    </a:cubicBezTo>
                    <a:cubicBezTo>
                      <a:pt x="23" y="15"/>
                      <a:pt x="23" y="15"/>
                      <a:pt x="23" y="15"/>
                    </a:cubicBezTo>
                    <a:cubicBezTo>
                      <a:pt x="16" y="6"/>
                      <a:pt x="16" y="6"/>
                      <a:pt x="16" y="6"/>
                    </a:cubicBezTo>
                    <a:cubicBezTo>
                      <a:pt x="5" y="17"/>
                      <a:pt x="5" y="17"/>
                      <a:pt x="5" y="17"/>
                    </a:cubicBezTo>
                    <a:cubicBezTo>
                      <a:pt x="14" y="24"/>
                      <a:pt x="14" y="24"/>
                      <a:pt x="14" y="24"/>
                    </a:cubicBezTo>
                    <a:cubicBezTo>
                      <a:pt x="13" y="26"/>
                      <a:pt x="11" y="29"/>
                      <a:pt x="11" y="32"/>
                    </a:cubicBezTo>
                    <a:cubicBezTo>
                      <a:pt x="0" y="31"/>
                      <a:pt x="0" y="31"/>
                      <a:pt x="0" y="31"/>
                    </a:cubicBezTo>
                    <a:cubicBezTo>
                      <a:pt x="0" y="45"/>
                      <a:pt x="0" y="45"/>
                      <a:pt x="0" y="45"/>
                    </a:cubicBezTo>
                    <a:cubicBezTo>
                      <a:pt x="11" y="43"/>
                      <a:pt x="11" y="43"/>
                      <a:pt x="11" y="43"/>
                    </a:cubicBezTo>
                    <a:cubicBezTo>
                      <a:pt x="11" y="43"/>
                      <a:pt x="11" y="43"/>
                      <a:pt x="11" y="44"/>
                    </a:cubicBezTo>
                    <a:close/>
                    <a:moveTo>
                      <a:pt x="25" y="37"/>
                    </a:moveTo>
                    <a:cubicBezTo>
                      <a:pt x="25" y="31"/>
                      <a:pt x="30" y="25"/>
                      <a:pt x="37" y="25"/>
                    </a:cubicBezTo>
                    <a:cubicBezTo>
                      <a:pt x="44" y="25"/>
                      <a:pt x="49" y="31"/>
                      <a:pt x="49" y="37"/>
                    </a:cubicBezTo>
                    <a:cubicBezTo>
                      <a:pt x="49" y="44"/>
                      <a:pt x="44" y="49"/>
                      <a:pt x="37" y="49"/>
                    </a:cubicBezTo>
                    <a:cubicBezTo>
                      <a:pt x="31" y="49"/>
                      <a:pt x="25" y="44"/>
                      <a:pt x="25"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75" name="Google Shape;375;p24"/>
              <p:cNvSpPr/>
              <p:nvPr/>
            </p:nvSpPr>
            <p:spPr>
              <a:xfrm>
                <a:off x="4827754" y="3533776"/>
                <a:ext cx="79500" cy="795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76" name="Google Shape;376;p24"/>
              <p:cNvSpPr/>
              <p:nvPr/>
            </p:nvSpPr>
            <p:spPr>
              <a:xfrm>
                <a:off x="4748379" y="3454401"/>
                <a:ext cx="238125" cy="238125"/>
              </a:xfrm>
              <a:custGeom>
                <a:avLst/>
                <a:gdLst/>
                <a:ahLst/>
                <a:cxnLst/>
                <a:rect l="l" t="t" r="r" b="b"/>
                <a:pathLst>
                  <a:path w="123" h="123" extrusionOk="0">
                    <a:moveTo>
                      <a:pt x="10" y="69"/>
                    </a:moveTo>
                    <a:cubicBezTo>
                      <a:pt x="10" y="73"/>
                      <a:pt x="12" y="77"/>
                      <a:pt x="13" y="81"/>
                    </a:cubicBezTo>
                    <a:cubicBezTo>
                      <a:pt x="5" y="86"/>
                      <a:pt x="5" y="86"/>
                      <a:pt x="5" y="86"/>
                    </a:cubicBezTo>
                    <a:cubicBezTo>
                      <a:pt x="7" y="90"/>
                      <a:pt x="10" y="95"/>
                      <a:pt x="13" y="99"/>
                    </a:cubicBezTo>
                    <a:cubicBezTo>
                      <a:pt x="20" y="94"/>
                      <a:pt x="20" y="94"/>
                      <a:pt x="20" y="94"/>
                    </a:cubicBezTo>
                    <a:cubicBezTo>
                      <a:pt x="23" y="97"/>
                      <a:pt x="26" y="100"/>
                      <a:pt x="30" y="103"/>
                    </a:cubicBezTo>
                    <a:cubicBezTo>
                      <a:pt x="25" y="111"/>
                      <a:pt x="25" y="111"/>
                      <a:pt x="25" y="111"/>
                    </a:cubicBezTo>
                    <a:cubicBezTo>
                      <a:pt x="29" y="114"/>
                      <a:pt x="33" y="116"/>
                      <a:pt x="38" y="118"/>
                    </a:cubicBezTo>
                    <a:cubicBezTo>
                      <a:pt x="42" y="110"/>
                      <a:pt x="42" y="110"/>
                      <a:pt x="42" y="110"/>
                    </a:cubicBezTo>
                    <a:cubicBezTo>
                      <a:pt x="46" y="112"/>
                      <a:pt x="50" y="113"/>
                      <a:pt x="55" y="113"/>
                    </a:cubicBezTo>
                    <a:cubicBezTo>
                      <a:pt x="54" y="123"/>
                      <a:pt x="54" y="123"/>
                      <a:pt x="54" y="123"/>
                    </a:cubicBezTo>
                    <a:cubicBezTo>
                      <a:pt x="57" y="123"/>
                      <a:pt x="59" y="123"/>
                      <a:pt x="62" y="123"/>
                    </a:cubicBezTo>
                    <a:cubicBezTo>
                      <a:pt x="64" y="123"/>
                      <a:pt x="67" y="123"/>
                      <a:pt x="69" y="123"/>
                    </a:cubicBezTo>
                    <a:cubicBezTo>
                      <a:pt x="69" y="113"/>
                      <a:pt x="69" y="113"/>
                      <a:pt x="69" y="113"/>
                    </a:cubicBezTo>
                    <a:cubicBezTo>
                      <a:pt x="73" y="113"/>
                      <a:pt x="77" y="111"/>
                      <a:pt x="81" y="110"/>
                    </a:cubicBezTo>
                    <a:cubicBezTo>
                      <a:pt x="86" y="118"/>
                      <a:pt x="86" y="118"/>
                      <a:pt x="86" y="118"/>
                    </a:cubicBezTo>
                    <a:cubicBezTo>
                      <a:pt x="90" y="116"/>
                      <a:pt x="95" y="114"/>
                      <a:pt x="99" y="110"/>
                    </a:cubicBezTo>
                    <a:cubicBezTo>
                      <a:pt x="94" y="103"/>
                      <a:pt x="94" y="103"/>
                      <a:pt x="94" y="103"/>
                    </a:cubicBezTo>
                    <a:cubicBezTo>
                      <a:pt x="97" y="100"/>
                      <a:pt x="100" y="97"/>
                      <a:pt x="103" y="93"/>
                    </a:cubicBezTo>
                    <a:cubicBezTo>
                      <a:pt x="111" y="99"/>
                      <a:pt x="111" y="99"/>
                      <a:pt x="111" y="99"/>
                    </a:cubicBezTo>
                    <a:cubicBezTo>
                      <a:pt x="114" y="94"/>
                      <a:pt x="116" y="90"/>
                      <a:pt x="118" y="85"/>
                    </a:cubicBezTo>
                    <a:cubicBezTo>
                      <a:pt x="110" y="81"/>
                      <a:pt x="110" y="81"/>
                      <a:pt x="110" y="81"/>
                    </a:cubicBezTo>
                    <a:cubicBezTo>
                      <a:pt x="112" y="77"/>
                      <a:pt x="113" y="73"/>
                      <a:pt x="113" y="68"/>
                    </a:cubicBezTo>
                    <a:cubicBezTo>
                      <a:pt x="123" y="69"/>
                      <a:pt x="123" y="69"/>
                      <a:pt x="123" y="69"/>
                    </a:cubicBezTo>
                    <a:cubicBezTo>
                      <a:pt x="123" y="67"/>
                      <a:pt x="123" y="64"/>
                      <a:pt x="123" y="62"/>
                    </a:cubicBezTo>
                    <a:cubicBezTo>
                      <a:pt x="123" y="59"/>
                      <a:pt x="123" y="56"/>
                      <a:pt x="123" y="54"/>
                    </a:cubicBezTo>
                    <a:cubicBezTo>
                      <a:pt x="113" y="54"/>
                      <a:pt x="113" y="54"/>
                      <a:pt x="113" y="54"/>
                    </a:cubicBezTo>
                    <a:cubicBezTo>
                      <a:pt x="113" y="50"/>
                      <a:pt x="112" y="46"/>
                      <a:pt x="110" y="42"/>
                    </a:cubicBezTo>
                    <a:cubicBezTo>
                      <a:pt x="118" y="37"/>
                      <a:pt x="118" y="37"/>
                      <a:pt x="118" y="37"/>
                    </a:cubicBezTo>
                    <a:cubicBezTo>
                      <a:pt x="116" y="33"/>
                      <a:pt x="114" y="28"/>
                      <a:pt x="111" y="24"/>
                    </a:cubicBezTo>
                    <a:cubicBezTo>
                      <a:pt x="103" y="29"/>
                      <a:pt x="103" y="29"/>
                      <a:pt x="103" y="29"/>
                    </a:cubicBezTo>
                    <a:cubicBezTo>
                      <a:pt x="100" y="26"/>
                      <a:pt x="97" y="23"/>
                      <a:pt x="93" y="20"/>
                    </a:cubicBezTo>
                    <a:cubicBezTo>
                      <a:pt x="99" y="12"/>
                      <a:pt x="99" y="12"/>
                      <a:pt x="99" y="12"/>
                    </a:cubicBezTo>
                    <a:cubicBezTo>
                      <a:pt x="95" y="9"/>
                      <a:pt x="90" y="7"/>
                      <a:pt x="85" y="5"/>
                    </a:cubicBezTo>
                    <a:cubicBezTo>
                      <a:pt x="81" y="13"/>
                      <a:pt x="81" y="13"/>
                      <a:pt x="81" y="13"/>
                    </a:cubicBezTo>
                    <a:cubicBezTo>
                      <a:pt x="77" y="11"/>
                      <a:pt x="73" y="10"/>
                      <a:pt x="68" y="10"/>
                    </a:cubicBezTo>
                    <a:cubicBezTo>
                      <a:pt x="69" y="0"/>
                      <a:pt x="69" y="0"/>
                      <a:pt x="69" y="0"/>
                    </a:cubicBezTo>
                    <a:cubicBezTo>
                      <a:pt x="67" y="0"/>
                      <a:pt x="64" y="0"/>
                      <a:pt x="62" y="0"/>
                    </a:cubicBezTo>
                    <a:cubicBezTo>
                      <a:pt x="59" y="0"/>
                      <a:pt x="56" y="0"/>
                      <a:pt x="54" y="0"/>
                    </a:cubicBezTo>
                    <a:cubicBezTo>
                      <a:pt x="54" y="10"/>
                      <a:pt x="54" y="10"/>
                      <a:pt x="54" y="10"/>
                    </a:cubicBezTo>
                    <a:cubicBezTo>
                      <a:pt x="50" y="10"/>
                      <a:pt x="46" y="12"/>
                      <a:pt x="42" y="13"/>
                    </a:cubicBezTo>
                    <a:cubicBezTo>
                      <a:pt x="38" y="5"/>
                      <a:pt x="38" y="5"/>
                      <a:pt x="38" y="5"/>
                    </a:cubicBezTo>
                    <a:cubicBezTo>
                      <a:pt x="33" y="7"/>
                      <a:pt x="28" y="9"/>
                      <a:pt x="24" y="13"/>
                    </a:cubicBezTo>
                    <a:cubicBezTo>
                      <a:pt x="30" y="20"/>
                      <a:pt x="30" y="20"/>
                      <a:pt x="30" y="20"/>
                    </a:cubicBezTo>
                    <a:cubicBezTo>
                      <a:pt x="26" y="23"/>
                      <a:pt x="23" y="26"/>
                      <a:pt x="20" y="30"/>
                    </a:cubicBezTo>
                    <a:cubicBezTo>
                      <a:pt x="12" y="24"/>
                      <a:pt x="12" y="24"/>
                      <a:pt x="12" y="24"/>
                    </a:cubicBezTo>
                    <a:cubicBezTo>
                      <a:pt x="9" y="29"/>
                      <a:pt x="7" y="33"/>
                      <a:pt x="5" y="38"/>
                    </a:cubicBezTo>
                    <a:cubicBezTo>
                      <a:pt x="13" y="42"/>
                      <a:pt x="13" y="42"/>
                      <a:pt x="13" y="42"/>
                    </a:cubicBezTo>
                    <a:cubicBezTo>
                      <a:pt x="12" y="46"/>
                      <a:pt x="10" y="50"/>
                      <a:pt x="10" y="55"/>
                    </a:cubicBezTo>
                    <a:cubicBezTo>
                      <a:pt x="0" y="54"/>
                      <a:pt x="0" y="54"/>
                      <a:pt x="0" y="54"/>
                    </a:cubicBezTo>
                    <a:cubicBezTo>
                      <a:pt x="0" y="56"/>
                      <a:pt x="0" y="59"/>
                      <a:pt x="0" y="62"/>
                    </a:cubicBezTo>
                    <a:cubicBezTo>
                      <a:pt x="0" y="64"/>
                      <a:pt x="0" y="67"/>
                      <a:pt x="1" y="69"/>
                    </a:cubicBezTo>
                    <a:lnTo>
                      <a:pt x="10" y="69"/>
                    </a:lnTo>
                    <a:close/>
                    <a:moveTo>
                      <a:pt x="25" y="62"/>
                    </a:moveTo>
                    <a:cubicBezTo>
                      <a:pt x="25" y="41"/>
                      <a:pt x="41" y="25"/>
                      <a:pt x="62" y="25"/>
                    </a:cubicBezTo>
                    <a:cubicBezTo>
                      <a:pt x="82" y="25"/>
                      <a:pt x="98" y="41"/>
                      <a:pt x="98" y="62"/>
                    </a:cubicBezTo>
                    <a:cubicBezTo>
                      <a:pt x="98" y="82"/>
                      <a:pt x="82" y="98"/>
                      <a:pt x="62" y="98"/>
                    </a:cubicBezTo>
                    <a:cubicBezTo>
                      <a:pt x="41" y="98"/>
                      <a:pt x="25" y="82"/>
                      <a:pt x="25" y="6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77" name="Google Shape;377;p24"/>
              <p:cNvSpPr/>
              <p:nvPr/>
            </p:nvSpPr>
            <p:spPr>
              <a:xfrm>
                <a:off x="4827754" y="3533776"/>
                <a:ext cx="79500" cy="795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grpSp>
        <p:nvGrpSpPr>
          <p:cNvPr id="378" name="Google Shape;378;p24"/>
          <p:cNvGrpSpPr/>
          <p:nvPr/>
        </p:nvGrpSpPr>
        <p:grpSpPr>
          <a:xfrm>
            <a:off x="6659259" y="4214443"/>
            <a:ext cx="619200" cy="619200"/>
            <a:chOff x="6789904" y="4356101"/>
            <a:chExt cx="619200" cy="619200"/>
          </a:xfrm>
        </p:grpSpPr>
        <p:sp>
          <p:nvSpPr>
            <p:cNvPr id="379" name="Google Shape;379;p24"/>
            <p:cNvSpPr/>
            <p:nvPr/>
          </p:nvSpPr>
          <p:spPr>
            <a:xfrm>
              <a:off x="6789904" y="4356101"/>
              <a:ext cx="619200" cy="619200"/>
            </a:xfrm>
            <a:prstGeom prst="ellipse">
              <a:avLst/>
            </a:prstGeom>
            <a:solidFill>
              <a:srgbClr val="004692"/>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nvGrpSpPr>
            <p:cNvPr id="380" name="Google Shape;380;p24"/>
            <p:cNvGrpSpPr/>
            <p:nvPr/>
          </p:nvGrpSpPr>
          <p:grpSpPr>
            <a:xfrm>
              <a:off x="6940717" y="4545013"/>
              <a:ext cx="317412" cy="270000"/>
              <a:chOff x="6940717" y="4545013"/>
              <a:chExt cx="317412" cy="270000"/>
            </a:xfrm>
          </p:grpSpPr>
          <p:sp>
            <p:nvSpPr>
              <p:cNvPr id="381" name="Google Shape;381;p24"/>
              <p:cNvSpPr/>
              <p:nvPr/>
            </p:nvSpPr>
            <p:spPr>
              <a:xfrm>
                <a:off x="6940717" y="4630738"/>
                <a:ext cx="79500" cy="1842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82" name="Google Shape;382;p24"/>
              <p:cNvSpPr/>
              <p:nvPr/>
            </p:nvSpPr>
            <p:spPr>
              <a:xfrm>
                <a:off x="7061367" y="4545013"/>
                <a:ext cx="76200" cy="270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83" name="Google Shape;383;p24"/>
              <p:cNvSpPr/>
              <p:nvPr/>
            </p:nvSpPr>
            <p:spPr>
              <a:xfrm>
                <a:off x="7180429" y="4683126"/>
                <a:ext cx="77700" cy="131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grpSp>
        <p:nvGrpSpPr>
          <p:cNvPr id="384" name="Google Shape;384;p24"/>
          <p:cNvGrpSpPr/>
          <p:nvPr/>
        </p:nvGrpSpPr>
        <p:grpSpPr>
          <a:xfrm>
            <a:off x="6848173" y="2445967"/>
            <a:ext cx="620700" cy="622200"/>
            <a:chOff x="6978817" y="2587626"/>
            <a:chExt cx="620700" cy="622200"/>
          </a:xfrm>
        </p:grpSpPr>
        <p:sp>
          <p:nvSpPr>
            <p:cNvPr id="385" name="Google Shape;385;p24"/>
            <p:cNvSpPr/>
            <p:nvPr/>
          </p:nvSpPr>
          <p:spPr>
            <a:xfrm>
              <a:off x="6978817" y="2587626"/>
              <a:ext cx="620700" cy="622200"/>
            </a:xfrm>
            <a:prstGeom prst="ellipse">
              <a:avLst/>
            </a:prstGeom>
            <a:solidFill>
              <a:srgbClr val="004692"/>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nvGrpSpPr>
            <p:cNvPr id="386" name="Google Shape;386;p24"/>
            <p:cNvGrpSpPr/>
            <p:nvPr/>
          </p:nvGrpSpPr>
          <p:grpSpPr>
            <a:xfrm>
              <a:off x="7126454" y="2701926"/>
              <a:ext cx="317501" cy="395387"/>
              <a:chOff x="7126454" y="2701926"/>
              <a:chExt cx="317501" cy="395387"/>
            </a:xfrm>
          </p:grpSpPr>
          <p:sp>
            <p:nvSpPr>
              <p:cNvPr id="387" name="Google Shape;387;p24"/>
              <p:cNvSpPr/>
              <p:nvPr/>
            </p:nvSpPr>
            <p:spPr>
              <a:xfrm>
                <a:off x="7270917" y="2876551"/>
                <a:ext cx="25400" cy="31750"/>
              </a:xfrm>
              <a:custGeom>
                <a:avLst/>
                <a:gdLst/>
                <a:ahLst/>
                <a:cxnLst/>
                <a:rect l="l" t="t" r="r" b="b"/>
                <a:pathLst>
                  <a:path w="13" h="16" extrusionOk="0">
                    <a:moveTo>
                      <a:pt x="7" y="0"/>
                    </a:moveTo>
                    <a:cubicBezTo>
                      <a:pt x="6" y="0"/>
                      <a:pt x="1" y="0"/>
                      <a:pt x="0" y="6"/>
                    </a:cubicBezTo>
                    <a:cubicBezTo>
                      <a:pt x="0" y="10"/>
                      <a:pt x="4" y="14"/>
                      <a:pt x="7" y="16"/>
                    </a:cubicBezTo>
                    <a:cubicBezTo>
                      <a:pt x="9" y="14"/>
                      <a:pt x="13" y="9"/>
                      <a:pt x="13" y="6"/>
                    </a:cubicBezTo>
                    <a:cubicBezTo>
                      <a:pt x="12" y="0"/>
                      <a:pt x="7" y="0"/>
                      <a:pt x="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88" name="Google Shape;388;p24"/>
              <p:cNvSpPr/>
              <p:nvPr/>
            </p:nvSpPr>
            <p:spPr>
              <a:xfrm>
                <a:off x="7221704" y="2908301"/>
                <a:ext cx="19050" cy="22225"/>
              </a:xfrm>
              <a:custGeom>
                <a:avLst/>
                <a:gdLst/>
                <a:ahLst/>
                <a:cxnLst/>
                <a:rect l="l" t="t" r="r" b="b"/>
                <a:pathLst>
                  <a:path w="10" h="12" extrusionOk="0">
                    <a:moveTo>
                      <a:pt x="5" y="1"/>
                    </a:moveTo>
                    <a:cubicBezTo>
                      <a:pt x="4" y="0"/>
                      <a:pt x="3" y="0"/>
                      <a:pt x="2" y="1"/>
                    </a:cubicBezTo>
                    <a:cubicBezTo>
                      <a:pt x="2" y="1"/>
                      <a:pt x="1" y="1"/>
                      <a:pt x="1" y="2"/>
                    </a:cubicBezTo>
                    <a:cubicBezTo>
                      <a:pt x="0" y="3"/>
                      <a:pt x="0" y="4"/>
                      <a:pt x="0" y="5"/>
                    </a:cubicBezTo>
                    <a:cubicBezTo>
                      <a:pt x="1" y="8"/>
                      <a:pt x="4" y="11"/>
                      <a:pt x="9" y="12"/>
                    </a:cubicBezTo>
                    <a:cubicBezTo>
                      <a:pt x="10" y="12"/>
                      <a:pt x="10" y="12"/>
                      <a:pt x="10" y="12"/>
                    </a:cubicBezTo>
                    <a:cubicBezTo>
                      <a:pt x="8" y="3"/>
                      <a:pt x="6" y="1"/>
                      <a:pt x="5"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89" name="Google Shape;389;p24"/>
              <p:cNvSpPr/>
              <p:nvPr/>
            </p:nvSpPr>
            <p:spPr>
              <a:xfrm>
                <a:off x="7328067" y="2908301"/>
                <a:ext cx="19050" cy="20637"/>
              </a:xfrm>
              <a:custGeom>
                <a:avLst/>
                <a:gdLst/>
                <a:ahLst/>
                <a:cxnLst/>
                <a:rect l="l" t="t" r="r" b="b"/>
                <a:pathLst>
                  <a:path w="10" h="11" extrusionOk="0">
                    <a:moveTo>
                      <a:pt x="8" y="0"/>
                    </a:moveTo>
                    <a:cubicBezTo>
                      <a:pt x="7" y="0"/>
                      <a:pt x="7" y="0"/>
                      <a:pt x="6" y="0"/>
                    </a:cubicBezTo>
                    <a:cubicBezTo>
                      <a:pt x="5" y="1"/>
                      <a:pt x="2" y="3"/>
                      <a:pt x="0" y="11"/>
                    </a:cubicBezTo>
                    <a:cubicBezTo>
                      <a:pt x="1" y="11"/>
                      <a:pt x="1" y="11"/>
                      <a:pt x="2" y="11"/>
                    </a:cubicBezTo>
                    <a:cubicBezTo>
                      <a:pt x="7" y="10"/>
                      <a:pt x="10" y="7"/>
                      <a:pt x="10" y="4"/>
                    </a:cubicBezTo>
                    <a:cubicBezTo>
                      <a:pt x="10" y="3"/>
                      <a:pt x="10" y="1"/>
                      <a:pt x="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0" name="Google Shape;390;p24"/>
              <p:cNvSpPr/>
              <p:nvPr/>
            </p:nvSpPr>
            <p:spPr>
              <a:xfrm>
                <a:off x="7161379" y="2787651"/>
                <a:ext cx="246063" cy="263525"/>
              </a:xfrm>
              <a:custGeom>
                <a:avLst/>
                <a:gdLst/>
                <a:ahLst/>
                <a:cxnLst/>
                <a:rect l="l" t="t" r="r" b="b"/>
                <a:pathLst>
                  <a:path w="127" h="136" extrusionOk="0">
                    <a:moveTo>
                      <a:pt x="115" y="37"/>
                    </a:moveTo>
                    <a:cubicBezTo>
                      <a:pt x="102" y="0"/>
                      <a:pt x="64" y="3"/>
                      <a:pt x="64" y="3"/>
                    </a:cubicBezTo>
                    <a:cubicBezTo>
                      <a:pt x="64" y="3"/>
                      <a:pt x="26" y="0"/>
                      <a:pt x="13" y="37"/>
                    </a:cubicBezTo>
                    <a:cubicBezTo>
                      <a:pt x="0" y="70"/>
                      <a:pt x="37" y="103"/>
                      <a:pt x="39" y="114"/>
                    </a:cubicBezTo>
                    <a:cubicBezTo>
                      <a:pt x="40" y="125"/>
                      <a:pt x="39" y="136"/>
                      <a:pt x="39" y="136"/>
                    </a:cubicBezTo>
                    <a:cubicBezTo>
                      <a:pt x="64" y="136"/>
                      <a:pt x="64" y="136"/>
                      <a:pt x="64" y="136"/>
                    </a:cubicBezTo>
                    <a:cubicBezTo>
                      <a:pt x="88" y="136"/>
                      <a:pt x="88" y="136"/>
                      <a:pt x="88" y="136"/>
                    </a:cubicBezTo>
                    <a:cubicBezTo>
                      <a:pt x="88" y="136"/>
                      <a:pt x="87" y="125"/>
                      <a:pt x="89" y="114"/>
                    </a:cubicBezTo>
                    <a:cubicBezTo>
                      <a:pt x="91" y="103"/>
                      <a:pt x="127" y="70"/>
                      <a:pt x="115" y="37"/>
                    </a:cubicBezTo>
                    <a:close/>
                    <a:moveTo>
                      <a:pt x="85" y="78"/>
                    </a:moveTo>
                    <a:cubicBezTo>
                      <a:pt x="85" y="80"/>
                      <a:pt x="85" y="82"/>
                      <a:pt x="84" y="85"/>
                    </a:cubicBezTo>
                    <a:cubicBezTo>
                      <a:pt x="82" y="102"/>
                      <a:pt x="76" y="131"/>
                      <a:pt x="76" y="132"/>
                    </a:cubicBezTo>
                    <a:cubicBezTo>
                      <a:pt x="72" y="131"/>
                      <a:pt x="72" y="131"/>
                      <a:pt x="72" y="131"/>
                    </a:cubicBezTo>
                    <a:cubicBezTo>
                      <a:pt x="72" y="131"/>
                      <a:pt x="78" y="101"/>
                      <a:pt x="80" y="84"/>
                    </a:cubicBezTo>
                    <a:cubicBezTo>
                      <a:pt x="80" y="82"/>
                      <a:pt x="80" y="80"/>
                      <a:pt x="81" y="77"/>
                    </a:cubicBezTo>
                    <a:cubicBezTo>
                      <a:pt x="74" y="75"/>
                      <a:pt x="67" y="70"/>
                      <a:pt x="64" y="68"/>
                    </a:cubicBezTo>
                    <a:cubicBezTo>
                      <a:pt x="61" y="70"/>
                      <a:pt x="54" y="75"/>
                      <a:pt x="47" y="77"/>
                    </a:cubicBezTo>
                    <a:cubicBezTo>
                      <a:pt x="48" y="80"/>
                      <a:pt x="48" y="82"/>
                      <a:pt x="48" y="85"/>
                    </a:cubicBezTo>
                    <a:cubicBezTo>
                      <a:pt x="51" y="102"/>
                      <a:pt x="55" y="131"/>
                      <a:pt x="55" y="131"/>
                    </a:cubicBezTo>
                    <a:cubicBezTo>
                      <a:pt x="51" y="132"/>
                      <a:pt x="51" y="132"/>
                      <a:pt x="51" y="132"/>
                    </a:cubicBezTo>
                    <a:cubicBezTo>
                      <a:pt x="51" y="131"/>
                      <a:pt x="46" y="102"/>
                      <a:pt x="44" y="85"/>
                    </a:cubicBezTo>
                    <a:cubicBezTo>
                      <a:pt x="43" y="83"/>
                      <a:pt x="43" y="80"/>
                      <a:pt x="43" y="78"/>
                    </a:cubicBezTo>
                    <a:cubicBezTo>
                      <a:pt x="42" y="78"/>
                      <a:pt x="41" y="78"/>
                      <a:pt x="40" y="78"/>
                    </a:cubicBezTo>
                    <a:cubicBezTo>
                      <a:pt x="32" y="77"/>
                      <a:pt x="27" y="72"/>
                      <a:pt x="27" y="67"/>
                    </a:cubicBezTo>
                    <a:cubicBezTo>
                      <a:pt x="26" y="64"/>
                      <a:pt x="28" y="60"/>
                      <a:pt x="31" y="59"/>
                    </a:cubicBezTo>
                    <a:cubicBezTo>
                      <a:pt x="33" y="58"/>
                      <a:pt x="36" y="58"/>
                      <a:pt x="38" y="59"/>
                    </a:cubicBezTo>
                    <a:cubicBezTo>
                      <a:pt x="42" y="61"/>
                      <a:pt x="44" y="67"/>
                      <a:pt x="46" y="73"/>
                    </a:cubicBezTo>
                    <a:cubicBezTo>
                      <a:pt x="52" y="71"/>
                      <a:pt x="57" y="67"/>
                      <a:pt x="60" y="65"/>
                    </a:cubicBezTo>
                    <a:cubicBezTo>
                      <a:pt x="57" y="62"/>
                      <a:pt x="52" y="57"/>
                      <a:pt x="53" y="52"/>
                    </a:cubicBezTo>
                    <a:cubicBezTo>
                      <a:pt x="53" y="43"/>
                      <a:pt x="60" y="41"/>
                      <a:pt x="64" y="41"/>
                    </a:cubicBezTo>
                    <a:cubicBezTo>
                      <a:pt x="67" y="41"/>
                      <a:pt x="74" y="43"/>
                      <a:pt x="75" y="51"/>
                    </a:cubicBezTo>
                    <a:cubicBezTo>
                      <a:pt x="75" y="57"/>
                      <a:pt x="71" y="62"/>
                      <a:pt x="67" y="65"/>
                    </a:cubicBezTo>
                    <a:cubicBezTo>
                      <a:pt x="70" y="67"/>
                      <a:pt x="76" y="71"/>
                      <a:pt x="82" y="73"/>
                    </a:cubicBezTo>
                    <a:cubicBezTo>
                      <a:pt x="83" y="66"/>
                      <a:pt x="86" y="60"/>
                      <a:pt x="90" y="58"/>
                    </a:cubicBezTo>
                    <a:cubicBezTo>
                      <a:pt x="92" y="57"/>
                      <a:pt x="94" y="57"/>
                      <a:pt x="96" y="58"/>
                    </a:cubicBezTo>
                    <a:cubicBezTo>
                      <a:pt x="100" y="59"/>
                      <a:pt x="101" y="63"/>
                      <a:pt x="101" y="67"/>
                    </a:cubicBezTo>
                    <a:cubicBezTo>
                      <a:pt x="100" y="71"/>
                      <a:pt x="96" y="76"/>
                      <a:pt x="88" y="78"/>
                    </a:cubicBezTo>
                    <a:cubicBezTo>
                      <a:pt x="87" y="78"/>
                      <a:pt x="86" y="78"/>
                      <a:pt x="85" y="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1" name="Google Shape;391;p24"/>
              <p:cNvSpPr/>
              <p:nvPr/>
            </p:nvSpPr>
            <p:spPr>
              <a:xfrm>
                <a:off x="7237579" y="3071813"/>
                <a:ext cx="93600" cy="25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2" name="Google Shape;392;p24"/>
              <p:cNvSpPr/>
              <p:nvPr/>
            </p:nvSpPr>
            <p:spPr>
              <a:xfrm>
                <a:off x="7277267" y="2701926"/>
                <a:ext cx="15875" cy="71437"/>
              </a:xfrm>
              <a:custGeom>
                <a:avLst/>
                <a:gdLst/>
                <a:ahLst/>
                <a:cxnLst/>
                <a:rect l="l" t="t" r="r" b="b"/>
                <a:pathLst>
                  <a:path w="8" h="37" extrusionOk="0">
                    <a:moveTo>
                      <a:pt x="4" y="37"/>
                    </a:moveTo>
                    <a:cubicBezTo>
                      <a:pt x="1" y="37"/>
                      <a:pt x="0" y="35"/>
                      <a:pt x="0" y="33"/>
                    </a:cubicBezTo>
                    <a:cubicBezTo>
                      <a:pt x="0" y="4"/>
                      <a:pt x="0" y="4"/>
                      <a:pt x="0" y="4"/>
                    </a:cubicBezTo>
                    <a:cubicBezTo>
                      <a:pt x="0" y="2"/>
                      <a:pt x="1" y="0"/>
                      <a:pt x="4" y="0"/>
                    </a:cubicBezTo>
                    <a:cubicBezTo>
                      <a:pt x="6" y="0"/>
                      <a:pt x="8" y="2"/>
                      <a:pt x="8" y="4"/>
                    </a:cubicBezTo>
                    <a:cubicBezTo>
                      <a:pt x="8" y="33"/>
                      <a:pt x="8" y="33"/>
                      <a:pt x="8" y="33"/>
                    </a:cubicBezTo>
                    <a:cubicBezTo>
                      <a:pt x="8" y="35"/>
                      <a:pt x="6" y="37"/>
                      <a:pt x="4"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3" name="Google Shape;393;p24"/>
              <p:cNvSpPr/>
              <p:nvPr/>
            </p:nvSpPr>
            <p:spPr>
              <a:xfrm>
                <a:off x="7194717" y="2736851"/>
                <a:ext cx="44450" cy="52387"/>
              </a:xfrm>
              <a:custGeom>
                <a:avLst/>
                <a:gdLst/>
                <a:ahLst/>
                <a:cxnLst/>
                <a:rect l="l" t="t" r="r" b="b"/>
                <a:pathLst>
                  <a:path w="23" h="27" extrusionOk="0">
                    <a:moveTo>
                      <a:pt x="19" y="27"/>
                    </a:moveTo>
                    <a:cubicBezTo>
                      <a:pt x="17" y="27"/>
                      <a:pt x="16" y="27"/>
                      <a:pt x="15" y="26"/>
                    </a:cubicBezTo>
                    <a:cubicBezTo>
                      <a:pt x="1" y="7"/>
                      <a:pt x="1" y="7"/>
                      <a:pt x="1" y="7"/>
                    </a:cubicBezTo>
                    <a:cubicBezTo>
                      <a:pt x="0" y="5"/>
                      <a:pt x="0" y="2"/>
                      <a:pt x="2" y="1"/>
                    </a:cubicBezTo>
                    <a:cubicBezTo>
                      <a:pt x="4" y="0"/>
                      <a:pt x="6" y="0"/>
                      <a:pt x="8" y="2"/>
                    </a:cubicBezTo>
                    <a:cubicBezTo>
                      <a:pt x="22" y="21"/>
                      <a:pt x="22" y="21"/>
                      <a:pt x="22" y="21"/>
                    </a:cubicBezTo>
                    <a:cubicBezTo>
                      <a:pt x="23" y="22"/>
                      <a:pt x="23" y="25"/>
                      <a:pt x="21" y="27"/>
                    </a:cubicBezTo>
                    <a:cubicBezTo>
                      <a:pt x="20" y="27"/>
                      <a:pt x="19" y="27"/>
                      <a:pt x="19" y="2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4" name="Google Shape;394;p24"/>
              <p:cNvSpPr/>
              <p:nvPr/>
            </p:nvSpPr>
            <p:spPr>
              <a:xfrm>
                <a:off x="7336004" y="2735263"/>
                <a:ext cx="39688" cy="53975"/>
              </a:xfrm>
              <a:custGeom>
                <a:avLst/>
                <a:gdLst/>
                <a:ahLst/>
                <a:cxnLst/>
                <a:rect l="l" t="t" r="r" b="b"/>
                <a:pathLst>
                  <a:path w="21" h="28" extrusionOk="0">
                    <a:moveTo>
                      <a:pt x="5" y="28"/>
                    </a:moveTo>
                    <a:cubicBezTo>
                      <a:pt x="4" y="28"/>
                      <a:pt x="3" y="28"/>
                      <a:pt x="3" y="28"/>
                    </a:cubicBezTo>
                    <a:cubicBezTo>
                      <a:pt x="1" y="27"/>
                      <a:pt x="0" y="24"/>
                      <a:pt x="1" y="22"/>
                    </a:cubicBezTo>
                    <a:cubicBezTo>
                      <a:pt x="13" y="3"/>
                      <a:pt x="13" y="3"/>
                      <a:pt x="13" y="3"/>
                    </a:cubicBezTo>
                    <a:cubicBezTo>
                      <a:pt x="14" y="1"/>
                      <a:pt x="16" y="0"/>
                      <a:pt x="18" y="2"/>
                    </a:cubicBezTo>
                    <a:cubicBezTo>
                      <a:pt x="20" y="3"/>
                      <a:pt x="21" y="5"/>
                      <a:pt x="20" y="7"/>
                    </a:cubicBezTo>
                    <a:cubicBezTo>
                      <a:pt x="8" y="26"/>
                      <a:pt x="8" y="26"/>
                      <a:pt x="8" y="26"/>
                    </a:cubicBezTo>
                    <a:cubicBezTo>
                      <a:pt x="8" y="28"/>
                      <a:pt x="6" y="28"/>
                      <a:pt x="5" y="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5" name="Google Shape;395;p24"/>
              <p:cNvSpPr/>
              <p:nvPr/>
            </p:nvSpPr>
            <p:spPr>
              <a:xfrm>
                <a:off x="7388392" y="2797176"/>
                <a:ext cx="55563" cy="36512"/>
              </a:xfrm>
              <a:custGeom>
                <a:avLst/>
                <a:gdLst/>
                <a:ahLst/>
                <a:cxnLst/>
                <a:rect l="l" t="t" r="r" b="b"/>
                <a:pathLst>
                  <a:path w="29" h="19" extrusionOk="0">
                    <a:moveTo>
                      <a:pt x="5" y="19"/>
                    </a:moveTo>
                    <a:cubicBezTo>
                      <a:pt x="3" y="19"/>
                      <a:pt x="2" y="19"/>
                      <a:pt x="1" y="17"/>
                    </a:cubicBezTo>
                    <a:cubicBezTo>
                      <a:pt x="0" y="15"/>
                      <a:pt x="1" y="13"/>
                      <a:pt x="3" y="12"/>
                    </a:cubicBezTo>
                    <a:cubicBezTo>
                      <a:pt x="22" y="1"/>
                      <a:pt x="22" y="1"/>
                      <a:pt x="22" y="1"/>
                    </a:cubicBezTo>
                    <a:cubicBezTo>
                      <a:pt x="24" y="0"/>
                      <a:pt x="27" y="0"/>
                      <a:pt x="28" y="3"/>
                    </a:cubicBezTo>
                    <a:cubicBezTo>
                      <a:pt x="29" y="5"/>
                      <a:pt x="28" y="7"/>
                      <a:pt x="26" y="8"/>
                    </a:cubicBezTo>
                    <a:cubicBezTo>
                      <a:pt x="7" y="19"/>
                      <a:pt x="7" y="19"/>
                      <a:pt x="7" y="19"/>
                    </a:cubicBezTo>
                    <a:cubicBezTo>
                      <a:pt x="6" y="19"/>
                      <a:pt x="6" y="19"/>
                      <a:pt x="5" y="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396" name="Google Shape;396;p24"/>
              <p:cNvSpPr/>
              <p:nvPr/>
            </p:nvSpPr>
            <p:spPr>
              <a:xfrm>
                <a:off x="7126454" y="2797176"/>
                <a:ext cx="53975" cy="36512"/>
              </a:xfrm>
              <a:custGeom>
                <a:avLst/>
                <a:gdLst/>
                <a:ahLst/>
                <a:cxnLst/>
                <a:rect l="l" t="t" r="r" b="b"/>
                <a:pathLst>
                  <a:path w="28" h="19" extrusionOk="0">
                    <a:moveTo>
                      <a:pt x="24" y="19"/>
                    </a:moveTo>
                    <a:cubicBezTo>
                      <a:pt x="23" y="19"/>
                      <a:pt x="22" y="19"/>
                      <a:pt x="22" y="19"/>
                    </a:cubicBezTo>
                    <a:cubicBezTo>
                      <a:pt x="2" y="8"/>
                      <a:pt x="2" y="8"/>
                      <a:pt x="2" y="8"/>
                    </a:cubicBezTo>
                    <a:cubicBezTo>
                      <a:pt x="0" y="7"/>
                      <a:pt x="0" y="5"/>
                      <a:pt x="1" y="3"/>
                    </a:cubicBezTo>
                    <a:cubicBezTo>
                      <a:pt x="2" y="1"/>
                      <a:pt x="4" y="0"/>
                      <a:pt x="6" y="1"/>
                    </a:cubicBezTo>
                    <a:cubicBezTo>
                      <a:pt x="26" y="12"/>
                      <a:pt x="26" y="12"/>
                      <a:pt x="26" y="12"/>
                    </a:cubicBezTo>
                    <a:cubicBezTo>
                      <a:pt x="28" y="13"/>
                      <a:pt x="28" y="15"/>
                      <a:pt x="27" y="17"/>
                    </a:cubicBezTo>
                    <a:cubicBezTo>
                      <a:pt x="27" y="19"/>
                      <a:pt x="25" y="19"/>
                      <a:pt x="24" y="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grpSp>
      <p:grpSp>
        <p:nvGrpSpPr>
          <p:cNvPr id="397" name="Google Shape;397;p24"/>
          <p:cNvGrpSpPr/>
          <p:nvPr/>
        </p:nvGrpSpPr>
        <p:grpSpPr>
          <a:xfrm>
            <a:off x="1497144" y="1562433"/>
            <a:ext cx="3207523" cy="976872"/>
            <a:chOff x="8548025" y="1436183"/>
            <a:chExt cx="3207523" cy="976872"/>
          </a:xfrm>
        </p:grpSpPr>
        <p:sp>
          <p:nvSpPr>
            <p:cNvPr id="398" name="Google Shape;398;p24"/>
            <p:cNvSpPr/>
            <p:nvPr/>
          </p:nvSpPr>
          <p:spPr>
            <a:xfrm>
              <a:off x="8548025" y="1766855"/>
              <a:ext cx="2486400" cy="646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200">
                  <a:solidFill>
                    <a:srgbClr val="262626"/>
                  </a:solidFill>
                  <a:latin typeface="Arial"/>
                  <a:ea typeface="Arial"/>
                  <a:cs typeface="Arial"/>
                  <a:sym typeface="Arial"/>
                </a:rPr>
                <a:t>Escribe tu texto aquí, escribe tu texto aquí, escribe tu texto aquí, escribe tu texto aquí.</a:t>
              </a:r>
              <a:endParaRPr/>
            </a:p>
          </p:txBody>
        </p:sp>
        <p:sp>
          <p:nvSpPr>
            <p:cNvPr id="399" name="Google Shape;399;p24"/>
            <p:cNvSpPr/>
            <p:nvPr/>
          </p:nvSpPr>
          <p:spPr>
            <a:xfrm>
              <a:off x="10270848" y="1436183"/>
              <a:ext cx="148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000">
                  <a:solidFill>
                    <a:srgbClr val="003264"/>
                  </a:solidFill>
                  <a:latin typeface="Calibri"/>
                  <a:ea typeface="Calibri"/>
                  <a:cs typeface="Calibri"/>
                  <a:sym typeface="Calibri"/>
                </a:rPr>
                <a:t>Título</a:t>
              </a:r>
              <a:endParaRPr sz="1400">
                <a:solidFill>
                  <a:srgbClr val="003264"/>
                </a:solidFill>
                <a:latin typeface="Calibri"/>
                <a:ea typeface="Calibri"/>
                <a:cs typeface="Calibri"/>
                <a:sym typeface="Calibri"/>
              </a:endParaRPr>
            </a:p>
          </p:txBody>
        </p:sp>
      </p:grpSp>
      <p:sp>
        <p:nvSpPr>
          <p:cNvPr id="400" name="Google Shape;400;p24"/>
          <p:cNvSpPr/>
          <p:nvPr/>
        </p:nvSpPr>
        <p:spPr>
          <a:xfrm>
            <a:off x="5690884" y="1261692"/>
            <a:ext cx="619200" cy="620700"/>
          </a:xfrm>
          <a:prstGeom prst="ellipse">
            <a:avLst/>
          </a:prstGeom>
          <a:solidFill>
            <a:srgbClr val="003264"/>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401" name="Google Shape;401;p24"/>
          <p:cNvSpPr/>
          <p:nvPr/>
        </p:nvSpPr>
        <p:spPr>
          <a:xfrm>
            <a:off x="5279722" y="4830393"/>
            <a:ext cx="1428900" cy="1430400"/>
          </a:xfrm>
          <a:prstGeom prst="ellipse">
            <a:avLst/>
          </a:prstGeom>
          <a:solidFill>
            <a:srgbClr val="003264"/>
          </a:solidFill>
          <a:ln>
            <a:noFill/>
          </a:ln>
          <a:effectLst>
            <a:outerShdw blurRad="241300" dist="63500" dir="5400000" algn="t" rotWithShape="0">
              <a:srgbClr val="000000">
                <a:alpha val="2784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nvGrpSpPr>
          <p:cNvPr id="402" name="Google Shape;402;p24"/>
          <p:cNvGrpSpPr/>
          <p:nvPr/>
        </p:nvGrpSpPr>
        <p:grpSpPr>
          <a:xfrm>
            <a:off x="5867098" y="4984379"/>
            <a:ext cx="220663" cy="254000"/>
            <a:chOff x="5997742" y="5126038"/>
            <a:chExt cx="220663" cy="254000"/>
          </a:xfrm>
        </p:grpSpPr>
        <p:sp>
          <p:nvSpPr>
            <p:cNvPr id="403" name="Google Shape;403;p24"/>
            <p:cNvSpPr/>
            <p:nvPr/>
          </p:nvSpPr>
          <p:spPr>
            <a:xfrm>
              <a:off x="5997742" y="5160963"/>
              <a:ext cx="220663" cy="219075"/>
            </a:xfrm>
            <a:custGeom>
              <a:avLst/>
              <a:gdLst/>
              <a:ahLst/>
              <a:cxnLst/>
              <a:rect l="l" t="t" r="r" b="b"/>
              <a:pathLst>
                <a:path w="114" h="113" extrusionOk="0">
                  <a:moveTo>
                    <a:pt x="72" y="0"/>
                  </a:moveTo>
                  <a:cubicBezTo>
                    <a:pt x="72" y="9"/>
                    <a:pt x="72" y="9"/>
                    <a:pt x="72" y="9"/>
                  </a:cubicBezTo>
                  <a:cubicBezTo>
                    <a:pt x="91" y="15"/>
                    <a:pt x="106" y="34"/>
                    <a:pt x="106" y="56"/>
                  </a:cubicBezTo>
                  <a:cubicBezTo>
                    <a:pt x="106" y="83"/>
                    <a:pt x="84" y="104"/>
                    <a:pt x="57" y="104"/>
                  </a:cubicBezTo>
                  <a:cubicBezTo>
                    <a:pt x="30" y="104"/>
                    <a:pt x="8" y="83"/>
                    <a:pt x="8" y="56"/>
                  </a:cubicBezTo>
                  <a:cubicBezTo>
                    <a:pt x="8" y="34"/>
                    <a:pt x="23" y="15"/>
                    <a:pt x="42" y="9"/>
                  </a:cubicBezTo>
                  <a:cubicBezTo>
                    <a:pt x="42" y="0"/>
                    <a:pt x="42" y="0"/>
                    <a:pt x="42" y="0"/>
                  </a:cubicBezTo>
                  <a:cubicBezTo>
                    <a:pt x="18" y="7"/>
                    <a:pt x="0" y="29"/>
                    <a:pt x="0" y="56"/>
                  </a:cubicBezTo>
                  <a:cubicBezTo>
                    <a:pt x="0" y="87"/>
                    <a:pt x="25" y="113"/>
                    <a:pt x="57" y="113"/>
                  </a:cubicBezTo>
                  <a:cubicBezTo>
                    <a:pt x="89" y="113"/>
                    <a:pt x="114" y="87"/>
                    <a:pt x="114" y="56"/>
                  </a:cubicBezTo>
                  <a:cubicBezTo>
                    <a:pt x="114" y="29"/>
                    <a:pt x="96" y="7"/>
                    <a:pt x="7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sp>
          <p:nvSpPr>
            <p:cNvPr id="404" name="Google Shape;404;p24"/>
            <p:cNvSpPr/>
            <p:nvPr/>
          </p:nvSpPr>
          <p:spPr>
            <a:xfrm>
              <a:off x="6096167" y="5126038"/>
              <a:ext cx="23700" cy="9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rgbClr val="000000"/>
                </a:solidFill>
                <a:latin typeface="Calibri"/>
                <a:ea typeface="Calibri"/>
                <a:cs typeface="Calibri"/>
                <a:sym typeface="Calibri"/>
              </a:endParaRPr>
            </a:p>
          </p:txBody>
        </p:sp>
      </p:grpSp>
      <p:sp>
        <p:nvSpPr>
          <p:cNvPr id="405" name="Google Shape;405;p24"/>
          <p:cNvSpPr/>
          <p:nvPr/>
        </p:nvSpPr>
        <p:spPr>
          <a:xfrm>
            <a:off x="5263621" y="5316168"/>
            <a:ext cx="14811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419" sz="2000" b="1">
                <a:solidFill>
                  <a:srgbClr val="FFFFFF"/>
                </a:solidFill>
                <a:latin typeface="Arial"/>
                <a:ea typeface="Arial"/>
                <a:cs typeface="Arial"/>
                <a:sym typeface="Arial"/>
              </a:rPr>
              <a:t>TÍTULO</a:t>
            </a:r>
            <a:endParaRPr sz="2000" b="1">
              <a:solidFill>
                <a:srgbClr val="FFFFFF"/>
              </a:solidFill>
              <a:latin typeface="Arial"/>
              <a:ea typeface="Arial"/>
              <a:cs typeface="Arial"/>
              <a:sym typeface="Arial"/>
            </a:endParaRPr>
          </a:p>
        </p:txBody>
      </p:sp>
      <p:sp>
        <p:nvSpPr>
          <p:cNvPr id="406" name="Google Shape;406;p24"/>
          <p:cNvSpPr/>
          <p:nvPr/>
        </p:nvSpPr>
        <p:spPr>
          <a:xfrm>
            <a:off x="1046936" y="3346329"/>
            <a:ext cx="2486400" cy="646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200">
                <a:solidFill>
                  <a:srgbClr val="262626"/>
                </a:solidFill>
                <a:latin typeface="Arial"/>
                <a:ea typeface="Arial"/>
                <a:cs typeface="Arial"/>
                <a:sym typeface="Arial"/>
              </a:rPr>
              <a:t>Escribe tu texto aquí, escribe tu texto aquí, escribe tu texto aquí, escribe tu texto aquí.</a:t>
            </a:r>
            <a:endParaRPr/>
          </a:p>
        </p:txBody>
      </p:sp>
      <p:sp>
        <p:nvSpPr>
          <p:cNvPr id="407" name="Google Shape;407;p24"/>
          <p:cNvSpPr/>
          <p:nvPr/>
        </p:nvSpPr>
        <p:spPr>
          <a:xfrm>
            <a:off x="2769759" y="3015657"/>
            <a:ext cx="148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000">
                <a:solidFill>
                  <a:srgbClr val="003264"/>
                </a:solidFill>
                <a:latin typeface="Calibri"/>
                <a:ea typeface="Calibri"/>
                <a:cs typeface="Calibri"/>
                <a:sym typeface="Calibri"/>
              </a:rPr>
              <a:t>Título</a:t>
            </a:r>
            <a:endParaRPr sz="1400">
              <a:solidFill>
                <a:srgbClr val="003264"/>
              </a:solidFill>
              <a:latin typeface="Calibri"/>
              <a:ea typeface="Calibri"/>
              <a:cs typeface="Calibri"/>
              <a:sym typeface="Calibri"/>
            </a:endParaRPr>
          </a:p>
        </p:txBody>
      </p:sp>
      <p:sp>
        <p:nvSpPr>
          <p:cNvPr id="408" name="Google Shape;408;p24"/>
          <p:cNvSpPr/>
          <p:nvPr/>
        </p:nvSpPr>
        <p:spPr>
          <a:xfrm>
            <a:off x="1395635" y="5003902"/>
            <a:ext cx="2486400" cy="646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200">
                <a:solidFill>
                  <a:srgbClr val="262626"/>
                </a:solidFill>
                <a:latin typeface="Arial"/>
                <a:ea typeface="Arial"/>
                <a:cs typeface="Arial"/>
                <a:sym typeface="Arial"/>
              </a:rPr>
              <a:t>Escribe tu texto aquí, escribe tu texto aquí, escribe tu texto aquí, escribe tu texto aquí.</a:t>
            </a:r>
            <a:endParaRPr/>
          </a:p>
        </p:txBody>
      </p:sp>
      <p:sp>
        <p:nvSpPr>
          <p:cNvPr id="409" name="Google Shape;409;p24"/>
          <p:cNvSpPr/>
          <p:nvPr/>
        </p:nvSpPr>
        <p:spPr>
          <a:xfrm>
            <a:off x="3118458" y="4673230"/>
            <a:ext cx="148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000">
                <a:solidFill>
                  <a:srgbClr val="003264"/>
                </a:solidFill>
                <a:latin typeface="Calibri"/>
                <a:ea typeface="Calibri"/>
                <a:cs typeface="Calibri"/>
                <a:sym typeface="Calibri"/>
              </a:rPr>
              <a:t>Título</a:t>
            </a:r>
            <a:endParaRPr sz="1400">
              <a:solidFill>
                <a:srgbClr val="003264"/>
              </a:solidFill>
              <a:latin typeface="Calibri"/>
              <a:ea typeface="Calibri"/>
              <a:cs typeface="Calibri"/>
              <a:sym typeface="Calibri"/>
            </a:endParaRPr>
          </a:p>
        </p:txBody>
      </p:sp>
      <p:grpSp>
        <p:nvGrpSpPr>
          <p:cNvPr id="410" name="Google Shape;410;p24"/>
          <p:cNvGrpSpPr/>
          <p:nvPr/>
        </p:nvGrpSpPr>
        <p:grpSpPr>
          <a:xfrm>
            <a:off x="8743647" y="1371171"/>
            <a:ext cx="2486400" cy="999602"/>
            <a:chOff x="8548025" y="1413453"/>
            <a:chExt cx="2486400" cy="999602"/>
          </a:xfrm>
        </p:grpSpPr>
        <p:sp>
          <p:nvSpPr>
            <p:cNvPr id="411" name="Google Shape;411;p24"/>
            <p:cNvSpPr/>
            <p:nvPr/>
          </p:nvSpPr>
          <p:spPr>
            <a:xfrm>
              <a:off x="8548025" y="1766855"/>
              <a:ext cx="2486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1200">
                  <a:solidFill>
                    <a:srgbClr val="262626"/>
                  </a:solidFill>
                  <a:latin typeface="Arial"/>
                  <a:ea typeface="Arial"/>
                  <a:cs typeface="Arial"/>
                  <a:sym typeface="Arial"/>
                </a:rPr>
                <a:t>Escribe tu texto aquí, escribe tu texto aquí, escribe tu texto aquí, escribe tu texto aquí.</a:t>
              </a:r>
              <a:endParaRPr/>
            </a:p>
          </p:txBody>
        </p:sp>
        <p:sp>
          <p:nvSpPr>
            <p:cNvPr id="412" name="Google Shape;412;p24"/>
            <p:cNvSpPr/>
            <p:nvPr/>
          </p:nvSpPr>
          <p:spPr>
            <a:xfrm>
              <a:off x="8548025" y="1413453"/>
              <a:ext cx="148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000">
                  <a:solidFill>
                    <a:srgbClr val="003264"/>
                  </a:solidFill>
                  <a:latin typeface="Calibri"/>
                  <a:ea typeface="Calibri"/>
                  <a:cs typeface="Calibri"/>
                  <a:sym typeface="Calibri"/>
                </a:rPr>
                <a:t>Título</a:t>
              </a:r>
              <a:endParaRPr sz="1400">
                <a:solidFill>
                  <a:srgbClr val="003264"/>
                </a:solidFill>
                <a:latin typeface="Calibri"/>
                <a:ea typeface="Calibri"/>
                <a:cs typeface="Calibri"/>
                <a:sym typeface="Calibri"/>
              </a:endParaRPr>
            </a:p>
          </p:txBody>
        </p:sp>
      </p:grpSp>
      <p:sp>
        <p:nvSpPr>
          <p:cNvPr id="413" name="Google Shape;413;p24"/>
          <p:cNvSpPr/>
          <p:nvPr/>
        </p:nvSpPr>
        <p:spPr>
          <a:xfrm>
            <a:off x="8293439" y="3177797"/>
            <a:ext cx="2486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1200">
                <a:solidFill>
                  <a:srgbClr val="262626"/>
                </a:solidFill>
                <a:latin typeface="Arial"/>
                <a:ea typeface="Arial"/>
                <a:cs typeface="Arial"/>
                <a:sym typeface="Arial"/>
              </a:rPr>
              <a:t>Escribe tu texto aquí, escribe tu texto aquí, escribe tu texto aquí, escribe tu texto aquí.</a:t>
            </a:r>
            <a:endParaRPr/>
          </a:p>
        </p:txBody>
      </p:sp>
      <p:sp>
        <p:nvSpPr>
          <p:cNvPr id="414" name="Google Shape;414;p24"/>
          <p:cNvSpPr/>
          <p:nvPr/>
        </p:nvSpPr>
        <p:spPr>
          <a:xfrm>
            <a:off x="8283915" y="2846593"/>
            <a:ext cx="148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000">
                <a:solidFill>
                  <a:srgbClr val="003264"/>
                </a:solidFill>
                <a:latin typeface="Calibri"/>
                <a:ea typeface="Calibri"/>
                <a:cs typeface="Calibri"/>
                <a:sym typeface="Calibri"/>
              </a:rPr>
              <a:t>Título</a:t>
            </a:r>
            <a:endParaRPr sz="1400">
              <a:solidFill>
                <a:srgbClr val="003264"/>
              </a:solidFill>
              <a:latin typeface="Calibri"/>
              <a:ea typeface="Calibri"/>
              <a:cs typeface="Calibri"/>
              <a:sym typeface="Calibri"/>
            </a:endParaRPr>
          </a:p>
        </p:txBody>
      </p:sp>
      <p:sp>
        <p:nvSpPr>
          <p:cNvPr id="415" name="Google Shape;415;p24"/>
          <p:cNvSpPr/>
          <p:nvPr/>
        </p:nvSpPr>
        <p:spPr>
          <a:xfrm>
            <a:off x="8642138" y="4835370"/>
            <a:ext cx="2486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1200">
                <a:solidFill>
                  <a:srgbClr val="262626"/>
                </a:solidFill>
                <a:latin typeface="Arial"/>
                <a:ea typeface="Arial"/>
                <a:cs typeface="Arial"/>
                <a:sym typeface="Arial"/>
              </a:rPr>
              <a:t>Escribe tu texto aquí, escribe tu texto aquí, escribe tu texto aquí, escribe tu texto aquí.</a:t>
            </a:r>
            <a:endParaRPr/>
          </a:p>
        </p:txBody>
      </p:sp>
      <p:sp>
        <p:nvSpPr>
          <p:cNvPr id="416" name="Google Shape;416;p24"/>
          <p:cNvSpPr/>
          <p:nvPr/>
        </p:nvSpPr>
        <p:spPr>
          <a:xfrm>
            <a:off x="8642138" y="4482730"/>
            <a:ext cx="148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000">
                <a:solidFill>
                  <a:srgbClr val="003264"/>
                </a:solidFill>
                <a:latin typeface="Calibri"/>
                <a:ea typeface="Calibri"/>
                <a:cs typeface="Calibri"/>
                <a:sym typeface="Calibri"/>
              </a:rPr>
              <a:t>Título</a:t>
            </a:r>
            <a:endParaRPr sz="1400">
              <a:solidFill>
                <a:srgbClr val="00326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5"/>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endParaRPr/>
          </a:p>
        </p:txBody>
      </p:sp>
      <p:sp>
        <p:nvSpPr>
          <p:cNvPr id="422" name="Google Shape;422;p25"/>
          <p:cNvSpPr/>
          <p:nvPr/>
        </p:nvSpPr>
        <p:spPr>
          <a:xfrm>
            <a:off x="948271" y="2798207"/>
            <a:ext cx="4062738" cy="2998312"/>
          </a:xfrm>
          <a:custGeom>
            <a:avLst/>
            <a:gdLst/>
            <a:ahLst/>
            <a:cxnLst/>
            <a:rect l="l" t="t" r="r" b="b"/>
            <a:pathLst>
              <a:path w="4114165" h="3036265" extrusionOk="0">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3" name="Google Shape;423;p25"/>
          <p:cNvSpPr/>
          <p:nvPr/>
        </p:nvSpPr>
        <p:spPr>
          <a:xfrm>
            <a:off x="889735" y="2096021"/>
            <a:ext cx="2932141" cy="2207715"/>
          </a:xfrm>
          <a:custGeom>
            <a:avLst/>
            <a:gdLst/>
            <a:ahLst/>
            <a:cxnLst/>
            <a:rect l="l" t="t" r="r" b="b"/>
            <a:pathLst>
              <a:path w="2969257" h="2235661" extrusionOk="0">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4" name="Google Shape;424;p25"/>
          <p:cNvSpPr txBox="1"/>
          <p:nvPr/>
        </p:nvSpPr>
        <p:spPr>
          <a:xfrm>
            <a:off x="7427765" y="1429006"/>
            <a:ext cx="4064700" cy="492600"/>
          </a:xfrm>
          <a:prstGeom prst="rect">
            <a:avLst/>
          </a:prstGeom>
          <a:noFill/>
          <a:ln>
            <a:noFill/>
          </a:ln>
        </p:spPr>
        <p:txBody>
          <a:bodyPr spcFirstLastPara="1" wrap="square" lIns="48000" tIns="0" rIns="48000" bIns="0" anchor="t" anchorCtr="0">
            <a:spAutoFit/>
          </a:bodyPr>
          <a:lstStyle/>
          <a:p>
            <a:pPr marL="0" marR="0" lvl="0" indent="0" algn="r" rtl="0">
              <a:spcBef>
                <a:spcPts val="0"/>
              </a:spcBef>
              <a:spcAft>
                <a:spcPts val="0"/>
              </a:spcAft>
              <a:buNone/>
            </a:pPr>
            <a:r>
              <a:rPr lang="es-419" sz="3200" b="1">
                <a:solidFill>
                  <a:srgbClr val="3F3F3F"/>
                </a:solidFill>
                <a:latin typeface="Calibri"/>
                <a:ea typeface="Calibri"/>
                <a:cs typeface="Calibri"/>
                <a:sym typeface="Calibri"/>
              </a:rPr>
              <a:t>Escribe tu titular aquí</a:t>
            </a:r>
            <a:endParaRPr/>
          </a:p>
        </p:txBody>
      </p:sp>
      <p:sp>
        <p:nvSpPr>
          <p:cNvPr id="425" name="Google Shape;425;p25"/>
          <p:cNvSpPr txBox="1"/>
          <p:nvPr/>
        </p:nvSpPr>
        <p:spPr>
          <a:xfrm>
            <a:off x="7427765" y="2371610"/>
            <a:ext cx="4064700" cy="1169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419" sz="1400">
                <a:solidFill>
                  <a:srgbClr val="595959"/>
                </a:solidFill>
                <a:latin typeface="Open Sans"/>
                <a:ea typeface="Open Sans"/>
                <a:cs typeface="Open Sans"/>
                <a:sym typeface="Open Sans"/>
              </a:rPr>
              <a:t>Escribe texto aquí, escribe texto aquí, escribe texto aquí, escribe texto aquí, escribe texto aquí, escribe texto aquí escribe texto aquí, escribe texto aquí, escribe texto aquí, escribe texto aquí, escribe texto aquí. </a:t>
            </a:r>
            <a:endParaRPr sz="1400" b="1">
              <a:solidFill>
                <a:srgbClr val="595959"/>
              </a:solidFill>
              <a:latin typeface="Open Sans"/>
              <a:ea typeface="Open Sans"/>
              <a:cs typeface="Open Sans"/>
              <a:sym typeface="Open Sans"/>
            </a:endParaRPr>
          </a:p>
        </p:txBody>
      </p:sp>
      <p:sp>
        <p:nvSpPr>
          <p:cNvPr id="426" name="Google Shape;426;p25"/>
          <p:cNvSpPr/>
          <p:nvPr/>
        </p:nvSpPr>
        <p:spPr>
          <a:xfrm>
            <a:off x="9412522" y="3647047"/>
            <a:ext cx="1437000" cy="1365000"/>
          </a:xfrm>
          <a:prstGeom prst="roundRect">
            <a:avLst>
              <a:gd name="adj" fmla="val 8843"/>
            </a:avLst>
          </a:prstGeom>
          <a:solidFill>
            <a:srgbClr val="003670"/>
          </a:solidFill>
          <a:ln w="38100" cap="flat" cmpd="sng">
            <a:solidFill>
              <a:srgbClr val="0036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427" name="Google Shape;427;p25"/>
          <p:cNvSpPr/>
          <p:nvPr/>
        </p:nvSpPr>
        <p:spPr>
          <a:xfrm>
            <a:off x="7570350" y="3647047"/>
            <a:ext cx="1437000" cy="1365000"/>
          </a:xfrm>
          <a:prstGeom prst="roundRect">
            <a:avLst>
              <a:gd name="adj" fmla="val 8843"/>
            </a:avLst>
          </a:prstGeom>
          <a:noFill/>
          <a:ln w="38100" cap="flat" cmpd="sng">
            <a:solidFill>
              <a:srgbClr val="0036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428" name="Google Shape;428;p25"/>
          <p:cNvSpPr txBox="1"/>
          <p:nvPr/>
        </p:nvSpPr>
        <p:spPr>
          <a:xfrm>
            <a:off x="7709740" y="4399483"/>
            <a:ext cx="1158300" cy="297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333" b="1">
                <a:solidFill>
                  <a:srgbClr val="3F3F3F"/>
                </a:solidFill>
                <a:latin typeface="Calibri"/>
                <a:ea typeface="Calibri"/>
                <a:cs typeface="Calibri"/>
                <a:sym typeface="Calibri"/>
              </a:rPr>
              <a:t>Presentation</a:t>
            </a:r>
            <a:endParaRPr sz="1333" b="1">
              <a:solidFill>
                <a:srgbClr val="3F3F3F"/>
              </a:solidFill>
              <a:latin typeface="Calibri"/>
              <a:ea typeface="Calibri"/>
              <a:cs typeface="Calibri"/>
              <a:sym typeface="Calibri"/>
            </a:endParaRPr>
          </a:p>
        </p:txBody>
      </p:sp>
      <p:sp>
        <p:nvSpPr>
          <p:cNvPr id="429" name="Google Shape;429;p25"/>
          <p:cNvSpPr txBox="1"/>
          <p:nvPr/>
        </p:nvSpPr>
        <p:spPr>
          <a:xfrm>
            <a:off x="9551912" y="4399483"/>
            <a:ext cx="1158300" cy="297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333" b="1">
                <a:solidFill>
                  <a:srgbClr val="FFFFFF"/>
                </a:solidFill>
                <a:latin typeface="Calibri"/>
                <a:ea typeface="Calibri"/>
                <a:cs typeface="Calibri"/>
                <a:sym typeface="Calibri"/>
              </a:rPr>
              <a:t>Presentation</a:t>
            </a:r>
            <a:endParaRPr sz="1333" b="1">
              <a:solidFill>
                <a:srgbClr val="FFFFFF"/>
              </a:solidFill>
              <a:latin typeface="Calibri"/>
              <a:ea typeface="Calibri"/>
              <a:cs typeface="Calibri"/>
              <a:sym typeface="Calibri"/>
            </a:endParaRPr>
          </a:p>
        </p:txBody>
      </p:sp>
      <p:sp>
        <p:nvSpPr>
          <p:cNvPr id="430" name="Google Shape;430;p25"/>
          <p:cNvSpPr/>
          <p:nvPr/>
        </p:nvSpPr>
        <p:spPr>
          <a:xfrm>
            <a:off x="9973159" y="3953983"/>
            <a:ext cx="311268" cy="317238"/>
          </a:xfrm>
          <a:custGeom>
            <a:avLst/>
            <a:gdLst/>
            <a:ahLst/>
            <a:cxnLst/>
            <a:rect l="l" t="t" r="r" b="b"/>
            <a:pathLst>
              <a:path w="3890855" h="3965475" extrusionOk="0">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431" name="Google Shape;431;p25"/>
          <p:cNvSpPr/>
          <p:nvPr/>
        </p:nvSpPr>
        <p:spPr>
          <a:xfrm rot="-7340847">
            <a:off x="8106994" y="3911347"/>
            <a:ext cx="363004" cy="378135"/>
          </a:xfrm>
          <a:custGeom>
            <a:avLst/>
            <a:gdLst/>
            <a:ahLst/>
            <a:cxnLst/>
            <a:rect l="l" t="t" r="r" b="b"/>
            <a:pathLst>
              <a:path w="4088964" h="4259405" extrusionOk="0">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432" name="Google Shape;432;p25"/>
          <p:cNvSpPr/>
          <p:nvPr/>
        </p:nvSpPr>
        <p:spPr>
          <a:xfrm>
            <a:off x="2110751" y="1932198"/>
            <a:ext cx="955159" cy="955159"/>
          </a:xfrm>
          <a:custGeom>
            <a:avLst/>
            <a:gdLst/>
            <a:ahLst/>
            <a:cxnLst/>
            <a:rect l="l" t="t" r="r" b="b"/>
            <a:pathLst>
              <a:path w="1777040" h="1777040" extrusionOk="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6"/>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endParaRPr/>
          </a:p>
        </p:txBody>
      </p:sp>
      <p:sp>
        <p:nvSpPr>
          <p:cNvPr id="438" name="Google Shape;438;p26"/>
          <p:cNvSpPr txBox="1"/>
          <p:nvPr/>
        </p:nvSpPr>
        <p:spPr>
          <a:xfrm>
            <a:off x="2280828" y="2424114"/>
            <a:ext cx="3285000" cy="646500"/>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s-419" sz="1200">
                <a:solidFill>
                  <a:srgbClr val="595959"/>
                </a:solidFill>
                <a:latin typeface="Open Sans"/>
                <a:ea typeface="Open Sans"/>
                <a:cs typeface="Open Sans"/>
                <a:sym typeface="Open Sans"/>
              </a:rPr>
              <a:t>Escribe texto aquí, escribe texto aquí, escribe texto aquí, escribe texto aquí, escribe texto aquí, escribe texto aquí. </a:t>
            </a:r>
            <a:endParaRPr sz="1200" b="1">
              <a:solidFill>
                <a:srgbClr val="595959"/>
              </a:solidFill>
              <a:latin typeface="Open Sans"/>
              <a:ea typeface="Open Sans"/>
              <a:cs typeface="Open Sans"/>
              <a:sym typeface="Open Sans"/>
            </a:endParaRPr>
          </a:p>
        </p:txBody>
      </p:sp>
      <p:sp>
        <p:nvSpPr>
          <p:cNvPr id="439" name="Google Shape;439;p26"/>
          <p:cNvSpPr txBox="1"/>
          <p:nvPr/>
        </p:nvSpPr>
        <p:spPr>
          <a:xfrm>
            <a:off x="3685006" y="2055814"/>
            <a:ext cx="741600" cy="338700"/>
          </a:xfrm>
          <a:prstGeom prst="rect">
            <a:avLst/>
          </a:prstGeom>
          <a:noFill/>
          <a:ln>
            <a:noFill/>
          </a:ln>
        </p:spPr>
        <p:txBody>
          <a:bodyPr spcFirstLastPara="1" wrap="square" lIns="91400" tIns="45700" rIns="91400" bIns="45700" anchor="t" anchorCtr="0">
            <a:spAutoFit/>
          </a:bodyPr>
          <a:lstStyle/>
          <a:p>
            <a:pPr marL="0" marR="0" lvl="0" indent="0" algn="r" rtl="0">
              <a:spcBef>
                <a:spcPts val="0"/>
              </a:spcBef>
              <a:spcAft>
                <a:spcPts val="0"/>
              </a:spcAft>
              <a:buNone/>
            </a:pPr>
            <a:r>
              <a:rPr lang="es-419" sz="1600">
                <a:solidFill>
                  <a:srgbClr val="7F7F7F"/>
                </a:solidFill>
                <a:latin typeface="Microsoft Yahei"/>
                <a:ea typeface="Microsoft Yahei"/>
                <a:cs typeface="Microsoft Yahei"/>
                <a:sym typeface="Microsoft Yahei"/>
              </a:rPr>
              <a:t>Título</a:t>
            </a:r>
            <a:endParaRPr/>
          </a:p>
        </p:txBody>
      </p:sp>
      <p:grpSp>
        <p:nvGrpSpPr>
          <p:cNvPr id="440" name="Google Shape;440;p26"/>
          <p:cNvGrpSpPr/>
          <p:nvPr/>
        </p:nvGrpSpPr>
        <p:grpSpPr>
          <a:xfrm>
            <a:off x="604959" y="1746217"/>
            <a:ext cx="5103131" cy="1601218"/>
            <a:chOff x="603607" y="1746900"/>
            <a:chExt cx="5104152" cy="1600738"/>
          </a:xfrm>
        </p:grpSpPr>
        <p:grpSp>
          <p:nvGrpSpPr>
            <p:cNvPr id="441" name="Google Shape;441;p26"/>
            <p:cNvGrpSpPr/>
            <p:nvPr/>
          </p:nvGrpSpPr>
          <p:grpSpPr>
            <a:xfrm>
              <a:off x="603607" y="1746900"/>
              <a:ext cx="5104152" cy="1600738"/>
              <a:chOff x="603607" y="1746900"/>
              <a:chExt cx="5104152" cy="1600738"/>
            </a:xfrm>
          </p:grpSpPr>
          <p:sp>
            <p:nvSpPr>
              <p:cNvPr id="442" name="Google Shape;442;p26"/>
              <p:cNvSpPr/>
              <p:nvPr/>
            </p:nvSpPr>
            <p:spPr>
              <a:xfrm>
                <a:off x="603607" y="1746900"/>
                <a:ext cx="5104152" cy="1600738"/>
              </a:xfrm>
              <a:custGeom>
                <a:avLst/>
                <a:gdLst/>
                <a:ahLst/>
                <a:cxnLst/>
                <a:rect l="l" t="t" r="r" b="b"/>
                <a:pathLst>
                  <a:path w="5969768" h="1872208" extrusionOk="0">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3264"/>
              </a:solidFill>
              <a:ln w="28575" cap="flat" cmpd="sng">
                <a:solidFill>
                  <a:srgbClr val="FFFFFF"/>
                </a:solidFill>
                <a:prstDash val="solid"/>
                <a:round/>
                <a:headEnd type="none" w="sm" len="sm"/>
                <a:tailEnd type="none" w="sm" len="sm"/>
              </a:ln>
              <a:effectLst>
                <a:outerShdw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2"/>
                  </a:solidFill>
                  <a:latin typeface="Calibri"/>
                  <a:ea typeface="Calibri"/>
                  <a:cs typeface="Calibri"/>
                  <a:sym typeface="Calibri"/>
                </a:endParaRPr>
              </a:p>
            </p:txBody>
          </p:sp>
          <p:sp>
            <p:nvSpPr>
              <p:cNvPr id="443" name="Google Shape;443;p26"/>
              <p:cNvSpPr txBox="1"/>
              <p:nvPr/>
            </p:nvSpPr>
            <p:spPr>
              <a:xfrm>
                <a:off x="863936" y="2354720"/>
                <a:ext cx="876300" cy="8307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s-419" sz="4799" b="1" i="1">
                    <a:solidFill>
                      <a:schemeClr val="lt2"/>
                    </a:solidFill>
                    <a:latin typeface="Fira Sans Medium"/>
                    <a:ea typeface="Fira Sans Medium"/>
                    <a:cs typeface="Fira Sans Medium"/>
                    <a:sym typeface="Fira Sans Medium"/>
                  </a:rPr>
                  <a:t>D</a:t>
                </a:r>
                <a:endParaRPr>
                  <a:solidFill>
                    <a:schemeClr val="lt2"/>
                  </a:solidFill>
                </a:endParaRPr>
              </a:p>
            </p:txBody>
          </p:sp>
        </p:grpSp>
        <p:sp>
          <p:nvSpPr>
            <p:cNvPr id="444" name="Google Shape;444;p26"/>
            <p:cNvSpPr/>
            <p:nvPr/>
          </p:nvSpPr>
          <p:spPr>
            <a:xfrm>
              <a:off x="1624283" y="2235694"/>
              <a:ext cx="293700" cy="295200"/>
            </a:xfrm>
            <a:prstGeom prst="chevron">
              <a:avLst>
                <a:gd name="adj" fmla="val 50000"/>
              </a:avLst>
            </a:prstGeom>
            <a:solidFill>
              <a:srgbClr val="003264"/>
            </a:solidFill>
            <a:ln w="28575" cap="flat" cmpd="sng">
              <a:solidFill>
                <a:srgbClr val="FFFFFF"/>
              </a:solidFill>
              <a:prstDash val="solid"/>
              <a:round/>
              <a:headEnd type="none" w="sm" len="sm"/>
              <a:tailEnd type="none" w="sm" len="sm"/>
            </a:ln>
            <a:effectLst>
              <a:outerShdw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2"/>
                </a:solidFill>
                <a:latin typeface="Calibri"/>
                <a:ea typeface="Calibri"/>
                <a:cs typeface="Calibri"/>
                <a:sym typeface="Calibri"/>
              </a:endParaRPr>
            </a:p>
          </p:txBody>
        </p:sp>
        <p:sp>
          <p:nvSpPr>
            <p:cNvPr id="445" name="Google Shape;445;p26"/>
            <p:cNvSpPr/>
            <p:nvPr/>
          </p:nvSpPr>
          <p:spPr>
            <a:xfrm>
              <a:off x="1848101" y="2235694"/>
              <a:ext cx="293700" cy="295200"/>
            </a:xfrm>
            <a:prstGeom prst="chevron">
              <a:avLst>
                <a:gd name="adj" fmla="val 50000"/>
              </a:avLst>
            </a:prstGeom>
            <a:solidFill>
              <a:srgbClr val="003264"/>
            </a:solidFill>
            <a:ln w="28575" cap="flat" cmpd="sng">
              <a:solidFill>
                <a:srgbClr val="FFFFFF"/>
              </a:solidFill>
              <a:prstDash val="solid"/>
              <a:round/>
              <a:headEnd type="none" w="sm" len="sm"/>
              <a:tailEnd type="none" w="sm" len="sm"/>
            </a:ln>
            <a:effectLst>
              <a:outerShdw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2"/>
                </a:solidFill>
                <a:latin typeface="Calibri"/>
                <a:ea typeface="Calibri"/>
                <a:cs typeface="Calibri"/>
                <a:sym typeface="Calibri"/>
              </a:endParaRPr>
            </a:p>
          </p:txBody>
        </p:sp>
      </p:grpSp>
      <p:sp>
        <p:nvSpPr>
          <p:cNvPr id="446" name="Google Shape;446;p26"/>
          <p:cNvSpPr txBox="1"/>
          <p:nvPr/>
        </p:nvSpPr>
        <p:spPr>
          <a:xfrm>
            <a:off x="8140070" y="2398497"/>
            <a:ext cx="3285000" cy="646500"/>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s-419" sz="1200">
                <a:solidFill>
                  <a:srgbClr val="595959"/>
                </a:solidFill>
                <a:latin typeface="Open Sans"/>
                <a:ea typeface="Open Sans"/>
                <a:cs typeface="Open Sans"/>
                <a:sym typeface="Open Sans"/>
              </a:rPr>
              <a:t>Escribe texto aquí, escribe texto aquí, escribe texto aquí, escribe texto aquí, escribe texto aquí, escribe texto aquí. </a:t>
            </a:r>
            <a:endParaRPr sz="1200" b="1">
              <a:solidFill>
                <a:srgbClr val="595959"/>
              </a:solidFill>
              <a:latin typeface="Open Sans"/>
              <a:ea typeface="Open Sans"/>
              <a:cs typeface="Open Sans"/>
              <a:sym typeface="Open Sans"/>
            </a:endParaRPr>
          </a:p>
        </p:txBody>
      </p:sp>
      <p:sp>
        <p:nvSpPr>
          <p:cNvPr id="447" name="Google Shape;447;p26"/>
          <p:cNvSpPr txBox="1"/>
          <p:nvPr/>
        </p:nvSpPr>
        <p:spPr>
          <a:xfrm>
            <a:off x="9544248" y="2030197"/>
            <a:ext cx="741600" cy="338700"/>
          </a:xfrm>
          <a:prstGeom prst="rect">
            <a:avLst/>
          </a:prstGeom>
          <a:noFill/>
          <a:ln>
            <a:noFill/>
          </a:ln>
        </p:spPr>
        <p:txBody>
          <a:bodyPr spcFirstLastPara="1" wrap="square" lIns="91400" tIns="45700" rIns="91400" bIns="45700" anchor="t" anchorCtr="0">
            <a:spAutoFit/>
          </a:bodyPr>
          <a:lstStyle/>
          <a:p>
            <a:pPr marL="0" marR="0" lvl="0" indent="0" algn="r" rtl="0">
              <a:spcBef>
                <a:spcPts val="0"/>
              </a:spcBef>
              <a:spcAft>
                <a:spcPts val="0"/>
              </a:spcAft>
              <a:buNone/>
            </a:pPr>
            <a:r>
              <a:rPr lang="es-419" sz="1600">
                <a:solidFill>
                  <a:srgbClr val="7F7F7F"/>
                </a:solidFill>
                <a:latin typeface="Microsoft Yahei"/>
                <a:ea typeface="Microsoft Yahei"/>
                <a:cs typeface="Microsoft Yahei"/>
                <a:sym typeface="Microsoft Yahei"/>
              </a:rPr>
              <a:t>Título</a:t>
            </a:r>
            <a:endParaRPr/>
          </a:p>
        </p:txBody>
      </p:sp>
      <p:grpSp>
        <p:nvGrpSpPr>
          <p:cNvPr id="448" name="Google Shape;448;p26"/>
          <p:cNvGrpSpPr/>
          <p:nvPr/>
        </p:nvGrpSpPr>
        <p:grpSpPr>
          <a:xfrm>
            <a:off x="6464201" y="1720600"/>
            <a:ext cx="5103131" cy="1601218"/>
            <a:chOff x="603607" y="1746900"/>
            <a:chExt cx="5104152" cy="1600738"/>
          </a:xfrm>
        </p:grpSpPr>
        <p:grpSp>
          <p:nvGrpSpPr>
            <p:cNvPr id="449" name="Google Shape;449;p26"/>
            <p:cNvGrpSpPr/>
            <p:nvPr/>
          </p:nvGrpSpPr>
          <p:grpSpPr>
            <a:xfrm>
              <a:off x="603607" y="1746900"/>
              <a:ext cx="5104152" cy="1600738"/>
              <a:chOff x="603607" y="1746900"/>
              <a:chExt cx="5104152" cy="1600738"/>
            </a:xfrm>
          </p:grpSpPr>
          <p:sp>
            <p:nvSpPr>
              <p:cNvPr id="450" name="Google Shape;450;p26"/>
              <p:cNvSpPr/>
              <p:nvPr/>
            </p:nvSpPr>
            <p:spPr>
              <a:xfrm>
                <a:off x="603607" y="1746900"/>
                <a:ext cx="5104152" cy="1600738"/>
              </a:xfrm>
              <a:custGeom>
                <a:avLst/>
                <a:gdLst/>
                <a:ahLst/>
                <a:cxnLst/>
                <a:rect l="l" t="t" r="r" b="b"/>
                <a:pathLst>
                  <a:path w="5969768" h="1872208" extrusionOk="0">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3264"/>
              </a:solidFill>
              <a:ln w="28575" cap="flat" cmpd="sng">
                <a:solidFill>
                  <a:srgbClr val="FFFFFF"/>
                </a:solidFill>
                <a:prstDash val="solid"/>
                <a:round/>
                <a:headEnd type="none" w="sm" len="sm"/>
                <a:tailEnd type="none" w="sm" len="sm"/>
              </a:ln>
              <a:effectLst>
                <a:outerShdw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2"/>
                  </a:solidFill>
                  <a:latin typeface="Calibri"/>
                  <a:ea typeface="Calibri"/>
                  <a:cs typeface="Calibri"/>
                  <a:sym typeface="Calibri"/>
                </a:endParaRPr>
              </a:p>
            </p:txBody>
          </p:sp>
          <p:sp>
            <p:nvSpPr>
              <p:cNvPr id="451" name="Google Shape;451;p26"/>
              <p:cNvSpPr txBox="1"/>
              <p:nvPr/>
            </p:nvSpPr>
            <p:spPr>
              <a:xfrm>
                <a:off x="863936" y="2354720"/>
                <a:ext cx="876300" cy="8307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s-419" sz="4799" b="1" i="1">
                    <a:solidFill>
                      <a:schemeClr val="lt2"/>
                    </a:solidFill>
                    <a:latin typeface="Fira Sans Medium"/>
                    <a:ea typeface="Fira Sans Medium"/>
                    <a:cs typeface="Fira Sans Medium"/>
                    <a:sym typeface="Fira Sans Medium"/>
                  </a:rPr>
                  <a:t>A</a:t>
                </a:r>
                <a:endParaRPr>
                  <a:solidFill>
                    <a:schemeClr val="lt2"/>
                  </a:solidFill>
                </a:endParaRPr>
              </a:p>
            </p:txBody>
          </p:sp>
        </p:grpSp>
        <p:sp>
          <p:nvSpPr>
            <p:cNvPr id="452" name="Google Shape;452;p26"/>
            <p:cNvSpPr/>
            <p:nvPr/>
          </p:nvSpPr>
          <p:spPr>
            <a:xfrm>
              <a:off x="1624283" y="2235694"/>
              <a:ext cx="293700" cy="295200"/>
            </a:xfrm>
            <a:prstGeom prst="chevron">
              <a:avLst>
                <a:gd name="adj" fmla="val 50000"/>
              </a:avLst>
            </a:prstGeom>
            <a:solidFill>
              <a:srgbClr val="003264"/>
            </a:solidFill>
            <a:ln w="28575" cap="flat" cmpd="sng">
              <a:solidFill>
                <a:srgbClr val="FFFFFF"/>
              </a:solidFill>
              <a:prstDash val="solid"/>
              <a:round/>
              <a:headEnd type="none" w="sm" len="sm"/>
              <a:tailEnd type="none" w="sm" len="sm"/>
            </a:ln>
            <a:effectLst>
              <a:outerShdw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2"/>
                </a:solidFill>
                <a:latin typeface="Calibri"/>
                <a:ea typeface="Calibri"/>
                <a:cs typeface="Calibri"/>
                <a:sym typeface="Calibri"/>
              </a:endParaRPr>
            </a:p>
          </p:txBody>
        </p:sp>
        <p:sp>
          <p:nvSpPr>
            <p:cNvPr id="453" name="Google Shape;453;p26"/>
            <p:cNvSpPr/>
            <p:nvPr/>
          </p:nvSpPr>
          <p:spPr>
            <a:xfrm>
              <a:off x="1848101" y="2235694"/>
              <a:ext cx="293700" cy="295200"/>
            </a:xfrm>
            <a:prstGeom prst="chevron">
              <a:avLst>
                <a:gd name="adj" fmla="val 50000"/>
              </a:avLst>
            </a:prstGeom>
            <a:solidFill>
              <a:srgbClr val="003264"/>
            </a:solidFill>
            <a:ln w="28575" cap="flat" cmpd="sng">
              <a:solidFill>
                <a:srgbClr val="FFFFFF"/>
              </a:solidFill>
              <a:prstDash val="solid"/>
              <a:round/>
              <a:headEnd type="none" w="sm" len="sm"/>
              <a:tailEnd type="none" w="sm" len="sm"/>
            </a:ln>
            <a:effectLst>
              <a:outerShdw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2"/>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7"/>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endParaRPr/>
          </a:p>
        </p:txBody>
      </p:sp>
      <p:sp>
        <p:nvSpPr>
          <p:cNvPr id="459" name="Google Shape;459;p27"/>
          <p:cNvSpPr/>
          <p:nvPr/>
        </p:nvSpPr>
        <p:spPr>
          <a:xfrm>
            <a:off x="1225217" y="2572195"/>
            <a:ext cx="2217600" cy="2217600"/>
          </a:xfrm>
          <a:prstGeom prst="blockArc">
            <a:avLst>
              <a:gd name="adj1" fmla="val 10800000"/>
              <a:gd name="adj2" fmla="val 3"/>
              <a:gd name="adj3" fmla="val 15291"/>
            </a:avLst>
          </a:prstGeom>
          <a:solidFill>
            <a:srgbClr val="003264"/>
          </a:solidFill>
          <a:ln w="12700" cap="flat" cmpd="sng">
            <a:solidFill>
              <a:srgbClr val="D8D8D8"/>
            </a:solidFill>
            <a:prstDash val="solid"/>
            <a:miter lim="800000"/>
            <a:headEnd type="none" w="sm" len="sm"/>
            <a:tailEnd type="none" w="sm" len="sm"/>
          </a:ln>
          <a:effectLst>
            <a:outerShdw blurRad="254000" dist="127000" dir="8160000" algn="tr" rotWithShape="0">
              <a:srgbClr val="000000">
                <a:alpha val="3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60" name="Google Shape;460;p27"/>
          <p:cNvSpPr/>
          <p:nvPr/>
        </p:nvSpPr>
        <p:spPr>
          <a:xfrm>
            <a:off x="4978133" y="2572195"/>
            <a:ext cx="2217600" cy="2217600"/>
          </a:xfrm>
          <a:prstGeom prst="blockArc">
            <a:avLst>
              <a:gd name="adj1" fmla="val 10800000"/>
              <a:gd name="adj2" fmla="val 3"/>
              <a:gd name="adj3" fmla="val 15291"/>
            </a:avLst>
          </a:prstGeom>
          <a:solidFill>
            <a:srgbClr val="003264"/>
          </a:solidFill>
          <a:ln w="12700" cap="flat" cmpd="sng">
            <a:solidFill>
              <a:srgbClr val="D8D8D8"/>
            </a:solidFill>
            <a:prstDash val="solid"/>
            <a:miter lim="800000"/>
            <a:headEnd type="none" w="sm" len="sm"/>
            <a:tailEnd type="none" w="sm" len="sm"/>
          </a:ln>
          <a:effectLst>
            <a:outerShdw blurRad="254000" dist="127000" dir="8160000" algn="tr" rotWithShape="0">
              <a:srgbClr val="000000">
                <a:alpha val="3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61" name="Google Shape;461;p27"/>
          <p:cNvSpPr/>
          <p:nvPr/>
        </p:nvSpPr>
        <p:spPr>
          <a:xfrm>
            <a:off x="8730952" y="2572195"/>
            <a:ext cx="2217600" cy="2217600"/>
          </a:xfrm>
          <a:prstGeom prst="blockArc">
            <a:avLst>
              <a:gd name="adj1" fmla="val 10800000"/>
              <a:gd name="adj2" fmla="val 3"/>
              <a:gd name="adj3" fmla="val 15291"/>
            </a:avLst>
          </a:prstGeom>
          <a:solidFill>
            <a:srgbClr val="003264"/>
          </a:solidFill>
          <a:ln w="12700" cap="flat" cmpd="sng">
            <a:solidFill>
              <a:srgbClr val="D8D8D8"/>
            </a:solidFill>
            <a:prstDash val="solid"/>
            <a:miter lim="800000"/>
            <a:headEnd type="none" w="sm" len="sm"/>
            <a:tailEnd type="none" w="sm" len="sm"/>
          </a:ln>
          <a:effectLst>
            <a:outerShdw blurRad="254000" dist="127000" dir="8160000" algn="tr" rotWithShape="0">
              <a:srgbClr val="000000">
                <a:alpha val="3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62" name="Google Shape;462;p27"/>
          <p:cNvSpPr txBox="1"/>
          <p:nvPr/>
        </p:nvSpPr>
        <p:spPr>
          <a:xfrm>
            <a:off x="2032080" y="4594707"/>
            <a:ext cx="557700" cy="28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s-419" sz="1865">
                <a:solidFill>
                  <a:srgbClr val="0082B0"/>
                </a:solidFill>
                <a:latin typeface="Calibri"/>
                <a:ea typeface="Calibri"/>
                <a:cs typeface="Calibri"/>
                <a:sym typeface="Calibri"/>
              </a:rPr>
              <a:t>Título</a:t>
            </a:r>
            <a:endParaRPr/>
          </a:p>
        </p:txBody>
      </p:sp>
      <p:sp>
        <p:nvSpPr>
          <p:cNvPr id="463" name="Google Shape;463;p27"/>
          <p:cNvSpPr txBox="1"/>
          <p:nvPr/>
        </p:nvSpPr>
        <p:spPr>
          <a:xfrm>
            <a:off x="3903926" y="2640959"/>
            <a:ext cx="557700" cy="28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s-419" sz="1865">
                <a:solidFill>
                  <a:srgbClr val="0094C8"/>
                </a:solidFill>
                <a:latin typeface="Calibri"/>
                <a:ea typeface="Calibri"/>
                <a:cs typeface="Calibri"/>
                <a:sym typeface="Calibri"/>
              </a:rPr>
              <a:t>Título</a:t>
            </a:r>
            <a:endParaRPr/>
          </a:p>
        </p:txBody>
      </p:sp>
      <p:sp>
        <p:nvSpPr>
          <p:cNvPr id="464" name="Google Shape;464;p27"/>
          <p:cNvSpPr txBox="1"/>
          <p:nvPr/>
        </p:nvSpPr>
        <p:spPr>
          <a:xfrm>
            <a:off x="5838496" y="4594707"/>
            <a:ext cx="557700" cy="28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s-419" sz="1865">
                <a:solidFill>
                  <a:srgbClr val="00A4DE"/>
                </a:solidFill>
                <a:latin typeface="Calibri"/>
                <a:ea typeface="Calibri"/>
                <a:cs typeface="Calibri"/>
                <a:sym typeface="Calibri"/>
              </a:rPr>
              <a:t>Título</a:t>
            </a:r>
            <a:endParaRPr/>
          </a:p>
        </p:txBody>
      </p:sp>
      <p:sp>
        <p:nvSpPr>
          <p:cNvPr id="465" name="Google Shape;465;p27"/>
          <p:cNvSpPr txBox="1"/>
          <p:nvPr/>
        </p:nvSpPr>
        <p:spPr>
          <a:xfrm>
            <a:off x="7690388" y="2640959"/>
            <a:ext cx="557700" cy="28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s-419" sz="1865">
                <a:solidFill>
                  <a:srgbClr val="00B0F0"/>
                </a:solidFill>
                <a:latin typeface="Calibri"/>
                <a:ea typeface="Calibri"/>
                <a:cs typeface="Calibri"/>
                <a:sym typeface="Calibri"/>
              </a:rPr>
              <a:t>Título</a:t>
            </a:r>
            <a:endParaRPr/>
          </a:p>
        </p:txBody>
      </p:sp>
      <p:sp>
        <p:nvSpPr>
          <p:cNvPr id="466" name="Google Shape;466;p27"/>
          <p:cNvSpPr txBox="1"/>
          <p:nvPr/>
        </p:nvSpPr>
        <p:spPr>
          <a:xfrm>
            <a:off x="9610621" y="4594707"/>
            <a:ext cx="557700" cy="287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s-419" sz="1865">
                <a:solidFill>
                  <a:srgbClr val="0094C8"/>
                </a:solidFill>
                <a:latin typeface="Calibri"/>
                <a:ea typeface="Calibri"/>
                <a:cs typeface="Calibri"/>
                <a:sym typeface="Calibri"/>
              </a:rPr>
              <a:t>Título</a:t>
            </a:r>
            <a:endParaRPr/>
          </a:p>
        </p:txBody>
      </p:sp>
      <p:sp>
        <p:nvSpPr>
          <p:cNvPr id="467" name="Google Shape;467;p27"/>
          <p:cNvSpPr/>
          <p:nvPr/>
        </p:nvSpPr>
        <p:spPr>
          <a:xfrm rot="10800000">
            <a:off x="3100680" y="2569292"/>
            <a:ext cx="2217600" cy="2217600"/>
          </a:xfrm>
          <a:prstGeom prst="blockArc">
            <a:avLst>
              <a:gd name="adj1" fmla="val 10800000"/>
              <a:gd name="adj2" fmla="val 3"/>
              <a:gd name="adj3" fmla="val 15291"/>
            </a:avLst>
          </a:prstGeom>
          <a:solidFill>
            <a:srgbClr val="004692"/>
          </a:solidFill>
          <a:ln w="12700" cap="flat" cmpd="sng">
            <a:solidFill>
              <a:srgbClr val="D8D8D8"/>
            </a:solidFill>
            <a:prstDash val="solid"/>
            <a:miter lim="800000"/>
            <a:headEnd type="none" w="sm" len="sm"/>
            <a:tailEnd type="none" w="sm" len="sm"/>
          </a:ln>
          <a:effectLst>
            <a:outerShdw blurRad="254000" dist="127000" dir="8160000" algn="tr" rotWithShape="0">
              <a:srgbClr val="000000">
                <a:alpha val="3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68" name="Google Shape;468;p27"/>
          <p:cNvSpPr/>
          <p:nvPr/>
        </p:nvSpPr>
        <p:spPr>
          <a:xfrm rot="10800000">
            <a:off x="6853598" y="2569292"/>
            <a:ext cx="2217600" cy="2217600"/>
          </a:xfrm>
          <a:prstGeom prst="blockArc">
            <a:avLst>
              <a:gd name="adj1" fmla="val 10800000"/>
              <a:gd name="adj2" fmla="val 3"/>
              <a:gd name="adj3" fmla="val 15291"/>
            </a:avLst>
          </a:prstGeom>
          <a:solidFill>
            <a:srgbClr val="004692"/>
          </a:solidFill>
          <a:ln w="12700" cap="flat" cmpd="sng">
            <a:solidFill>
              <a:srgbClr val="D8D8D8"/>
            </a:solidFill>
            <a:prstDash val="solid"/>
            <a:miter lim="800000"/>
            <a:headEnd type="none" w="sm" len="sm"/>
            <a:tailEnd type="none" w="sm" len="sm"/>
          </a:ln>
          <a:effectLst>
            <a:outerShdw blurRad="254000" dist="127000" dir="8160000" algn="tr" rotWithShape="0">
              <a:srgbClr val="000000">
                <a:alpha val="3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grpSp>
        <p:nvGrpSpPr>
          <p:cNvPr id="469" name="Google Shape;469;p27"/>
          <p:cNvGrpSpPr/>
          <p:nvPr/>
        </p:nvGrpSpPr>
        <p:grpSpPr>
          <a:xfrm>
            <a:off x="1707071" y="3086254"/>
            <a:ext cx="1233843" cy="1233843"/>
            <a:chOff x="1318890" y="2410173"/>
            <a:chExt cx="806486" cy="806486"/>
          </a:xfrm>
        </p:grpSpPr>
        <p:grpSp>
          <p:nvGrpSpPr>
            <p:cNvPr id="470" name="Google Shape;470;p27"/>
            <p:cNvGrpSpPr/>
            <p:nvPr/>
          </p:nvGrpSpPr>
          <p:grpSpPr>
            <a:xfrm>
              <a:off x="1318890" y="2410173"/>
              <a:ext cx="806486" cy="806486"/>
              <a:chOff x="3724322" y="1908536"/>
              <a:chExt cx="1329300" cy="1329300"/>
            </a:xfrm>
          </p:grpSpPr>
          <p:sp>
            <p:nvSpPr>
              <p:cNvPr id="471" name="Google Shape;471;p27"/>
              <p:cNvSpPr/>
              <p:nvPr/>
            </p:nvSpPr>
            <p:spPr>
              <a:xfrm>
                <a:off x="3724322" y="1908536"/>
                <a:ext cx="1329300" cy="1329300"/>
              </a:xfrm>
              <a:prstGeom prst="ellipse">
                <a:avLst/>
              </a:prstGeom>
              <a:gradFill>
                <a:gsLst>
                  <a:gs pos="0">
                    <a:srgbClr val="FFFFFF"/>
                  </a:gs>
                  <a:gs pos="100000">
                    <a:srgbClr val="DDDEDD"/>
                  </a:gs>
                </a:gsLst>
                <a:lin ang="9599908" scaled="0"/>
              </a:gradFill>
              <a:ln w="28575" cap="flat" cmpd="sng">
                <a:solidFill>
                  <a:srgbClr val="FFFFFF"/>
                </a:solidFill>
                <a:prstDash val="solid"/>
                <a:miter lim="800000"/>
                <a:headEnd type="none" w="sm" len="sm"/>
                <a:tailEnd type="none" w="sm" len="sm"/>
              </a:ln>
              <a:effectLst>
                <a:outerShdw blurRad="2794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72" name="Google Shape;472;p27"/>
              <p:cNvSpPr/>
              <p:nvPr/>
            </p:nvSpPr>
            <p:spPr>
              <a:xfrm>
                <a:off x="3839838" y="2024052"/>
                <a:ext cx="1098000" cy="1098000"/>
              </a:xfrm>
              <a:prstGeom prst="ellipse">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grpSp>
        <p:sp>
          <p:nvSpPr>
            <p:cNvPr id="473" name="Google Shape;473;p27"/>
            <p:cNvSpPr/>
            <p:nvPr/>
          </p:nvSpPr>
          <p:spPr>
            <a:xfrm>
              <a:off x="1497123" y="2652994"/>
              <a:ext cx="397548" cy="320603"/>
            </a:xfrm>
            <a:custGeom>
              <a:avLst/>
              <a:gdLst/>
              <a:ahLst/>
              <a:cxnLst/>
              <a:rect l="l" t="t" r="r" b="b"/>
              <a:pathLst>
                <a:path w="57" h="46" extrusionOk="0">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5">
                <a:solidFill>
                  <a:srgbClr val="000000"/>
                </a:solidFill>
                <a:latin typeface="Calibri"/>
                <a:ea typeface="Calibri"/>
                <a:cs typeface="Calibri"/>
                <a:sym typeface="Calibri"/>
              </a:endParaRPr>
            </a:p>
          </p:txBody>
        </p:sp>
      </p:grpSp>
      <p:grpSp>
        <p:nvGrpSpPr>
          <p:cNvPr id="474" name="Google Shape;474;p27"/>
          <p:cNvGrpSpPr/>
          <p:nvPr/>
        </p:nvGrpSpPr>
        <p:grpSpPr>
          <a:xfrm>
            <a:off x="3597595" y="3062578"/>
            <a:ext cx="1233737" cy="1233737"/>
            <a:chOff x="2701298" y="2384694"/>
            <a:chExt cx="925326" cy="925326"/>
          </a:xfrm>
        </p:grpSpPr>
        <p:grpSp>
          <p:nvGrpSpPr>
            <p:cNvPr id="475" name="Google Shape;475;p27"/>
            <p:cNvGrpSpPr/>
            <p:nvPr/>
          </p:nvGrpSpPr>
          <p:grpSpPr>
            <a:xfrm>
              <a:off x="2701298" y="2384694"/>
              <a:ext cx="925326" cy="925326"/>
              <a:chOff x="3724322" y="1908536"/>
              <a:chExt cx="1329300" cy="1329300"/>
            </a:xfrm>
          </p:grpSpPr>
          <p:sp>
            <p:nvSpPr>
              <p:cNvPr id="476" name="Google Shape;476;p27"/>
              <p:cNvSpPr/>
              <p:nvPr/>
            </p:nvSpPr>
            <p:spPr>
              <a:xfrm>
                <a:off x="3724322" y="1908536"/>
                <a:ext cx="1329300" cy="1329300"/>
              </a:xfrm>
              <a:prstGeom prst="ellipse">
                <a:avLst/>
              </a:prstGeom>
              <a:gradFill>
                <a:gsLst>
                  <a:gs pos="0">
                    <a:srgbClr val="FFFFFF"/>
                  </a:gs>
                  <a:gs pos="100000">
                    <a:srgbClr val="DDDEDD"/>
                  </a:gs>
                </a:gsLst>
                <a:lin ang="9599908" scaled="0"/>
              </a:gradFill>
              <a:ln w="28575" cap="flat" cmpd="sng">
                <a:solidFill>
                  <a:srgbClr val="FFFFFF"/>
                </a:solidFill>
                <a:prstDash val="solid"/>
                <a:miter lim="800000"/>
                <a:headEnd type="none" w="sm" len="sm"/>
                <a:tailEnd type="none" w="sm" len="sm"/>
              </a:ln>
              <a:effectLst>
                <a:outerShdw blurRad="2794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77" name="Google Shape;477;p27"/>
              <p:cNvSpPr/>
              <p:nvPr/>
            </p:nvSpPr>
            <p:spPr>
              <a:xfrm>
                <a:off x="3839838" y="2024052"/>
                <a:ext cx="1098000" cy="1098000"/>
              </a:xfrm>
              <a:prstGeom prst="ellipse">
                <a:avLst/>
              </a:prstGeom>
              <a:solidFill>
                <a:srgbClr val="0046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grpSp>
        <p:sp>
          <p:nvSpPr>
            <p:cNvPr id="478" name="Google Shape;478;p27"/>
            <p:cNvSpPr/>
            <p:nvPr/>
          </p:nvSpPr>
          <p:spPr>
            <a:xfrm>
              <a:off x="2943474" y="2657050"/>
              <a:ext cx="433281" cy="427002"/>
            </a:xfrm>
            <a:custGeom>
              <a:avLst/>
              <a:gdLst/>
              <a:ahLst/>
              <a:cxnLst/>
              <a:rect l="l" t="t" r="r" b="b"/>
              <a:pathLst>
                <a:path w="64" h="63" extrusionOk="0">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5">
                <a:solidFill>
                  <a:srgbClr val="000000"/>
                </a:solidFill>
                <a:latin typeface="Calibri"/>
                <a:ea typeface="Calibri"/>
                <a:cs typeface="Calibri"/>
                <a:sym typeface="Calibri"/>
              </a:endParaRPr>
            </a:p>
          </p:txBody>
        </p:sp>
      </p:grpSp>
      <p:grpSp>
        <p:nvGrpSpPr>
          <p:cNvPr id="479" name="Google Shape;479;p27"/>
          <p:cNvGrpSpPr/>
          <p:nvPr/>
        </p:nvGrpSpPr>
        <p:grpSpPr>
          <a:xfrm>
            <a:off x="7352241" y="3049186"/>
            <a:ext cx="1233737" cy="1233737"/>
            <a:chOff x="5521163" y="2357027"/>
            <a:chExt cx="925326" cy="925326"/>
          </a:xfrm>
        </p:grpSpPr>
        <p:grpSp>
          <p:nvGrpSpPr>
            <p:cNvPr id="480" name="Google Shape;480;p27"/>
            <p:cNvGrpSpPr/>
            <p:nvPr/>
          </p:nvGrpSpPr>
          <p:grpSpPr>
            <a:xfrm>
              <a:off x="5521163" y="2357027"/>
              <a:ext cx="925326" cy="925326"/>
              <a:chOff x="3724322" y="1908536"/>
              <a:chExt cx="1329300" cy="1329300"/>
            </a:xfrm>
          </p:grpSpPr>
          <p:sp>
            <p:nvSpPr>
              <p:cNvPr id="481" name="Google Shape;481;p27"/>
              <p:cNvSpPr/>
              <p:nvPr/>
            </p:nvSpPr>
            <p:spPr>
              <a:xfrm>
                <a:off x="3724322" y="1908536"/>
                <a:ext cx="1329300" cy="1329300"/>
              </a:xfrm>
              <a:prstGeom prst="ellipse">
                <a:avLst/>
              </a:prstGeom>
              <a:gradFill>
                <a:gsLst>
                  <a:gs pos="0">
                    <a:srgbClr val="FFFFFF"/>
                  </a:gs>
                  <a:gs pos="100000">
                    <a:srgbClr val="DDDEDD"/>
                  </a:gs>
                </a:gsLst>
                <a:lin ang="9599908" scaled="0"/>
              </a:gradFill>
              <a:ln w="28575" cap="flat" cmpd="sng">
                <a:solidFill>
                  <a:srgbClr val="FFFFFF"/>
                </a:solidFill>
                <a:prstDash val="solid"/>
                <a:miter lim="800000"/>
                <a:headEnd type="none" w="sm" len="sm"/>
                <a:tailEnd type="none" w="sm" len="sm"/>
              </a:ln>
              <a:effectLst>
                <a:outerShdw blurRad="2794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82" name="Google Shape;482;p27"/>
              <p:cNvSpPr/>
              <p:nvPr/>
            </p:nvSpPr>
            <p:spPr>
              <a:xfrm>
                <a:off x="3839838" y="2024052"/>
                <a:ext cx="1098000" cy="1098000"/>
              </a:xfrm>
              <a:prstGeom prst="ellipse">
                <a:avLst/>
              </a:prstGeom>
              <a:solidFill>
                <a:srgbClr val="0046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grpSp>
        <p:sp>
          <p:nvSpPr>
            <p:cNvPr id="483" name="Google Shape;483;p27"/>
            <p:cNvSpPr/>
            <p:nvPr/>
          </p:nvSpPr>
          <p:spPr>
            <a:xfrm>
              <a:off x="5784023" y="2620287"/>
              <a:ext cx="389255" cy="38925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5">
                <a:solidFill>
                  <a:srgbClr val="000000"/>
                </a:solidFill>
                <a:latin typeface="Calibri"/>
                <a:ea typeface="Calibri"/>
                <a:cs typeface="Calibri"/>
                <a:sym typeface="Calibri"/>
              </a:endParaRPr>
            </a:p>
          </p:txBody>
        </p:sp>
      </p:grpSp>
      <p:grpSp>
        <p:nvGrpSpPr>
          <p:cNvPr id="484" name="Google Shape;484;p27"/>
          <p:cNvGrpSpPr/>
          <p:nvPr/>
        </p:nvGrpSpPr>
        <p:grpSpPr>
          <a:xfrm>
            <a:off x="9237944" y="3058929"/>
            <a:ext cx="1233737" cy="1233737"/>
            <a:chOff x="6935476" y="2364335"/>
            <a:chExt cx="925326" cy="925326"/>
          </a:xfrm>
        </p:grpSpPr>
        <p:grpSp>
          <p:nvGrpSpPr>
            <p:cNvPr id="485" name="Google Shape;485;p27"/>
            <p:cNvGrpSpPr/>
            <p:nvPr/>
          </p:nvGrpSpPr>
          <p:grpSpPr>
            <a:xfrm>
              <a:off x="6935476" y="2364335"/>
              <a:ext cx="925326" cy="925326"/>
              <a:chOff x="3724322" y="1908536"/>
              <a:chExt cx="1329300" cy="1329300"/>
            </a:xfrm>
          </p:grpSpPr>
          <p:sp>
            <p:nvSpPr>
              <p:cNvPr id="486" name="Google Shape;486;p27"/>
              <p:cNvSpPr/>
              <p:nvPr/>
            </p:nvSpPr>
            <p:spPr>
              <a:xfrm>
                <a:off x="3724322" y="1908536"/>
                <a:ext cx="1329300" cy="1329300"/>
              </a:xfrm>
              <a:prstGeom prst="ellipse">
                <a:avLst/>
              </a:prstGeom>
              <a:gradFill>
                <a:gsLst>
                  <a:gs pos="0">
                    <a:srgbClr val="FFFFFF"/>
                  </a:gs>
                  <a:gs pos="100000">
                    <a:srgbClr val="DDDEDD"/>
                  </a:gs>
                </a:gsLst>
                <a:lin ang="9599908" scaled="0"/>
              </a:gradFill>
              <a:ln w="28575" cap="flat" cmpd="sng">
                <a:solidFill>
                  <a:srgbClr val="FFFFFF"/>
                </a:solidFill>
                <a:prstDash val="solid"/>
                <a:miter lim="800000"/>
                <a:headEnd type="none" w="sm" len="sm"/>
                <a:tailEnd type="none" w="sm" len="sm"/>
              </a:ln>
              <a:effectLst>
                <a:outerShdw blurRad="2794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87" name="Google Shape;487;p27"/>
              <p:cNvSpPr/>
              <p:nvPr/>
            </p:nvSpPr>
            <p:spPr>
              <a:xfrm>
                <a:off x="3839838" y="2024052"/>
                <a:ext cx="1098000" cy="1098000"/>
              </a:xfrm>
              <a:prstGeom prst="ellipse">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grpSp>
        <p:sp>
          <p:nvSpPr>
            <p:cNvPr id="488" name="Google Shape;488;p27"/>
            <p:cNvSpPr/>
            <p:nvPr/>
          </p:nvSpPr>
          <p:spPr>
            <a:xfrm>
              <a:off x="7183365" y="2621245"/>
              <a:ext cx="423615" cy="427002"/>
            </a:xfrm>
            <a:custGeom>
              <a:avLst/>
              <a:gdLst/>
              <a:ahLst/>
              <a:cxnLst/>
              <a:rect l="l" t="t" r="r" b="b"/>
              <a:pathLst>
                <a:path w="58" h="58" extrusionOk="0">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5">
                <a:solidFill>
                  <a:srgbClr val="000000"/>
                </a:solidFill>
                <a:latin typeface="Calibri"/>
                <a:ea typeface="Calibri"/>
                <a:cs typeface="Calibri"/>
                <a:sym typeface="Calibri"/>
              </a:endParaRPr>
            </a:p>
          </p:txBody>
        </p:sp>
      </p:grpSp>
      <p:grpSp>
        <p:nvGrpSpPr>
          <p:cNvPr id="489" name="Google Shape;489;p27"/>
          <p:cNvGrpSpPr/>
          <p:nvPr/>
        </p:nvGrpSpPr>
        <p:grpSpPr>
          <a:xfrm>
            <a:off x="5468011" y="3093622"/>
            <a:ext cx="1233737" cy="1233737"/>
            <a:chOff x="4313034" y="3515990"/>
            <a:chExt cx="925326" cy="925326"/>
          </a:xfrm>
        </p:grpSpPr>
        <p:grpSp>
          <p:nvGrpSpPr>
            <p:cNvPr id="490" name="Google Shape;490;p27"/>
            <p:cNvGrpSpPr/>
            <p:nvPr/>
          </p:nvGrpSpPr>
          <p:grpSpPr>
            <a:xfrm>
              <a:off x="4313034" y="3515990"/>
              <a:ext cx="925326" cy="925326"/>
              <a:chOff x="3724322" y="1908536"/>
              <a:chExt cx="1329300" cy="1329300"/>
            </a:xfrm>
          </p:grpSpPr>
          <p:sp>
            <p:nvSpPr>
              <p:cNvPr id="491" name="Google Shape;491;p27"/>
              <p:cNvSpPr/>
              <p:nvPr/>
            </p:nvSpPr>
            <p:spPr>
              <a:xfrm>
                <a:off x="3724322" y="1908536"/>
                <a:ext cx="1329300" cy="1329300"/>
              </a:xfrm>
              <a:prstGeom prst="ellipse">
                <a:avLst/>
              </a:prstGeom>
              <a:gradFill>
                <a:gsLst>
                  <a:gs pos="0">
                    <a:srgbClr val="FFFFFF"/>
                  </a:gs>
                  <a:gs pos="100000">
                    <a:srgbClr val="DDDEDD"/>
                  </a:gs>
                </a:gsLst>
                <a:lin ang="9599908" scaled="0"/>
              </a:gradFill>
              <a:ln w="28575" cap="flat" cmpd="sng">
                <a:solidFill>
                  <a:srgbClr val="FFFFFF"/>
                </a:solidFill>
                <a:prstDash val="solid"/>
                <a:miter lim="800000"/>
                <a:headEnd type="none" w="sm" len="sm"/>
                <a:tailEnd type="none" w="sm" len="sm"/>
              </a:ln>
              <a:effectLst>
                <a:outerShdw blurRad="2794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65">
                  <a:solidFill>
                    <a:srgbClr val="000000"/>
                  </a:solidFill>
                  <a:latin typeface="Calibri"/>
                  <a:ea typeface="Calibri"/>
                  <a:cs typeface="Calibri"/>
                  <a:sym typeface="Calibri"/>
                </a:endParaRPr>
              </a:p>
            </p:txBody>
          </p:sp>
          <p:sp>
            <p:nvSpPr>
              <p:cNvPr id="492" name="Google Shape;492;p27"/>
              <p:cNvSpPr/>
              <p:nvPr/>
            </p:nvSpPr>
            <p:spPr>
              <a:xfrm>
                <a:off x="3839838" y="2024052"/>
                <a:ext cx="1098000" cy="1098000"/>
              </a:xfrm>
              <a:prstGeom prst="ellipse">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grpSp>
        <p:sp>
          <p:nvSpPr>
            <p:cNvPr id="493" name="Google Shape;493;p27"/>
            <p:cNvSpPr/>
            <p:nvPr/>
          </p:nvSpPr>
          <p:spPr>
            <a:xfrm>
              <a:off x="4518150" y="3784655"/>
              <a:ext cx="515095" cy="387952"/>
            </a:xfrm>
            <a:custGeom>
              <a:avLst/>
              <a:gdLst/>
              <a:ahLst/>
              <a:cxnLst/>
              <a:rect l="l" t="t" r="r" b="b"/>
              <a:pathLst>
                <a:path w="158" h="119" extrusionOk="0">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5">
                <a:solidFill>
                  <a:srgbClr val="000000"/>
                </a:solidFill>
                <a:latin typeface="Calibri"/>
                <a:ea typeface="Calibri"/>
                <a:cs typeface="Calibri"/>
                <a:sym typeface="Calibri"/>
              </a:endParaRPr>
            </a:p>
          </p:txBody>
        </p:sp>
      </p:grpSp>
      <p:sp>
        <p:nvSpPr>
          <p:cNvPr id="494" name="Google Shape;494;p27"/>
          <p:cNvSpPr txBox="1"/>
          <p:nvPr/>
        </p:nvSpPr>
        <p:spPr>
          <a:xfrm>
            <a:off x="8298824" y="1526019"/>
            <a:ext cx="3081900" cy="66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3F3F3F"/>
                </a:solidFill>
                <a:latin typeface="Calibri"/>
                <a:ea typeface="Calibri"/>
                <a:cs typeface="Calibri"/>
                <a:sym typeface="Calibri"/>
              </a:rPr>
              <a:t>Título</a:t>
            </a:r>
            <a:endParaRPr sz="1600">
              <a:solidFill>
                <a:srgbClr val="3F3F3F"/>
              </a:solidFill>
              <a:latin typeface="Calibri"/>
              <a:ea typeface="Calibri"/>
              <a:cs typeface="Calibri"/>
              <a:sym typeface="Calibri"/>
            </a:endParaRPr>
          </a:p>
          <a:p>
            <a:pPr marL="0" marR="0" lvl="0" indent="0" algn="ctr" rtl="0">
              <a:spcBef>
                <a:spcPts val="0"/>
              </a:spcBef>
              <a:spcAft>
                <a:spcPts val="0"/>
              </a:spcAft>
              <a:buNone/>
            </a:pPr>
            <a:r>
              <a:rPr lang="es-419" sz="1065">
                <a:solidFill>
                  <a:srgbClr val="3F3F3F"/>
                </a:solidFill>
                <a:latin typeface="Calibri"/>
                <a:ea typeface="Calibri"/>
                <a:cs typeface="Calibri"/>
                <a:sym typeface="Calibri"/>
              </a:rPr>
              <a:t>Escribe tu texto aquí, escribe tu texto aquí, escribe tu texto aquí, escribe tu texto aquí.</a:t>
            </a:r>
            <a:endParaRPr sz="1065">
              <a:solidFill>
                <a:srgbClr val="3F3F3F"/>
              </a:solidFill>
              <a:latin typeface="Calibri"/>
              <a:ea typeface="Calibri"/>
              <a:cs typeface="Calibri"/>
              <a:sym typeface="Calibri"/>
            </a:endParaRPr>
          </a:p>
        </p:txBody>
      </p:sp>
      <p:sp>
        <p:nvSpPr>
          <p:cNvPr id="495" name="Google Shape;495;p27"/>
          <p:cNvSpPr txBox="1"/>
          <p:nvPr/>
        </p:nvSpPr>
        <p:spPr>
          <a:xfrm>
            <a:off x="4621072" y="1580789"/>
            <a:ext cx="3081900" cy="66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3F3F3F"/>
                </a:solidFill>
                <a:latin typeface="Calibri"/>
                <a:ea typeface="Calibri"/>
                <a:cs typeface="Calibri"/>
                <a:sym typeface="Calibri"/>
              </a:rPr>
              <a:t>Título</a:t>
            </a:r>
            <a:endParaRPr sz="1600">
              <a:solidFill>
                <a:srgbClr val="3F3F3F"/>
              </a:solidFill>
              <a:latin typeface="Calibri"/>
              <a:ea typeface="Calibri"/>
              <a:cs typeface="Calibri"/>
              <a:sym typeface="Calibri"/>
            </a:endParaRPr>
          </a:p>
          <a:p>
            <a:pPr marL="0" marR="0" lvl="0" indent="0" algn="ctr" rtl="0">
              <a:spcBef>
                <a:spcPts val="0"/>
              </a:spcBef>
              <a:spcAft>
                <a:spcPts val="0"/>
              </a:spcAft>
              <a:buNone/>
            </a:pPr>
            <a:r>
              <a:rPr lang="es-419" sz="1065">
                <a:solidFill>
                  <a:srgbClr val="3F3F3F"/>
                </a:solidFill>
                <a:latin typeface="Calibri"/>
                <a:ea typeface="Calibri"/>
                <a:cs typeface="Calibri"/>
                <a:sym typeface="Calibri"/>
              </a:rPr>
              <a:t>Escribe tu texto aquí, escribe tu texto aquí, escribe tu texto aquí, escribe tu texto aquí.</a:t>
            </a:r>
            <a:endParaRPr sz="1065">
              <a:solidFill>
                <a:srgbClr val="3F3F3F"/>
              </a:solidFill>
              <a:latin typeface="Calibri"/>
              <a:ea typeface="Calibri"/>
              <a:cs typeface="Calibri"/>
              <a:sym typeface="Calibri"/>
            </a:endParaRPr>
          </a:p>
        </p:txBody>
      </p:sp>
      <p:sp>
        <p:nvSpPr>
          <p:cNvPr id="496" name="Google Shape;496;p27"/>
          <p:cNvSpPr txBox="1"/>
          <p:nvPr/>
        </p:nvSpPr>
        <p:spPr>
          <a:xfrm>
            <a:off x="710624" y="1583896"/>
            <a:ext cx="3081900" cy="66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3F3F3F"/>
                </a:solidFill>
                <a:latin typeface="Calibri"/>
                <a:ea typeface="Calibri"/>
                <a:cs typeface="Calibri"/>
                <a:sym typeface="Calibri"/>
              </a:rPr>
              <a:t>Título</a:t>
            </a:r>
            <a:endParaRPr sz="1600">
              <a:solidFill>
                <a:srgbClr val="3F3F3F"/>
              </a:solidFill>
              <a:latin typeface="Calibri"/>
              <a:ea typeface="Calibri"/>
              <a:cs typeface="Calibri"/>
              <a:sym typeface="Calibri"/>
            </a:endParaRPr>
          </a:p>
          <a:p>
            <a:pPr marL="0" marR="0" lvl="0" indent="0" algn="ctr" rtl="0">
              <a:spcBef>
                <a:spcPts val="0"/>
              </a:spcBef>
              <a:spcAft>
                <a:spcPts val="0"/>
              </a:spcAft>
              <a:buNone/>
            </a:pPr>
            <a:r>
              <a:rPr lang="es-419" sz="1065">
                <a:solidFill>
                  <a:srgbClr val="3F3F3F"/>
                </a:solidFill>
                <a:latin typeface="Calibri"/>
                <a:ea typeface="Calibri"/>
                <a:cs typeface="Calibri"/>
                <a:sym typeface="Calibri"/>
              </a:rPr>
              <a:t>Escribe tu texto aquí, escribe tu texto aquí, escribe tu texto aquí, escribe tu texto aquí.</a:t>
            </a:r>
            <a:endParaRPr sz="1065">
              <a:solidFill>
                <a:srgbClr val="3F3F3F"/>
              </a:solidFill>
              <a:latin typeface="Calibri"/>
              <a:ea typeface="Calibri"/>
              <a:cs typeface="Calibri"/>
              <a:sym typeface="Calibri"/>
            </a:endParaRPr>
          </a:p>
        </p:txBody>
      </p:sp>
      <p:sp>
        <p:nvSpPr>
          <p:cNvPr id="497" name="Google Shape;497;p27"/>
          <p:cNvSpPr txBox="1"/>
          <p:nvPr/>
        </p:nvSpPr>
        <p:spPr>
          <a:xfrm>
            <a:off x="6428435" y="5030660"/>
            <a:ext cx="3081900" cy="66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3F3F3F"/>
                </a:solidFill>
                <a:latin typeface="Calibri"/>
                <a:ea typeface="Calibri"/>
                <a:cs typeface="Calibri"/>
                <a:sym typeface="Calibri"/>
              </a:rPr>
              <a:t>Título</a:t>
            </a:r>
            <a:endParaRPr sz="1600">
              <a:solidFill>
                <a:srgbClr val="3F3F3F"/>
              </a:solidFill>
              <a:latin typeface="Calibri"/>
              <a:ea typeface="Calibri"/>
              <a:cs typeface="Calibri"/>
              <a:sym typeface="Calibri"/>
            </a:endParaRPr>
          </a:p>
          <a:p>
            <a:pPr marL="0" marR="0" lvl="0" indent="0" algn="ctr" rtl="0">
              <a:spcBef>
                <a:spcPts val="0"/>
              </a:spcBef>
              <a:spcAft>
                <a:spcPts val="0"/>
              </a:spcAft>
              <a:buNone/>
            </a:pPr>
            <a:r>
              <a:rPr lang="es-419" sz="1065">
                <a:solidFill>
                  <a:srgbClr val="3F3F3F"/>
                </a:solidFill>
                <a:latin typeface="Calibri"/>
                <a:ea typeface="Calibri"/>
                <a:cs typeface="Calibri"/>
                <a:sym typeface="Calibri"/>
              </a:rPr>
              <a:t>Escribe tu texto aquí, escribe tu texto aquí, escribe tu texto aquí, escribe tu texto aquí.</a:t>
            </a:r>
            <a:endParaRPr sz="1065">
              <a:solidFill>
                <a:srgbClr val="3F3F3F"/>
              </a:solidFill>
              <a:latin typeface="Calibri"/>
              <a:ea typeface="Calibri"/>
              <a:cs typeface="Calibri"/>
              <a:sym typeface="Calibri"/>
            </a:endParaRPr>
          </a:p>
        </p:txBody>
      </p:sp>
      <p:sp>
        <p:nvSpPr>
          <p:cNvPr id="498" name="Google Shape;498;p27"/>
          <p:cNvSpPr txBox="1"/>
          <p:nvPr/>
        </p:nvSpPr>
        <p:spPr>
          <a:xfrm>
            <a:off x="2517987" y="5033767"/>
            <a:ext cx="3081900" cy="66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3F3F3F"/>
                </a:solidFill>
                <a:latin typeface="Calibri"/>
                <a:ea typeface="Calibri"/>
                <a:cs typeface="Calibri"/>
                <a:sym typeface="Calibri"/>
              </a:rPr>
              <a:t>Título</a:t>
            </a:r>
            <a:endParaRPr sz="1600">
              <a:solidFill>
                <a:srgbClr val="3F3F3F"/>
              </a:solidFill>
              <a:latin typeface="Calibri"/>
              <a:ea typeface="Calibri"/>
              <a:cs typeface="Calibri"/>
              <a:sym typeface="Calibri"/>
            </a:endParaRPr>
          </a:p>
          <a:p>
            <a:pPr marL="0" marR="0" lvl="0" indent="0" algn="ctr" rtl="0">
              <a:spcBef>
                <a:spcPts val="0"/>
              </a:spcBef>
              <a:spcAft>
                <a:spcPts val="0"/>
              </a:spcAft>
              <a:buNone/>
            </a:pPr>
            <a:r>
              <a:rPr lang="es-419" sz="1065">
                <a:solidFill>
                  <a:srgbClr val="3F3F3F"/>
                </a:solidFill>
                <a:latin typeface="Calibri"/>
                <a:ea typeface="Calibri"/>
                <a:cs typeface="Calibri"/>
                <a:sym typeface="Calibri"/>
              </a:rPr>
              <a:t>Escribe tu texto aquí, escribe tu texto aquí, escribe tu texto aquí, escribe tu texto aquí.</a:t>
            </a:r>
            <a:endParaRPr sz="1065">
              <a:solidFill>
                <a:srgbClr val="3F3F3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8"/>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endParaRPr/>
          </a:p>
        </p:txBody>
      </p:sp>
      <p:grpSp>
        <p:nvGrpSpPr>
          <p:cNvPr id="504" name="Google Shape;504;p28"/>
          <p:cNvGrpSpPr/>
          <p:nvPr/>
        </p:nvGrpSpPr>
        <p:grpSpPr>
          <a:xfrm>
            <a:off x="1583380" y="1684313"/>
            <a:ext cx="2958251" cy="893833"/>
            <a:chOff x="1679271" y="2220559"/>
            <a:chExt cx="2960027" cy="893833"/>
          </a:xfrm>
        </p:grpSpPr>
        <p:sp>
          <p:nvSpPr>
            <p:cNvPr id="505" name="Google Shape;505;p28"/>
            <p:cNvSpPr txBox="1"/>
            <p:nvPr/>
          </p:nvSpPr>
          <p:spPr>
            <a:xfrm>
              <a:off x="2625698" y="2220559"/>
              <a:ext cx="2013600" cy="261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419" sz="1600" i="1">
                  <a:solidFill>
                    <a:srgbClr val="6B6B6B"/>
                  </a:solidFill>
                  <a:latin typeface="Fira Sans SemiBold"/>
                  <a:ea typeface="Fira Sans SemiBold"/>
                  <a:cs typeface="Fira Sans SemiBold"/>
                  <a:sym typeface="Fira Sans SemiBold"/>
                </a:rPr>
                <a:t>Descripción</a:t>
              </a:r>
              <a:endParaRPr/>
            </a:p>
          </p:txBody>
        </p:sp>
        <p:sp>
          <p:nvSpPr>
            <p:cNvPr id="506" name="Google Shape;506;p28"/>
            <p:cNvSpPr txBox="1"/>
            <p:nvPr/>
          </p:nvSpPr>
          <p:spPr>
            <a:xfrm>
              <a:off x="1679271" y="2560292"/>
              <a:ext cx="2879100" cy="5541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419" sz="1200">
                  <a:solidFill>
                    <a:srgbClr val="7F7F7F"/>
                  </a:solidFill>
                  <a:latin typeface="Microsoft Yahei"/>
                  <a:ea typeface="Microsoft Yahei"/>
                  <a:cs typeface="Microsoft Yahei"/>
                  <a:sym typeface="Microsoft Yahei"/>
                </a:rPr>
                <a:t>Escribe tu texto aquí, escribe tu texto aquí, escribe tu texto aquí, escribe tu texto aquí.</a:t>
              </a:r>
              <a:endParaRPr/>
            </a:p>
          </p:txBody>
        </p:sp>
      </p:grpSp>
      <p:grpSp>
        <p:nvGrpSpPr>
          <p:cNvPr id="507" name="Google Shape;507;p28"/>
          <p:cNvGrpSpPr/>
          <p:nvPr/>
        </p:nvGrpSpPr>
        <p:grpSpPr>
          <a:xfrm>
            <a:off x="4705007" y="1646172"/>
            <a:ext cx="1267846" cy="5211796"/>
            <a:chOff x="4752457" y="1662430"/>
            <a:chExt cx="1269623" cy="5211796"/>
          </a:xfrm>
        </p:grpSpPr>
        <p:grpSp>
          <p:nvGrpSpPr>
            <p:cNvPr id="508" name="Google Shape;508;p28"/>
            <p:cNvGrpSpPr/>
            <p:nvPr/>
          </p:nvGrpSpPr>
          <p:grpSpPr>
            <a:xfrm>
              <a:off x="4752457" y="1662429"/>
              <a:ext cx="1269623" cy="5211796"/>
              <a:chOff x="4752457" y="1646206"/>
              <a:chExt cx="1269623" cy="5211796"/>
            </a:xfrm>
          </p:grpSpPr>
          <p:sp>
            <p:nvSpPr>
              <p:cNvPr id="509" name="Google Shape;509;p28"/>
              <p:cNvSpPr/>
              <p:nvPr/>
            </p:nvSpPr>
            <p:spPr>
              <a:xfrm rot="5400000">
                <a:off x="3459643" y="4295564"/>
                <a:ext cx="4753005" cy="371869"/>
              </a:xfrm>
              <a:custGeom>
                <a:avLst/>
                <a:gdLst/>
                <a:ahLst/>
                <a:cxnLst/>
                <a:rect l="l" t="t" r="r" b="b"/>
                <a:pathLst>
                  <a:path w="1355" h="104" extrusionOk="0">
                    <a:moveTo>
                      <a:pt x="0" y="104"/>
                    </a:moveTo>
                    <a:cubicBezTo>
                      <a:pt x="0" y="21"/>
                      <a:pt x="0" y="21"/>
                      <a:pt x="0" y="21"/>
                    </a:cubicBezTo>
                    <a:cubicBezTo>
                      <a:pt x="1" y="8"/>
                      <a:pt x="9" y="0"/>
                      <a:pt x="26" y="1"/>
                    </a:cubicBezTo>
                    <a:cubicBezTo>
                      <a:pt x="1355" y="1"/>
                      <a:pt x="1355" y="1"/>
                      <a:pt x="1355" y="1"/>
                    </a:cubicBezTo>
                  </a:path>
                </a:pathLst>
              </a:custGeom>
              <a:solidFill>
                <a:srgbClr val="FFFFFF"/>
              </a:solidFill>
              <a:ln w="85725" cap="flat" cmpd="sng">
                <a:solidFill>
                  <a:srgbClr val="003264"/>
                </a:solidFill>
                <a:prstDash val="solid"/>
                <a:miter lim="800000"/>
                <a:headEnd type="none" w="sm" len="sm"/>
                <a:tailEnd type="none" w="sm" len="sm"/>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10" name="Google Shape;510;p28"/>
              <p:cNvSpPr/>
              <p:nvPr/>
            </p:nvSpPr>
            <p:spPr>
              <a:xfrm rot="5400000">
                <a:off x="4750507" y="1648156"/>
                <a:ext cx="909600" cy="905700"/>
              </a:xfrm>
              <a:prstGeom prst="ellipse">
                <a:avLst/>
              </a:prstGeom>
              <a:solidFill>
                <a:srgbClr val="003264"/>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sp>
          <p:nvSpPr>
            <p:cNvPr id="511" name="Google Shape;511;p28"/>
            <p:cNvSpPr/>
            <p:nvPr/>
          </p:nvSpPr>
          <p:spPr>
            <a:xfrm>
              <a:off x="4999703" y="1915262"/>
              <a:ext cx="358640" cy="403767"/>
            </a:xfrm>
            <a:custGeom>
              <a:avLst/>
              <a:gdLst/>
              <a:ahLst/>
              <a:cxnLst/>
              <a:rect l="l" t="t" r="r" b="b"/>
              <a:pathLst>
                <a:path w="320" h="360" extrusionOk="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512" name="Google Shape;512;p28"/>
          <p:cNvGrpSpPr/>
          <p:nvPr/>
        </p:nvGrpSpPr>
        <p:grpSpPr>
          <a:xfrm>
            <a:off x="6066834" y="1673142"/>
            <a:ext cx="1277576" cy="5184756"/>
            <a:chOff x="6114303" y="1689467"/>
            <a:chExt cx="1278087" cy="5184756"/>
          </a:xfrm>
        </p:grpSpPr>
        <p:grpSp>
          <p:nvGrpSpPr>
            <p:cNvPr id="513" name="Google Shape;513;p28"/>
            <p:cNvGrpSpPr/>
            <p:nvPr/>
          </p:nvGrpSpPr>
          <p:grpSpPr>
            <a:xfrm>
              <a:off x="6114303" y="1689467"/>
              <a:ext cx="1278087" cy="5184756"/>
              <a:chOff x="6114303" y="1673243"/>
              <a:chExt cx="1278087" cy="5184756"/>
            </a:xfrm>
          </p:grpSpPr>
          <p:sp>
            <p:nvSpPr>
              <p:cNvPr id="514" name="Google Shape;514;p28"/>
              <p:cNvSpPr/>
              <p:nvPr/>
            </p:nvSpPr>
            <p:spPr>
              <a:xfrm rot="5400000">
                <a:off x="3923583" y="4295762"/>
                <a:ext cx="4752957" cy="371518"/>
              </a:xfrm>
              <a:custGeom>
                <a:avLst/>
                <a:gdLst/>
                <a:ahLst/>
                <a:cxnLst/>
                <a:rect l="l" t="t" r="r" b="b"/>
                <a:pathLst>
                  <a:path w="1355" h="104" extrusionOk="0">
                    <a:moveTo>
                      <a:pt x="0" y="0"/>
                    </a:moveTo>
                    <a:cubicBezTo>
                      <a:pt x="0" y="83"/>
                      <a:pt x="0" y="83"/>
                      <a:pt x="0" y="83"/>
                    </a:cubicBezTo>
                    <a:cubicBezTo>
                      <a:pt x="1" y="97"/>
                      <a:pt x="9" y="104"/>
                      <a:pt x="26" y="104"/>
                    </a:cubicBezTo>
                    <a:cubicBezTo>
                      <a:pt x="1355" y="104"/>
                      <a:pt x="1355" y="104"/>
                      <a:pt x="1355" y="104"/>
                    </a:cubicBezTo>
                  </a:path>
                </a:pathLst>
              </a:custGeom>
              <a:noFill/>
              <a:ln w="85725" cap="flat" cmpd="sng">
                <a:solidFill>
                  <a:srgbClr val="004692"/>
                </a:solidFill>
                <a:prstDash val="solid"/>
                <a:miter lim="800000"/>
                <a:headEnd type="none" w="sm" len="sm"/>
                <a:tailEnd type="none" w="sm" len="sm"/>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15" name="Google Shape;515;p28"/>
              <p:cNvSpPr/>
              <p:nvPr/>
            </p:nvSpPr>
            <p:spPr>
              <a:xfrm rot="5400000">
                <a:off x="6481140" y="1671593"/>
                <a:ext cx="909600" cy="912900"/>
              </a:xfrm>
              <a:prstGeom prst="ellipse">
                <a:avLst/>
              </a:prstGeom>
              <a:solidFill>
                <a:srgbClr val="004692"/>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516" name="Google Shape;516;p28"/>
            <p:cNvGrpSpPr/>
            <p:nvPr/>
          </p:nvGrpSpPr>
          <p:grpSpPr>
            <a:xfrm>
              <a:off x="6740999" y="1917955"/>
              <a:ext cx="466484" cy="452289"/>
              <a:chOff x="4411266" y="2303265"/>
              <a:chExt cx="325053" cy="315162"/>
            </a:xfrm>
          </p:grpSpPr>
          <p:sp>
            <p:nvSpPr>
              <p:cNvPr id="517" name="Google Shape;517;p28"/>
              <p:cNvSpPr/>
              <p:nvPr/>
            </p:nvSpPr>
            <p:spPr>
              <a:xfrm>
                <a:off x="4411266" y="2336007"/>
                <a:ext cx="291114" cy="282420"/>
              </a:xfrm>
              <a:custGeom>
                <a:avLst/>
                <a:gdLst/>
                <a:ahLst/>
                <a:cxnLst/>
                <a:rect l="l" t="t" r="r" b="b"/>
                <a:pathLst>
                  <a:path w="21600" h="21600" extrusionOk="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18" name="Google Shape;518;p28"/>
              <p:cNvSpPr/>
              <p:nvPr/>
            </p:nvSpPr>
            <p:spPr>
              <a:xfrm>
                <a:off x="4619625" y="2303265"/>
                <a:ext cx="116694" cy="113130"/>
              </a:xfrm>
              <a:custGeom>
                <a:avLst/>
                <a:gdLst/>
                <a:ahLst/>
                <a:cxnLst/>
                <a:rect l="l" t="t" r="r" b="b"/>
                <a:pathLst>
                  <a:path w="21600" h="21600" extrusionOk="0">
                    <a:moveTo>
                      <a:pt x="2667" y="0"/>
                    </a:moveTo>
                    <a:lnTo>
                      <a:pt x="21600" y="18933"/>
                    </a:lnTo>
                    <a:lnTo>
                      <a:pt x="18933" y="21600"/>
                    </a:lnTo>
                    <a:lnTo>
                      <a:pt x="0" y="2667"/>
                    </a:lnTo>
                    <a:lnTo>
                      <a:pt x="2667" y="0"/>
                    </a:lnTo>
                    <a:close/>
                    <a:moveTo>
                      <a:pt x="2667" y="0"/>
                    </a:moveTo>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grpSp>
        <p:nvGrpSpPr>
          <p:cNvPr id="519" name="Google Shape;519;p28"/>
          <p:cNvGrpSpPr/>
          <p:nvPr/>
        </p:nvGrpSpPr>
        <p:grpSpPr>
          <a:xfrm>
            <a:off x="4704805" y="3235181"/>
            <a:ext cx="1168076" cy="3622598"/>
            <a:chOff x="4752250" y="3251265"/>
            <a:chExt cx="1169831" cy="3622961"/>
          </a:xfrm>
        </p:grpSpPr>
        <p:grpSp>
          <p:nvGrpSpPr>
            <p:cNvPr id="520" name="Google Shape;520;p28"/>
            <p:cNvGrpSpPr/>
            <p:nvPr/>
          </p:nvGrpSpPr>
          <p:grpSpPr>
            <a:xfrm>
              <a:off x="4752250" y="3251264"/>
              <a:ext cx="1169831" cy="3622961"/>
              <a:chOff x="4752250" y="3235041"/>
              <a:chExt cx="1169831" cy="3622961"/>
            </a:xfrm>
          </p:grpSpPr>
          <p:sp>
            <p:nvSpPr>
              <p:cNvPr id="521" name="Google Shape;521;p28"/>
              <p:cNvSpPr/>
              <p:nvPr/>
            </p:nvSpPr>
            <p:spPr>
              <a:xfrm rot="5400000">
                <a:off x="4200948" y="5136870"/>
                <a:ext cx="3170485" cy="271778"/>
              </a:xfrm>
              <a:custGeom>
                <a:avLst/>
                <a:gdLst/>
                <a:ahLst/>
                <a:cxnLst/>
                <a:rect l="l" t="t" r="r" b="b"/>
                <a:pathLst>
                  <a:path w="959" h="76" extrusionOk="0">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cmpd="sng">
                <a:solidFill>
                  <a:srgbClr val="004692"/>
                </a:solidFill>
                <a:prstDash val="solid"/>
                <a:miter lim="800000"/>
                <a:headEnd type="none" w="sm" len="sm"/>
                <a:tailEnd type="none" w="sm" len="sm"/>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22" name="Google Shape;522;p28"/>
              <p:cNvSpPr/>
              <p:nvPr/>
            </p:nvSpPr>
            <p:spPr>
              <a:xfrm rot="5400000">
                <a:off x="4750450" y="3236841"/>
                <a:ext cx="909600" cy="906000"/>
              </a:xfrm>
              <a:prstGeom prst="ellipse">
                <a:avLst/>
              </a:prstGeom>
              <a:solidFill>
                <a:srgbClr val="004692"/>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sp>
          <p:nvSpPr>
            <p:cNvPr id="523" name="Google Shape;523;p28"/>
            <p:cNvSpPr/>
            <p:nvPr/>
          </p:nvSpPr>
          <p:spPr>
            <a:xfrm>
              <a:off x="4973379" y="3528968"/>
              <a:ext cx="411287" cy="365425"/>
            </a:xfrm>
            <a:custGeom>
              <a:avLst/>
              <a:gdLst/>
              <a:ahLst/>
              <a:cxnLst/>
              <a:rect l="l" t="t" r="r" b="b"/>
              <a:pathLst>
                <a:path w="134" h="119" extrusionOk="0">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524" name="Google Shape;524;p28"/>
          <p:cNvGrpSpPr/>
          <p:nvPr/>
        </p:nvGrpSpPr>
        <p:grpSpPr>
          <a:xfrm>
            <a:off x="6166960" y="3208237"/>
            <a:ext cx="1177618" cy="3649636"/>
            <a:chOff x="6214301" y="3224225"/>
            <a:chExt cx="1178089" cy="3650001"/>
          </a:xfrm>
        </p:grpSpPr>
        <p:grpSp>
          <p:nvGrpSpPr>
            <p:cNvPr id="525" name="Google Shape;525;p28"/>
            <p:cNvGrpSpPr/>
            <p:nvPr/>
          </p:nvGrpSpPr>
          <p:grpSpPr>
            <a:xfrm>
              <a:off x="6214301" y="3224225"/>
              <a:ext cx="1178089" cy="3650001"/>
              <a:chOff x="6214301" y="3208001"/>
              <a:chExt cx="1178089" cy="3650001"/>
            </a:xfrm>
          </p:grpSpPr>
          <p:sp>
            <p:nvSpPr>
              <p:cNvPr id="526" name="Google Shape;526;p28"/>
              <p:cNvSpPr/>
              <p:nvPr/>
            </p:nvSpPr>
            <p:spPr>
              <a:xfrm rot="5400000">
                <a:off x="4764786" y="5136986"/>
                <a:ext cx="3170531" cy="271500"/>
              </a:xfrm>
              <a:custGeom>
                <a:avLst/>
                <a:gdLst/>
                <a:ahLst/>
                <a:cxnLst/>
                <a:rect l="l" t="t" r="r" b="b"/>
                <a:pathLst>
                  <a:path w="959" h="76" extrusionOk="0">
                    <a:moveTo>
                      <a:pt x="0" y="0"/>
                    </a:moveTo>
                    <a:cubicBezTo>
                      <a:pt x="0" y="55"/>
                      <a:pt x="0" y="55"/>
                      <a:pt x="0" y="55"/>
                    </a:cubicBezTo>
                    <a:cubicBezTo>
                      <a:pt x="0" y="69"/>
                      <a:pt x="6" y="76"/>
                      <a:pt x="18" y="76"/>
                    </a:cubicBezTo>
                    <a:cubicBezTo>
                      <a:pt x="959" y="76"/>
                      <a:pt x="959" y="76"/>
                      <a:pt x="959" y="76"/>
                    </a:cubicBezTo>
                  </a:path>
                </a:pathLst>
              </a:custGeom>
              <a:noFill/>
              <a:ln w="85725" cap="flat" cmpd="sng">
                <a:solidFill>
                  <a:srgbClr val="004692"/>
                </a:solidFill>
                <a:prstDash val="solid"/>
                <a:miter lim="800000"/>
                <a:headEnd type="none" w="sm" len="sm"/>
                <a:tailEnd type="none" w="sm" len="sm"/>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27" name="Google Shape;527;p28"/>
              <p:cNvSpPr/>
              <p:nvPr/>
            </p:nvSpPr>
            <p:spPr>
              <a:xfrm rot="5400000">
                <a:off x="6481140" y="3206351"/>
                <a:ext cx="909600" cy="912900"/>
              </a:xfrm>
              <a:prstGeom prst="ellipse">
                <a:avLst/>
              </a:prstGeom>
              <a:solidFill>
                <a:srgbClr val="004692"/>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528" name="Google Shape;528;p28"/>
            <p:cNvGrpSpPr/>
            <p:nvPr/>
          </p:nvGrpSpPr>
          <p:grpSpPr>
            <a:xfrm>
              <a:off x="6710533" y="3428993"/>
              <a:ext cx="447461" cy="496919"/>
              <a:chOff x="7502526" y="2405063"/>
              <a:chExt cx="301625" cy="334964"/>
            </a:xfrm>
          </p:grpSpPr>
          <p:sp>
            <p:nvSpPr>
              <p:cNvPr id="529" name="Google Shape;529;p28"/>
              <p:cNvSpPr/>
              <p:nvPr/>
            </p:nvSpPr>
            <p:spPr>
              <a:xfrm>
                <a:off x="7708901" y="2405063"/>
                <a:ext cx="95250" cy="90488"/>
              </a:xfrm>
              <a:custGeom>
                <a:avLst/>
                <a:gdLst/>
                <a:ahLst/>
                <a:cxnLst/>
                <a:rect l="l" t="t" r="r" b="b"/>
                <a:pathLst>
                  <a:path w="25" h="24" extrusionOk="0">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0" name="Google Shape;530;p28"/>
              <p:cNvSpPr/>
              <p:nvPr/>
            </p:nvSpPr>
            <p:spPr>
              <a:xfrm>
                <a:off x="7518404" y="2438402"/>
                <a:ext cx="274638" cy="301625"/>
              </a:xfrm>
              <a:custGeom>
                <a:avLst/>
                <a:gdLst/>
                <a:ahLst/>
                <a:cxnLst/>
                <a:rect l="l" t="t" r="r" b="b"/>
                <a:pathLst>
                  <a:path w="73" h="80" extrusionOk="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1" name="Google Shape;531;p28"/>
              <p:cNvSpPr/>
              <p:nvPr/>
            </p:nvSpPr>
            <p:spPr>
              <a:xfrm>
                <a:off x="7502526" y="2405063"/>
                <a:ext cx="98425" cy="90488"/>
              </a:xfrm>
              <a:custGeom>
                <a:avLst/>
                <a:gdLst/>
                <a:ahLst/>
                <a:cxnLst/>
                <a:rect l="l" t="t" r="r" b="b"/>
                <a:pathLst>
                  <a:path w="26" h="24" extrusionOk="0">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2" name="Google Shape;532;p28"/>
              <p:cNvSpPr/>
              <p:nvPr/>
            </p:nvSpPr>
            <p:spPr>
              <a:xfrm>
                <a:off x="7650163" y="2476501"/>
                <a:ext cx="11113" cy="44450"/>
              </a:xfrm>
              <a:custGeom>
                <a:avLst/>
                <a:gdLst/>
                <a:ahLst/>
                <a:cxnLst/>
                <a:rect l="l" t="t" r="r" b="b"/>
                <a:pathLst>
                  <a:path w="3" h="12" extrusionOk="0">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3" name="Google Shape;533;p28"/>
              <p:cNvSpPr/>
              <p:nvPr/>
            </p:nvSpPr>
            <p:spPr>
              <a:xfrm>
                <a:off x="7551738" y="2570163"/>
                <a:ext cx="44450" cy="11113"/>
              </a:xfrm>
              <a:custGeom>
                <a:avLst/>
                <a:gdLst/>
                <a:ahLst/>
                <a:cxnLst/>
                <a:rect l="l" t="t" r="r" b="b"/>
                <a:pathLst>
                  <a:path w="12" h="3" extrusionOk="0">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4" name="Google Shape;534;p28"/>
              <p:cNvSpPr/>
              <p:nvPr/>
            </p:nvSpPr>
            <p:spPr>
              <a:xfrm>
                <a:off x="7708901" y="2570163"/>
                <a:ext cx="46038" cy="11113"/>
              </a:xfrm>
              <a:custGeom>
                <a:avLst/>
                <a:gdLst/>
                <a:ahLst/>
                <a:cxnLst/>
                <a:rect l="l" t="t" r="r" b="b"/>
                <a:pathLst>
                  <a:path w="12" h="3" extrusionOk="0">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5" name="Google Shape;535;p28"/>
              <p:cNvSpPr/>
              <p:nvPr/>
            </p:nvSpPr>
            <p:spPr>
              <a:xfrm>
                <a:off x="7650163" y="2633663"/>
                <a:ext cx="11113" cy="46038"/>
              </a:xfrm>
              <a:custGeom>
                <a:avLst/>
                <a:gdLst/>
                <a:ahLst/>
                <a:cxnLst/>
                <a:rect l="l" t="t" r="r" b="b"/>
                <a:pathLst>
                  <a:path w="3" h="12" extrusionOk="0">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36" name="Google Shape;536;p28"/>
              <p:cNvSpPr/>
              <p:nvPr/>
            </p:nvSpPr>
            <p:spPr>
              <a:xfrm>
                <a:off x="7593013" y="2506663"/>
                <a:ext cx="128588" cy="85725"/>
              </a:xfrm>
              <a:custGeom>
                <a:avLst/>
                <a:gdLst/>
                <a:ahLst/>
                <a:cxnLst/>
                <a:rect l="l" t="t" r="r" b="b"/>
                <a:pathLst>
                  <a:path w="34" h="23" extrusionOk="0">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grpSp>
        <p:nvGrpSpPr>
          <p:cNvPr id="537" name="Google Shape;537;p28"/>
          <p:cNvGrpSpPr/>
          <p:nvPr/>
        </p:nvGrpSpPr>
        <p:grpSpPr>
          <a:xfrm>
            <a:off x="4705137" y="4895817"/>
            <a:ext cx="1065027" cy="1962168"/>
            <a:chOff x="4752227" y="4911075"/>
            <a:chExt cx="1066521" cy="1963150"/>
          </a:xfrm>
        </p:grpSpPr>
        <p:grpSp>
          <p:nvGrpSpPr>
            <p:cNvPr id="538" name="Google Shape;538;p28"/>
            <p:cNvGrpSpPr/>
            <p:nvPr/>
          </p:nvGrpSpPr>
          <p:grpSpPr>
            <a:xfrm>
              <a:off x="4752227" y="4911075"/>
              <a:ext cx="1066521" cy="1963150"/>
              <a:chOff x="4752227" y="4894851"/>
              <a:chExt cx="1066521" cy="1963150"/>
            </a:xfrm>
          </p:grpSpPr>
          <p:sp>
            <p:nvSpPr>
              <p:cNvPr id="539" name="Google Shape;539;p28"/>
              <p:cNvSpPr/>
              <p:nvPr/>
            </p:nvSpPr>
            <p:spPr>
              <a:xfrm rot="5400000">
                <a:off x="4980068" y="6019321"/>
                <a:ext cx="1508893" cy="168466"/>
              </a:xfrm>
              <a:custGeom>
                <a:avLst/>
                <a:gdLst/>
                <a:ahLst/>
                <a:cxnLst/>
                <a:rect l="l" t="t" r="r" b="b"/>
                <a:pathLst>
                  <a:path w="552" h="47" extrusionOk="0">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cmpd="sng">
                <a:solidFill>
                  <a:srgbClr val="003264"/>
                </a:solidFill>
                <a:prstDash val="solid"/>
                <a:miter lim="800000"/>
                <a:headEnd type="none" w="sm" len="sm"/>
                <a:tailEnd type="none" w="sm" len="sm"/>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40" name="Google Shape;540;p28"/>
              <p:cNvSpPr/>
              <p:nvPr/>
            </p:nvSpPr>
            <p:spPr>
              <a:xfrm rot="5400000">
                <a:off x="4751777" y="4895301"/>
                <a:ext cx="906900" cy="906000"/>
              </a:xfrm>
              <a:prstGeom prst="ellipse">
                <a:avLst/>
              </a:prstGeom>
              <a:solidFill>
                <a:srgbClr val="003264"/>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sp>
          <p:nvSpPr>
            <p:cNvPr id="541" name="Google Shape;541;p28"/>
            <p:cNvSpPr/>
            <p:nvPr/>
          </p:nvSpPr>
          <p:spPr>
            <a:xfrm>
              <a:off x="5014047" y="5144797"/>
              <a:ext cx="413624" cy="413623"/>
            </a:xfrm>
            <a:custGeom>
              <a:avLst/>
              <a:gdLst/>
              <a:ahLst/>
              <a:cxnLst/>
              <a:rect l="l" t="t" r="r" b="b"/>
              <a:pathLst>
                <a:path w="360" h="360" extrusionOk="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542" name="Google Shape;542;p28"/>
          <p:cNvGrpSpPr/>
          <p:nvPr/>
        </p:nvGrpSpPr>
        <p:grpSpPr>
          <a:xfrm>
            <a:off x="6266466" y="4895819"/>
            <a:ext cx="1077549" cy="1962169"/>
            <a:chOff x="6314302" y="4911074"/>
            <a:chExt cx="1078088" cy="1963151"/>
          </a:xfrm>
        </p:grpSpPr>
        <p:grpSp>
          <p:nvGrpSpPr>
            <p:cNvPr id="543" name="Google Shape;543;p28"/>
            <p:cNvGrpSpPr/>
            <p:nvPr/>
          </p:nvGrpSpPr>
          <p:grpSpPr>
            <a:xfrm>
              <a:off x="6314302" y="4911073"/>
              <a:ext cx="1078088" cy="1963151"/>
              <a:chOff x="6314302" y="4894850"/>
              <a:chExt cx="1078088" cy="1963151"/>
            </a:xfrm>
          </p:grpSpPr>
          <p:sp>
            <p:nvSpPr>
              <p:cNvPr id="544" name="Google Shape;544;p28"/>
              <p:cNvSpPr/>
              <p:nvPr/>
            </p:nvSpPr>
            <p:spPr>
              <a:xfrm rot="5400000">
                <a:off x="5645594" y="6017815"/>
                <a:ext cx="1508893" cy="171478"/>
              </a:xfrm>
              <a:custGeom>
                <a:avLst/>
                <a:gdLst/>
                <a:ahLst/>
                <a:cxnLst/>
                <a:rect l="l" t="t" r="r" b="b"/>
                <a:pathLst>
                  <a:path w="552" h="48" extrusionOk="0">
                    <a:moveTo>
                      <a:pt x="0" y="0"/>
                    </a:moveTo>
                    <a:cubicBezTo>
                      <a:pt x="0" y="27"/>
                      <a:pt x="0" y="27"/>
                      <a:pt x="0" y="27"/>
                    </a:cubicBezTo>
                    <a:cubicBezTo>
                      <a:pt x="0" y="40"/>
                      <a:pt x="4" y="48"/>
                      <a:pt x="11" y="47"/>
                    </a:cubicBezTo>
                    <a:cubicBezTo>
                      <a:pt x="552" y="47"/>
                      <a:pt x="552" y="47"/>
                      <a:pt x="552" y="47"/>
                    </a:cubicBezTo>
                  </a:path>
                </a:pathLst>
              </a:custGeom>
              <a:noFill/>
              <a:ln w="85725" cap="flat" cmpd="sng">
                <a:solidFill>
                  <a:srgbClr val="003264"/>
                </a:solidFill>
                <a:prstDash val="solid"/>
                <a:miter lim="800000"/>
                <a:headEnd type="none" w="sm" len="sm"/>
                <a:tailEnd type="none" w="sm" len="sm"/>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45" name="Google Shape;545;p28"/>
              <p:cNvSpPr/>
              <p:nvPr/>
            </p:nvSpPr>
            <p:spPr>
              <a:xfrm rot="5400000">
                <a:off x="6482491" y="4891850"/>
                <a:ext cx="906900" cy="912900"/>
              </a:xfrm>
              <a:prstGeom prst="ellipse">
                <a:avLst/>
              </a:prstGeom>
              <a:solidFill>
                <a:srgbClr val="003264"/>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546" name="Google Shape;546;p28"/>
            <p:cNvGrpSpPr/>
            <p:nvPr/>
          </p:nvGrpSpPr>
          <p:grpSpPr>
            <a:xfrm>
              <a:off x="6768725" y="5180732"/>
              <a:ext cx="362788" cy="338604"/>
              <a:chOff x="4418013" y="3475038"/>
              <a:chExt cx="285750" cy="266701"/>
            </a:xfrm>
          </p:grpSpPr>
          <p:sp>
            <p:nvSpPr>
              <p:cNvPr id="547" name="Google Shape;547;p28"/>
              <p:cNvSpPr/>
              <p:nvPr/>
            </p:nvSpPr>
            <p:spPr>
              <a:xfrm>
                <a:off x="4418013" y="3651251"/>
                <a:ext cx="98425" cy="90488"/>
              </a:xfrm>
              <a:custGeom>
                <a:avLst/>
                <a:gdLst/>
                <a:ahLst/>
                <a:cxnLst/>
                <a:rect l="l" t="t" r="r" b="b"/>
                <a:pathLst>
                  <a:path w="26" h="24" extrusionOk="0">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sp>
            <p:nvSpPr>
              <p:cNvPr id="548" name="Google Shape;548;p28"/>
              <p:cNvSpPr/>
              <p:nvPr/>
            </p:nvSpPr>
            <p:spPr>
              <a:xfrm>
                <a:off x="4456113" y="3475038"/>
                <a:ext cx="247650" cy="236538"/>
              </a:xfrm>
              <a:custGeom>
                <a:avLst/>
                <a:gdLst/>
                <a:ahLst/>
                <a:cxnLst/>
                <a:rect l="l" t="t" r="r" b="b"/>
                <a:pathLst>
                  <a:path w="66" h="63" extrusionOk="0">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grpSp>
        <p:nvGrpSpPr>
          <p:cNvPr id="549" name="Google Shape;549;p28"/>
          <p:cNvGrpSpPr/>
          <p:nvPr/>
        </p:nvGrpSpPr>
        <p:grpSpPr>
          <a:xfrm>
            <a:off x="1507741" y="3219353"/>
            <a:ext cx="2958251" cy="893833"/>
            <a:chOff x="1679271" y="2220559"/>
            <a:chExt cx="2960027" cy="893833"/>
          </a:xfrm>
        </p:grpSpPr>
        <p:sp>
          <p:nvSpPr>
            <p:cNvPr id="550" name="Google Shape;550;p28"/>
            <p:cNvSpPr txBox="1"/>
            <p:nvPr/>
          </p:nvSpPr>
          <p:spPr>
            <a:xfrm>
              <a:off x="2625698" y="2220559"/>
              <a:ext cx="2013600" cy="261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419" sz="1600" i="1">
                  <a:solidFill>
                    <a:srgbClr val="6B6B6B"/>
                  </a:solidFill>
                  <a:latin typeface="Fira Sans SemiBold"/>
                  <a:ea typeface="Fira Sans SemiBold"/>
                  <a:cs typeface="Fira Sans SemiBold"/>
                  <a:sym typeface="Fira Sans SemiBold"/>
                </a:rPr>
                <a:t>Descripción</a:t>
              </a:r>
              <a:endParaRPr/>
            </a:p>
          </p:txBody>
        </p:sp>
        <p:sp>
          <p:nvSpPr>
            <p:cNvPr id="551" name="Google Shape;551;p28"/>
            <p:cNvSpPr txBox="1"/>
            <p:nvPr/>
          </p:nvSpPr>
          <p:spPr>
            <a:xfrm>
              <a:off x="1679271" y="2560292"/>
              <a:ext cx="2879100" cy="5541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419" sz="1200">
                  <a:solidFill>
                    <a:srgbClr val="7F7F7F"/>
                  </a:solidFill>
                  <a:latin typeface="Microsoft Yahei"/>
                  <a:ea typeface="Microsoft Yahei"/>
                  <a:cs typeface="Microsoft Yahei"/>
                  <a:sym typeface="Microsoft Yahei"/>
                </a:rPr>
                <a:t>Escribe tu texto aquí, escribe tu texto aquí, escribe tu texto aquí, escribe tu texto aquí.</a:t>
              </a:r>
              <a:endParaRPr/>
            </a:p>
          </p:txBody>
        </p:sp>
      </p:grpSp>
      <p:grpSp>
        <p:nvGrpSpPr>
          <p:cNvPr id="552" name="Google Shape;552;p28"/>
          <p:cNvGrpSpPr/>
          <p:nvPr/>
        </p:nvGrpSpPr>
        <p:grpSpPr>
          <a:xfrm>
            <a:off x="1531010" y="4942193"/>
            <a:ext cx="2958251" cy="893833"/>
            <a:chOff x="1679271" y="2220559"/>
            <a:chExt cx="2960027" cy="893833"/>
          </a:xfrm>
        </p:grpSpPr>
        <p:sp>
          <p:nvSpPr>
            <p:cNvPr id="553" name="Google Shape;553;p28"/>
            <p:cNvSpPr txBox="1"/>
            <p:nvPr/>
          </p:nvSpPr>
          <p:spPr>
            <a:xfrm>
              <a:off x="2625698" y="2220559"/>
              <a:ext cx="2013600" cy="261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419" sz="1600" i="1">
                  <a:solidFill>
                    <a:srgbClr val="6B6B6B"/>
                  </a:solidFill>
                  <a:latin typeface="Fira Sans SemiBold"/>
                  <a:ea typeface="Fira Sans SemiBold"/>
                  <a:cs typeface="Fira Sans SemiBold"/>
                  <a:sym typeface="Fira Sans SemiBold"/>
                </a:rPr>
                <a:t>Descripción</a:t>
              </a:r>
              <a:endParaRPr/>
            </a:p>
          </p:txBody>
        </p:sp>
        <p:sp>
          <p:nvSpPr>
            <p:cNvPr id="554" name="Google Shape;554;p28"/>
            <p:cNvSpPr txBox="1"/>
            <p:nvPr/>
          </p:nvSpPr>
          <p:spPr>
            <a:xfrm>
              <a:off x="1679271" y="2560292"/>
              <a:ext cx="2879100" cy="5541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419" sz="1200">
                  <a:solidFill>
                    <a:srgbClr val="7F7F7F"/>
                  </a:solidFill>
                  <a:latin typeface="Microsoft Yahei"/>
                  <a:ea typeface="Microsoft Yahei"/>
                  <a:cs typeface="Microsoft Yahei"/>
                  <a:sym typeface="Microsoft Yahei"/>
                </a:rPr>
                <a:t>Escribe tu texto aquí, escribe tu texto aquí, escribe tu texto aquí, escribe tu texto aquí.</a:t>
              </a:r>
              <a:endParaRPr/>
            </a:p>
          </p:txBody>
        </p:sp>
      </p:grpSp>
      <p:grpSp>
        <p:nvGrpSpPr>
          <p:cNvPr id="555" name="Google Shape;555;p28"/>
          <p:cNvGrpSpPr/>
          <p:nvPr/>
        </p:nvGrpSpPr>
        <p:grpSpPr>
          <a:xfrm>
            <a:off x="7512598" y="1708547"/>
            <a:ext cx="2964234" cy="876560"/>
            <a:chOff x="1551218" y="2393032"/>
            <a:chExt cx="2966014" cy="876560"/>
          </a:xfrm>
        </p:grpSpPr>
        <p:sp>
          <p:nvSpPr>
            <p:cNvPr id="556" name="Google Shape;556;p28"/>
            <p:cNvSpPr txBox="1"/>
            <p:nvPr/>
          </p:nvSpPr>
          <p:spPr>
            <a:xfrm>
              <a:off x="1551218" y="2393032"/>
              <a:ext cx="2013600" cy="2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419" sz="1600" i="1">
                  <a:solidFill>
                    <a:srgbClr val="6B6B6B"/>
                  </a:solidFill>
                  <a:latin typeface="Fira Sans SemiBold"/>
                  <a:ea typeface="Fira Sans SemiBold"/>
                  <a:cs typeface="Fira Sans SemiBold"/>
                  <a:sym typeface="Fira Sans SemiBold"/>
                </a:rPr>
                <a:t>Descripción</a:t>
              </a:r>
              <a:endParaRPr/>
            </a:p>
          </p:txBody>
        </p:sp>
        <p:sp>
          <p:nvSpPr>
            <p:cNvPr id="557" name="Google Shape;557;p28"/>
            <p:cNvSpPr txBox="1"/>
            <p:nvPr/>
          </p:nvSpPr>
          <p:spPr>
            <a:xfrm>
              <a:off x="1638132" y="2715492"/>
              <a:ext cx="2879100"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419" sz="1200">
                  <a:solidFill>
                    <a:srgbClr val="7F7F7F"/>
                  </a:solidFill>
                  <a:latin typeface="Microsoft Yahei"/>
                  <a:ea typeface="Microsoft Yahei"/>
                  <a:cs typeface="Microsoft Yahei"/>
                  <a:sym typeface="Microsoft Yahei"/>
                </a:rPr>
                <a:t>Escribe tu texto aquí, escribe tu texto aquí, escribe tu texto aquí, escribe tu texto aquí.</a:t>
              </a:r>
              <a:endParaRPr/>
            </a:p>
          </p:txBody>
        </p:sp>
      </p:grpSp>
      <p:sp>
        <p:nvSpPr>
          <p:cNvPr id="558" name="Google Shape;558;p28"/>
          <p:cNvSpPr txBox="1"/>
          <p:nvPr/>
        </p:nvSpPr>
        <p:spPr>
          <a:xfrm>
            <a:off x="7568894" y="3173075"/>
            <a:ext cx="2012400" cy="2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419" sz="1600" i="1">
                <a:solidFill>
                  <a:srgbClr val="6B6B6B"/>
                </a:solidFill>
                <a:latin typeface="Fira Sans SemiBold"/>
                <a:ea typeface="Fira Sans SemiBold"/>
                <a:cs typeface="Fira Sans SemiBold"/>
                <a:sym typeface="Fira Sans SemiBold"/>
              </a:rPr>
              <a:t>Descripción</a:t>
            </a:r>
            <a:endParaRPr/>
          </a:p>
        </p:txBody>
      </p:sp>
      <p:sp>
        <p:nvSpPr>
          <p:cNvPr id="559" name="Google Shape;559;p28"/>
          <p:cNvSpPr txBox="1"/>
          <p:nvPr/>
        </p:nvSpPr>
        <p:spPr>
          <a:xfrm>
            <a:off x="7655756" y="3495528"/>
            <a:ext cx="2877300"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419" sz="1200">
                <a:solidFill>
                  <a:srgbClr val="7F7F7F"/>
                </a:solidFill>
                <a:latin typeface="Microsoft Yahei"/>
                <a:ea typeface="Microsoft Yahei"/>
                <a:cs typeface="Microsoft Yahei"/>
                <a:sym typeface="Microsoft Yahei"/>
              </a:rPr>
              <a:t>Escribe tu texto aquí, escribe tu texto aquí, escribe tu texto aquí, escribe tu texto aquí.</a:t>
            </a:r>
            <a:endParaRPr/>
          </a:p>
        </p:txBody>
      </p:sp>
      <p:sp>
        <p:nvSpPr>
          <p:cNvPr id="560" name="Google Shape;560;p28"/>
          <p:cNvSpPr txBox="1"/>
          <p:nvPr/>
        </p:nvSpPr>
        <p:spPr>
          <a:xfrm>
            <a:off x="7568894" y="4889497"/>
            <a:ext cx="2012400" cy="2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419" sz="1600" i="1">
                <a:solidFill>
                  <a:srgbClr val="6B6B6B"/>
                </a:solidFill>
                <a:latin typeface="Fira Sans SemiBold"/>
                <a:ea typeface="Fira Sans SemiBold"/>
                <a:cs typeface="Fira Sans SemiBold"/>
                <a:sym typeface="Fira Sans SemiBold"/>
              </a:rPr>
              <a:t>Descripción</a:t>
            </a:r>
            <a:endParaRPr/>
          </a:p>
        </p:txBody>
      </p:sp>
      <p:sp>
        <p:nvSpPr>
          <p:cNvPr id="561" name="Google Shape;561;p28"/>
          <p:cNvSpPr txBox="1"/>
          <p:nvPr/>
        </p:nvSpPr>
        <p:spPr>
          <a:xfrm>
            <a:off x="7655756" y="5211950"/>
            <a:ext cx="2877300"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419" sz="1200">
                <a:solidFill>
                  <a:srgbClr val="7F7F7F"/>
                </a:solidFill>
                <a:latin typeface="Microsoft Yahei"/>
                <a:ea typeface="Microsoft Yahei"/>
                <a:cs typeface="Microsoft Yahei"/>
                <a:sym typeface="Microsoft Yahei"/>
              </a:rPr>
              <a:t>Escribe tu texto aquí, escribe tu texto aquí, escribe tu texto aquí, escribe tu texto aquí.</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9"/>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RECURSOS</a:t>
            </a:r>
            <a:endParaRPr/>
          </a:p>
        </p:txBody>
      </p:sp>
      <p:sp>
        <p:nvSpPr>
          <p:cNvPr id="567" name="Google Shape;567;p29"/>
          <p:cNvSpPr/>
          <p:nvPr/>
        </p:nvSpPr>
        <p:spPr>
          <a:xfrm>
            <a:off x="342900" y="1151906"/>
            <a:ext cx="3223500" cy="4779000"/>
          </a:xfrm>
          <a:prstGeom prst="rect">
            <a:avLst/>
          </a:prstGeom>
          <a:solidFill>
            <a:srgbClr val="F3C1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1800">
                <a:solidFill>
                  <a:srgbClr val="FFFFFF"/>
                </a:solidFill>
                <a:latin typeface="Calibri"/>
                <a:ea typeface="Calibri"/>
                <a:cs typeface="Calibri"/>
                <a:sym typeface="Calibri"/>
              </a:rPr>
              <a:t>Puede usar cualquiera de estos íconos, cambiarlos de color y usarlos para su presentación</a:t>
            </a:r>
            <a:endParaRPr/>
          </a:p>
        </p:txBody>
      </p:sp>
      <p:sp>
        <p:nvSpPr>
          <p:cNvPr id="568" name="Google Shape;568;p29"/>
          <p:cNvSpPr txBox="1"/>
          <p:nvPr/>
        </p:nvSpPr>
        <p:spPr>
          <a:xfrm>
            <a:off x="758195" y="2015708"/>
            <a:ext cx="2211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569" name="Google Shape;569;p29"/>
          <p:cNvSpPr/>
          <p:nvPr/>
        </p:nvSpPr>
        <p:spPr>
          <a:xfrm>
            <a:off x="4167477" y="1027472"/>
            <a:ext cx="546882" cy="546550"/>
          </a:xfrm>
          <a:custGeom>
            <a:avLst/>
            <a:gdLst/>
            <a:ahLst/>
            <a:cxnLst/>
            <a:rect l="l" t="t" r="r" b="b"/>
            <a:pathLst>
              <a:path w="2103393" h="2102114" extrusionOk="0">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0" name="Google Shape;570;p29"/>
          <p:cNvSpPr/>
          <p:nvPr/>
        </p:nvSpPr>
        <p:spPr>
          <a:xfrm>
            <a:off x="5044119" y="1126560"/>
            <a:ext cx="542700" cy="451970"/>
          </a:xfrm>
          <a:custGeom>
            <a:avLst/>
            <a:gdLst/>
            <a:ahLst/>
            <a:cxnLst/>
            <a:rect l="l" t="t" r="r" b="b"/>
            <a:pathLst>
              <a:path w="3240001" h="2698329" extrusionOk="0">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1" name="Google Shape;571;p29"/>
          <p:cNvSpPr/>
          <p:nvPr/>
        </p:nvSpPr>
        <p:spPr>
          <a:xfrm>
            <a:off x="6813708" y="1057864"/>
            <a:ext cx="488544" cy="486371"/>
          </a:xfrm>
          <a:custGeom>
            <a:avLst/>
            <a:gdLst/>
            <a:ahLst/>
            <a:cxnLst/>
            <a:rect l="l" t="t" r="r" b="b"/>
            <a:pathLst>
              <a:path w="3203570" h="3242474" extrusionOk="0">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2" name="Google Shape;572;p29"/>
          <p:cNvSpPr/>
          <p:nvPr/>
        </p:nvSpPr>
        <p:spPr>
          <a:xfrm>
            <a:off x="5906260" y="1069993"/>
            <a:ext cx="546321" cy="462240"/>
          </a:xfrm>
          <a:custGeom>
            <a:avLst/>
            <a:gdLst/>
            <a:ahLst/>
            <a:cxnLst/>
            <a:rect l="l" t="t" r="r" b="b"/>
            <a:pathLst>
              <a:path w="3213653" h="2719059" extrusionOk="0">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3" name="Google Shape;573;p29"/>
          <p:cNvSpPr/>
          <p:nvPr/>
        </p:nvSpPr>
        <p:spPr>
          <a:xfrm rot="-2700000">
            <a:off x="7685675" y="2126792"/>
            <a:ext cx="527451" cy="450166"/>
          </a:xfrm>
          <a:custGeom>
            <a:avLst/>
            <a:gdLst/>
            <a:ahLst/>
            <a:cxnLst/>
            <a:rect l="l" t="t" r="r" b="b"/>
            <a:pathLst>
              <a:path w="3552042" h="3031575" extrusionOk="0">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4" name="Google Shape;574;p29"/>
          <p:cNvSpPr/>
          <p:nvPr/>
        </p:nvSpPr>
        <p:spPr>
          <a:xfrm>
            <a:off x="8428929" y="1062131"/>
            <a:ext cx="641133" cy="479096"/>
          </a:xfrm>
          <a:custGeom>
            <a:avLst/>
            <a:gdLst/>
            <a:ahLst/>
            <a:cxnLst/>
            <a:rect l="l" t="t" r="r" b="b"/>
            <a:pathLst>
              <a:path w="3246245" h="2425805" extrusionOk="0">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5" name="Google Shape;575;p29"/>
          <p:cNvSpPr/>
          <p:nvPr/>
        </p:nvSpPr>
        <p:spPr>
          <a:xfrm>
            <a:off x="10200209" y="1160808"/>
            <a:ext cx="548035" cy="280703"/>
          </a:xfrm>
          <a:custGeom>
            <a:avLst/>
            <a:gdLst/>
            <a:ahLst/>
            <a:cxnLst/>
            <a:rect l="l" t="t" r="r" b="b"/>
            <a:pathLst>
              <a:path w="3372524" h="1727404" extrusionOk="0">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576" name="Google Shape;576;p29"/>
          <p:cNvSpPr/>
          <p:nvPr/>
        </p:nvSpPr>
        <p:spPr>
          <a:xfrm>
            <a:off x="7749980" y="1049848"/>
            <a:ext cx="400590" cy="503741"/>
          </a:xfrm>
          <a:custGeom>
            <a:avLst/>
            <a:gdLst/>
            <a:ahLst/>
            <a:cxnLst/>
            <a:rect l="l" t="t" r="r" b="b"/>
            <a:pathLst>
              <a:path w="2427821" h="3249943" extrusionOk="0">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7" name="Google Shape;577;p29"/>
          <p:cNvSpPr/>
          <p:nvPr/>
        </p:nvSpPr>
        <p:spPr>
          <a:xfrm>
            <a:off x="9357063" y="1050898"/>
            <a:ext cx="500614" cy="498304"/>
          </a:xfrm>
          <a:custGeom>
            <a:avLst/>
            <a:gdLst/>
            <a:ahLst/>
            <a:cxnLst/>
            <a:rect l="l" t="t" r="r" b="b"/>
            <a:pathLst>
              <a:path w="3229769" h="3214867" extrusionOk="0">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78" name="Google Shape;578;p29"/>
          <p:cNvSpPr/>
          <p:nvPr/>
        </p:nvSpPr>
        <p:spPr>
          <a:xfrm>
            <a:off x="11132071" y="1105266"/>
            <a:ext cx="292031" cy="391007"/>
          </a:xfrm>
          <a:custGeom>
            <a:avLst/>
            <a:gdLst/>
            <a:ahLst/>
            <a:cxnLst/>
            <a:rect l="l" t="t" r="r" b="b"/>
            <a:pathLst>
              <a:path w="2433593" h="3258388" extrusionOk="0">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grpSp>
        <p:nvGrpSpPr>
          <p:cNvPr id="579" name="Google Shape;579;p29"/>
          <p:cNvGrpSpPr/>
          <p:nvPr/>
        </p:nvGrpSpPr>
        <p:grpSpPr>
          <a:xfrm>
            <a:off x="8560835" y="2078522"/>
            <a:ext cx="355661" cy="603619"/>
            <a:chOff x="1960331" y="2060848"/>
            <a:chExt cx="2028872" cy="3463103"/>
          </a:xfrm>
        </p:grpSpPr>
        <p:sp>
          <p:nvSpPr>
            <p:cNvPr id="580" name="Google Shape;580;p29"/>
            <p:cNvSpPr/>
            <p:nvPr/>
          </p:nvSpPr>
          <p:spPr>
            <a:xfrm>
              <a:off x="2483768" y="206084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81" name="Google Shape;581;p29"/>
            <p:cNvSpPr/>
            <p:nvPr/>
          </p:nvSpPr>
          <p:spPr>
            <a:xfrm rot="-344346">
              <a:off x="2170500" y="2710464"/>
              <a:ext cx="1505454" cy="1015767"/>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82" name="Google Shape;582;p29"/>
            <p:cNvSpPr/>
            <p:nvPr/>
          </p:nvSpPr>
          <p:spPr>
            <a:xfrm rot="-967356">
              <a:off x="2071683" y="3466522"/>
              <a:ext cx="1504386" cy="1015046"/>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83" name="Google Shape;583;p29"/>
            <p:cNvSpPr/>
            <p:nvPr/>
          </p:nvSpPr>
          <p:spPr>
            <a:xfrm rot="-1971343">
              <a:off x="2257667" y="4181132"/>
              <a:ext cx="1505364" cy="1015706"/>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grpSp>
      <p:sp>
        <p:nvSpPr>
          <p:cNvPr id="584" name="Google Shape;584;p29"/>
          <p:cNvSpPr/>
          <p:nvPr/>
        </p:nvSpPr>
        <p:spPr>
          <a:xfrm>
            <a:off x="9520487" y="2078442"/>
            <a:ext cx="174734" cy="544903"/>
          </a:xfrm>
          <a:custGeom>
            <a:avLst/>
            <a:gdLst/>
            <a:ahLst/>
            <a:cxnLst/>
            <a:rect l="l" t="t" r="r" b="b"/>
            <a:pathLst>
              <a:path w="785322" h="2449001" extrusionOk="0">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85" name="Google Shape;585;p29"/>
          <p:cNvSpPr/>
          <p:nvPr/>
        </p:nvSpPr>
        <p:spPr>
          <a:xfrm>
            <a:off x="5920686" y="2065679"/>
            <a:ext cx="517475" cy="571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86" name="Google Shape;586;p29"/>
          <p:cNvSpPr/>
          <p:nvPr/>
        </p:nvSpPr>
        <p:spPr>
          <a:xfrm>
            <a:off x="6784689" y="2078413"/>
            <a:ext cx="544580" cy="547389"/>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grpSp>
        <p:nvGrpSpPr>
          <p:cNvPr id="587" name="Google Shape;587;p29"/>
          <p:cNvGrpSpPr/>
          <p:nvPr/>
        </p:nvGrpSpPr>
        <p:grpSpPr>
          <a:xfrm>
            <a:off x="5056059" y="2023920"/>
            <a:ext cx="546277" cy="613649"/>
            <a:chOff x="4835382" y="-162290"/>
            <a:chExt cx="3081091" cy="3461077"/>
          </a:xfrm>
        </p:grpSpPr>
        <p:sp>
          <p:nvSpPr>
            <p:cNvPr id="588" name="Google Shape;588;p29"/>
            <p:cNvSpPr/>
            <p:nvPr/>
          </p:nvSpPr>
          <p:spPr>
            <a:xfrm>
              <a:off x="4835382" y="73243"/>
              <a:ext cx="2919028" cy="3225544"/>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89" name="Google Shape;589;p29"/>
            <p:cNvSpPr/>
            <p:nvPr/>
          </p:nvSpPr>
          <p:spPr>
            <a:xfrm rot="-3498965">
              <a:off x="5908421" y="-59460"/>
              <a:ext cx="1437394" cy="2143164"/>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grpSp>
      <p:sp>
        <p:nvSpPr>
          <p:cNvPr id="590" name="Google Shape;590;p29"/>
          <p:cNvSpPr/>
          <p:nvPr/>
        </p:nvSpPr>
        <p:spPr>
          <a:xfrm>
            <a:off x="4208948" y="2096728"/>
            <a:ext cx="460862" cy="506584"/>
          </a:xfrm>
          <a:custGeom>
            <a:avLst/>
            <a:gdLst/>
            <a:ahLst/>
            <a:cxnLst/>
            <a:rect l="l" t="t" r="r" b="b"/>
            <a:pathLst>
              <a:path w="2926108" h="3216409" extrusionOk="0">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1" name="Google Shape;591;p29"/>
          <p:cNvSpPr/>
          <p:nvPr/>
        </p:nvSpPr>
        <p:spPr>
          <a:xfrm>
            <a:off x="10190115" y="2078442"/>
            <a:ext cx="571237" cy="547223"/>
          </a:xfrm>
          <a:custGeom>
            <a:avLst/>
            <a:gdLst/>
            <a:ahLst/>
            <a:cxnLst/>
            <a:rect l="l" t="t" r="r" b="b"/>
            <a:pathLst>
              <a:path w="3745816" h="3316502" extrusionOk="0">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2" name="Google Shape;592;p29"/>
          <p:cNvSpPr/>
          <p:nvPr/>
        </p:nvSpPr>
        <p:spPr>
          <a:xfrm>
            <a:off x="4248733" y="3256708"/>
            <a:ext cx="386456" cy="549464"/>
          </a:xfrm>
          <a:custGeom>
            <a:avLst/>
            <a:gdLst/>
            <a:ahLst/>
            <a:cxnLst/>
            <a:rect l="l" t="t" r="r" b="b"/>
            <a:pathLst>
              <a:path w="2273269" h="3232141" extrusionOk="0">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3" name="Google Shape;593;p29"/>
          <p:cNvSpPr/>
          <p:nvPr/>
        </p:nvSpPr>
        <p:spPr>
          <a:xfrm>
            <a:off x="11005608" y="2078442"/>
            <a:ext cx="542700" cy="542700"/>
          </a:xfrm>
          <a:custGeom>
            <a:avLst/>
            <a:gdLst/>
            <a:ahLst/>
            <a:cxnLst/>
            <a:rect l="l" t="t" r="r" b="b"/>
            <a:pathLst>
              <a:path w="3240000" h="3240000" extrusionOk="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4" name="Google Shape;594;p29"/>
          <p:cNvSpPr/>
          <p:nvPr/>
        </p:nvSpPr>
        <p:spPr>
          <a:xfrm>
            <a:off x="5072919" y="3256708"/>
            <a:ext cx="480505" cy="542700"/>
          </a:xfrm>
          <a:custGeom>
            <a:avLst/>
            <a:gdLst/>
            <a:ahLst/>
            <a:cxnLst/>
            <a:rect l="l" t="t" r="r" b="b"/>
            <a:pathLst>
              <a:path w="2868687" h="3240000" extrusionOk="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5" name="Google Shape;595;p29"/>
          <p:cNvSpPr/>
          <p:nvPr/>
        </p:nvSpPr>
        <p:spPr>
          <a:xfrm>
            <a:off x="7691920" y="3274755"/>
            <a:ext cx="514020" cy="503978"/>
          </a:xfrm>
          <a:custGeom>
            <a:avLst/>
            <a:gdLst/>
            <a:ahLst/>
            <a:cxnLst/>
            <a:rect l="l" t="t" r="r" b="b"/>
            <a:pathLst>
              <a:path w="3263621" h="3199863" extrusionOk="0">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6" name="Google Shape;596;p29"/>
          <p:cNvSpPr/>
          <p:nvPr/>
        </p:nvSpPr>
        <p:spPr>
          <a:xfrm>
            <a:off x="6799898" y="3313656"/>
            <a:ext cx="510300" cy="430078"/>
          </a:xfrm>
          <a:custGeom>
            <a:avLst/>
            <a:gdLst/>
            <a:ahLst/>
            <a:cxnLst/>
            <a:rect l="l" t="t" r="r" b="b"/>
            <a:pathLst>
              <a:path w="3240000" h="2730652" extrusionOk="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7" name="Google Shape;597;p29"/>
          <p:cNvSpPr/>
          <p:nvPr/>
        </p:nvSpPr>
        <p:spPr>
          <a:xfrm>
            <a:off x="5922843" y="3275543"/>
            <a:ext cx="510300" cy="505824"/>
          </a:xfrm>
          <a:custGeom>
            <a:avLst/>
            <a:gdLst/>
            <a:ahLst/>
            <a:cxnLst/>
            <a:rect l="l" t="t" r="r" b="b"/>
            <a:pathLst>
              <a:path w="3240000" h="3211580" extrusionOk="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8" name="Google Shape;598;p29"/>
          <p:cNvSpPr/>
          <p:nvPr/>
        </p:nvSpPr>
        <p:spPr>
          <a:xfrm rot="2928844">
            <a:off x="8509353" y="3276839"/>
            <a:ext cx="480223" cy="510885"/>
          </a:xfrm>
          <a:custGeom>
            <a:avLst/>
            <a:gdLst/>
            <a:ahLst/>
            <a:cxnLst/>
            <a:rect l="l" t="t" r="r" b="b"/>
            <a:pathLst>
              <a:path w="3011706" h="3204001" extrusionOk="0">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599" name="Google Shape;599;p29"/>
          <p:cNvSpPr/>
          <p:nvPr/>
        </p:nvSpPr>
        <p:spPr>
          <a:xfrm rot="-2700000" flipH="1">
            <a:off x="6098087" y="4339814"/>
            <a:ext cx="168181" cy="657773"/>
          </a:xfrm>
          <a:custGeom>
            <a:avLst/>
            <a:gdLst/>
            <a:ahLst/>
            <a:cxnLst/>
            <a:rect l="l" t="t" r="r" b="b"/>
            <a:pathLst>
              <a:path w="1081111" h="4228323" extrusionOk="0">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0" name="Google Shape;600;p29"/>
          <p:cNvSpPr/>
          <p:nvPr/>
        </p:nvSpPr>
        <p:spPr>
          <a:xfrm>
            <a:off x="11107154" y="3256708"/>
            <a:ext cx="342758" cy="545355"/>
          </a:xfrm>
          <a:custGeom>
            <a:avLst/>
            <a:gdLst/>
            <a:ahLst/>
            <a:cxnLst/>
            <a:rect l="l" t="t" r="r" b="b"/>
            <a:pathLst>
              <a:path w="2016224" h="3207971" extrusionOk="0">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1" name="Google Shape;601;p29"/>
          <p:cNvSpPr/>
          <p:nvPr/>
        </p:nvSpPr>
        <p:spPr>
          <a:xfrm>
            <a:off x="9334795" y="3256708"/>
            <a:ext cx="542700" cy="542700"/>
          </a:xfrm>
          <a:custGeom>
            <a:avLst/>
            <a:gdLst/>
            <a:ahLst/>
            <a:cxnLst/>
            <a:rect l="l" t="t" r="r" b="b"/>
            <a:pathLst>
              <a:path w="3240000" h="3240000" extrusionOk="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2" name="Google Shape;602;p29"/>
          <p:cNvSpPr/>
          <p:nvPr/>
        </p:nvSpPr>
        <p:spPr>
          <a:xfrm>
            <a:off x="10200582" y="3256708"/>
            <a:ext cx="548313" cy="549060"/>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3" name="Google Shape;603;p29"/>
          <p:cNvSpPr/>
          <p:nvPr/>
        </p:nvSpPr>
        <p:spPr>
          <a:xfrm rot="10800000">
            <a:off x="5064070" y="4397147"/>
            <a:ext cx="502955" cy="545357"/>
          </a:xfrm>
          <a:custGeom>
            <a:avLst/>
            <a:gdLst/>
            <a:ahLst/>
            <a:cxnLst/>
            <a:rect l="l" t="t" r="r" b="b"/>
            <a:pathLst>
              <a:path w="2958558" h="3207983" extrusionOk="0">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04" name="Google Shape;604;p29"/>
          <p:cNvSpPr/>
          <p:nvPr/>
        </p:nvSpPr>
        <p:spPr>
          <a:xfrm rot="10800000">
            <a:off x="8586217" y="4381739"/>
            <a:ext cx="327270" cy="535364"/>
          </a:xfrm>
          <a:custGeom>
            <a:avLst/>
            <a:gdLst/>
            <a:ahLst/>
            <a:cxnLst/>
            <a:rect l="l" t="t" r="r" b="b"/>
            <a:pathLst>
              <a:path w="3636337" h="7138182" extrusionOk="0">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05" name="Google Shape;605;p29"/>
          <p:cNvSpPr/>
          <p:nvPr/>
        </p:nvSpPr>
        <p:spPr>
          <a:xfrm>
            <a:off x="6795655" y="4522954"/>
            <a:ext cx="524508" cy="293825"/>
          </a:xfrm>
          <a:custGeom>
            <a:avLst/>
            <a:gdLst/>
            <a:ahLst/>
            <a:cxnLst/>
            <a:rect l="l" t="t" r="r" b="b"/>
            <a:pathLst>
              <a:path w="4560938" h="2554996" extrusionOk="0">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6" name="Google Shape;606;p29"/>
          <p:cNvSpPr/>
          <p:nvPr/>
        </p:nvSpPr>
        <p:spPr>
          <a:xfrm>
            <a:off x="11009411" y="4421744"/>
            <a:ext cx="535597" cy="536418"/>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7" name="Google Shape;607;p29"/>
          <p:cNvSpPr/>
          <p:nvPr/>
        </p:nvSpPr>
        <p:spPr>
          <a:xfrm rot="-5400000" flipH="1">
            <a:off x="9339006" y="5379364"/>
            <a:ext cx="556436" cy="524029"/>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08" name="Google Shape;608;p29"/>
          <p:cNvSpPr/>
          <p:nvPr/>
        </p:nvSpPr>
        <p:spPr>
          <a:xfrm>
            <a:off x="7742005" y="4460845"/>
            <a:ext cx="419784" cy="419329"/>
          </a:xfrm>
          <a:custGeom>
            <a:avLst/>
            <a:gdLst/>
            <a:ahLst/>
            <a:cxnLst/>
            <a:rect l="l" t="t" r="r" b="b"/>
            <a:pathLst>
              <a:path w="3229104" h="3225610" extrusionOk="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09" name="Google Shape;609;p29"/>
          <p:cNvSpPr/>
          <p:nvPr/>
        </p:nvSpPr>
        <p:spPr>
          <a:xfrm>
            <a:off x="9334795" y="4530110"/>
            <a:ext cx="546301" cy="277914"/>
          </a:xfrm>
          <a:custGeom>
            <a:avLst/>
            <a:gdLst/>
            <a:ahLst/>
            <a:cxnLst/>
            <a:rect l="l" t="t" r="r" b="b"/>
            <a:pathLst>
              <a:path w="3261500" h="1659188" extrusionOk="0">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10" name="Google Shape;610;p29"/>
          <p:cNvSpPr/>
          <p:nvPr/>
        </p:nvSpPr>
        <p:spPr>
          <a:xfrm rot="2175230">
            <a:off x="10217698" y="4396419"/>
            <a:ext cx="508784" cy="548970"/>
          </a:xfrm>
          <a:custGeom>
            <a:avLst/>
            <a:gdLst/>
            <a:ahLst/>
            <a:cxnLst/>
            <a:rect l="l" t="t" r="r" b="b"/>
            <a:pathLst>
              <a:path w="2735240" h="2951283" extrusionOk="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11" name="Google Shape;611;p29"/>
          <p:cNvSpPr/>
          <p:nvPr/>
        </p:nvSpPr>
        <p:spPr>
          <a:xfrm>
            <a:off x="4215437" y="4395821"/>
            <a:ext cx="452930" cy="548904"/>
          </a:xfrm>
          <a:custGeom>
            <a:avLst/>
            <a:gdLst/>
            <a:ahLst/>
            <a:cxnLst/>
            <a:rect l="l" t="t" r="r" b="b"/>
            <a:pathLst>
              <a:path w="2664297" h="3228846" extrusionOk="0">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12" name="Google Shape;612;p29"/>
          <p:cNvSpPr/>
          <p:nvPr/>
        </p:nvSpPr>
        <p:spPr>
          <a:xfrm>
            <a:off x="5047035" y="5386171"/>
            <a:ext cx="534659" cy="534600"/>
          </a:xfrm>
          <a:custGeom>
            <a:avLst/>
            <a:gdLst/>
            <a:ahLst/>
            <a:cxnLst/>
            <a:rect l="l" t="t" r="r" b="b"/>
            <a:pathLst>
              <a:path w="3960440" h="3960000" extrusionOk="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13" name="Google Shape;613;p29"/>
          <p:cNvSpPr/>
          <p:nvPr/>
        </p:nvSpPr>
        <p:spPr>
          <a:xfrm>
            <a:off x="4173055" y="5386171"/>
            <a:ext cx="534659" cy="534659"/>
          </a:xfrm>
          <a:custGeom>
            <a:avLst/>
            <a:gdLst/>
            <a:ahLst/>
            <a:cxnLst/>
            <a:rect l="l" t="t" r="r" b="b"/>
            <a:pathLst>
              <a:path w="3888432" h="3960440" extrusionOk="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14" name="Google Shape;614;p29"/>
          <p:cNvSpPr/>
          <p:nvPr/>
        </p:nvSpPr>
        <p:spPr>
          <a:xfrm>
            <a:off x="6788758" y="5386171"/>
            <a:ext cx="534600" cy="534600"/>
          </a:xfrm>
          <a:custGeom>
            <a:avLst/>
            <a:gdLst/>
            <a:ahLst/>
            <a:cxnLst/>
            <a:rect l="l" t="t" r="r" b="b"/>
            <a:pathLst>
              <a:path w="3960000" h="3960000" extrusionOk="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15" name="Google Shape;615;p29"/>
          <p:cNvSpPr/>
          <p:nvPr/>
        </p:nvSpPr>
        <p:spPr>
          <a:xfrm>
            <a:off x="5911703" y="5386171"/>
            <a:ext cx="534600" cy="534600"/>
          </a:xfrm>
          <a:custGeom>
            <a:avLst/>
            <a:gdLst/>
            <a:ahLst/>
            <a:cxnLst/>
            <a:rect l="l" t="t" r="r" b="b"/>
            <a:pathLst>
              <a:path w="3960000" h="3960000" extrusionOk="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16" name="Google Shape;616;p29"/>
          <p:cNvSpPr/>
          <p:nvPr/>
        </p:nvSpPr>
        <p:spPr>
          <a:xfrm>
            <a:off x="7681699" y="5375288"/>
            <a:ext cx="533793" cy="542700"/>
          </a:xfrm>
          <a:custGeom>
            <a:avLst/>
            <a:gdLst/>
            <a:ahLst/>
            <a:cxnLst/>
            <a:rect l="l" t="t" r="r" b="b"/>
            <a:pathLst>
              <a:path w="3186824" h="3240000" extrusionOk="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17" name="Google Shape;617;p29"/>
          <p:cNvSpPr/>
          <p:nvPr/>
        </p:nvSpPr>
        <p:spPr>
          <a:xfrm>
            <a:off x="8496302" y="5412939"/>
            <a:ext cx="502381" cy="507326"/>
          </a:xfrm>
          <a:custGeom>
            <a:avLst/>
            <a:gdLst/>
            <a:ahLst/>
            <a:cxnLst/>
            <a:rect l="l" t="t" r="r" b="b"/>
            <a:pathLst>
              <a:path w="3189723" h="3221116" extrusionOk="0">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18" name="Google Shape;618;p29"/>
          <p:cNvSpPr/>
          <p:nvPr/>
        </p:nvSpPr>
        <p:spPr>
          <a:xfrm>
            <a:off x="11037601" y="5375288"/>
            <a:ext cx="562127" cy="547124"/>
          </a:xfrm>
          <a:custGeom>
            <a:avLst/>
            <a:gdLst/>
            <a:ahLst/>
            <a:cxnLst/>
            <a:rect l="l" t="t" r="r" b="b"/>
            <a:pathLst>
              <a:path w="3306630" h="3218379" extrusionOk="0">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19" name="Google Shape;619;p29"/>
          <p:cNvSpPr/>
          <p:nvPr/>
        </p:nvSpPr>
        <p:spPr>
          <a:xfrm>
            <a:off x="10284579" y="5376388"/>
            <a:ext cx="439622" cy="554306"/>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0"/>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RECURSOS</a:t>
            </a:r>
            <a:endParaRPr/>
          </a:p>
        </p:txBody>
      </p:sp>
      <p:sp>
        <p:nvSpPr>
          <p:cNvPr id="625" name="Google Shape;625;p30"/>
          <p:cNvSpPr/>
          <p:nvPr/>
        </p:nvSpPr>
        <p:spPr>
          <a:xfrm rot="10800000">
            <a:off x="7773090" y="4164048"/>
            <a:ext cx="205479" cy="639900"/>
          </a:xfrm>
          <a:custGeom>
            <a:avLst/>
            <a:gdLst/>
            <a:ahLst/>
            <a:cxnLst/>
            <a:rect l="l" t="t" r="r" b="b"/>
            <a:pathLst>
              <a:path w="1040400" h="3240000" extrusionOk="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26" name="Google Shape;626;p30"/>
          <p:cNvSpPr/>
          <p:nvPr/>
        </p:nvSpPr>
        <p:spPr>
          <a:xfrm>
            <a:off x="8299611" y="4234750"/>
            <a:ext cx="492302" cy="491503"/>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27" name="Google Shape;627;p30"/>
          <p:cNvSpPr/>
          <p:nvPr/>
        </p:nvSpPr>
        <p:spPr>
          <a:xfrm rot="-5400000">
            <a:off x="4482985" y="3249939"/>
            <a:ext cx="412972" cy="492371"/>
          </a:xfrm>
          <a:custGeom>
            <a:avLst/>
            <a:gdLst/>
            <a:ahLst/>
            <a:cxnLst/>
            <a:rect l="l" t="t" r="r" b="b"/>
            <a:pathLst>
              <a:path w="2708011" h="3228660" extrusionOk="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28" name="Google Shape;628;p30"/>
          <p:cNvSpPr/>
          <p:nvPr/>
        </p:nvSpPr>
        <p:spPr>
          <a:xfrm>
            <a:off x="9272926" y="3222627"/>
            <a:ext cx="456968" cy="54622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29" name="Google Shape;629;p30"/>
          <p:cNvSpPr/>
          <p:nvPr/>
        </p:nvSpPr>
        <p:spPr>
          <a:xfrm>
            <a:off x="9862578" y="4289020"/>
            <a:ext cx="479629" cy="387096"/>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0" name="Google Shape;630;p30"/>
          <p:cNvSpPr/>
          <p:nvPr/>
        </p:nvSpPr>
        <p:spPr>
          <a:xfrm>
            <a:off x="10000515" y="3253843"/>
            <a:ext cx="477900" cy="477900"/>
          </a:xfrm>
          <a:custGeom>
            <a:avLst/>
            <a:gdLst/>
            <a:ahLst/>
            <a:cxnLst/>
            <a:rect l="l" t="t" r="r" b="b"/>
            <a:pathLst>
              <a:path w="3240000" h="3240000" extrusionOk="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1" name="Google Shape;631;p30"/>
          <p:cNvSpPr/>
          <p:nvPr/>
        </p:nvSpPr>
        <p:spPr>
          <a:xfrm>
            <a:off x="10698903" y="5136521"/>
            <a:ext cx="504738" cy="539431"/>
          </a:xfrm>
          <a:custGeom>
            <a:avLst/>
            <a:gdLst/>
            <a:ahLst/>
            <a:cxnLst/>
            <a:rect l="l" t="t" r="r" b="b"/>
            <a:pathLst>
              <a:path w="2969045" h="3173121" extrusionOk="0">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2" name="Google Shape;632;p30"/>
          <p:cNvSpPr/>
          <p:nvPr/>
        </p:nvSpPr>
        <p:spPr>
          <a:xfrm>
            <a:off x="10675238" y="2316597"/>
            <a:ext cx="552303" cy="404751"/>
          </a:xfrm>
          <a:custGeom>
            <a:avLst/>
            <a:gdLst/>
            <a:ahLst/>
            <a:cxnLst/>
            <a:rect l="l" t="t" r="r" b="b"/>
            <a:pathLst>
              <a:path w="3248842" h="2380886" extrusionOk="0">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3" name="Google Shape;633;p30"/>
          <p:cNvSpPr/>
          <p:nvPr/>
        </p:nvSpPr>
        <p:spPr>
          <a:xfrm>
            <a:off x="9253220" y="5137849"/>
            <a:ext cx="526168" cy="532833"/>
          </a:xfrm>
          <a:custGeom>
            <a:avLst/>
            <a:gdLst/>
            <a:ahLst/>
            <a:cxnLst/>
            <a:rect l="l" t="t" r="r" b="b"/>
            <a:pathLst>
              <a:path w="2844151" h="2880180" extrusionOk="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34" name="Google Shape;634;p30"/>
          <p:cNvSpPr/>
          <p:nvPr/>
        </p:nvSpPr>
        <p:spPr>
          <a:xfrm rot="9913036">
            <a:off x="9961568" y="1280740"/>
            <a:ext cx="541919" cy="460256"/>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5" name="Google Shape;635;p30"/>
          <p:cNvSpPr/>
          <p:nvPr/>
        </p:nvSpPr>
        <p:spPr>
          <a:xfrm>
            <a:off x="4377459" y="4212781"/>
            <a:ext cx="542700" cy="5427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36" name="Google Shape;636;p30"/>
          <p:cNvSpPr/>
          <p:nvPr/>
        </p:nvSpPr>
        <p:spPr>
          <a:xfrm>
            <a:off x="8609337" y="3252642"/>
            <a:ext cx="391358" cy="484280"/>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7" name="Google Shape;637;p30"/>
          <p:cNvSpPr/>
          <p:nvPr/>
        </p:nvSpPr>
        <p:spPr>
          <a:xfrm>
            <a:off x="5237343" y="4252840"/>
            <a:ext cx="549727" cy="459529"/>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8" name="Google Shape;638;p30"/>
          <p:cNvSpPr/>
          <p:nvPr/>
        </p:nvSpPr>
        <p:spPr>
          <a:xfrm>
            <a:off x="8188117" y="1294149"/>
            <a:ext cx="565661" cy="434504"/>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39" name="Google Shape;639;p30"/>
          <p:cNvSpPr/>
          <p:nvPr/>
        </p:nvSpPr>
        <p:spPr>
          <a:xfrm>
            <a:off x="9069290" y="1263190"/>
            <a:ext cx="575101" cy="496306"/>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0" name="Google Shape;640;p30"/>
          <p:cNvSpPr/>
          <p:nvPr/>
        </p:nvSpPr>
        <p:spPr>
          <a:xfrm>
            <a:off x="10817267" y="1222378"/>
            <a:ext cx="265002" cy="577777"/>
          </a:xfrm>
          <a:custGeom>
            <a:avLst/>
            <a:gdLst/>
            <a:ahLst/>
            <a:cxnLst/>
            <a:rect l="l" t="t" r="r" b="b"/>
            <a:pathLst>
              <a:path w="1492970" h="3255081" extrusionOk="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1" name="Google Shape;641;p30"/>
          <p:cNvSpPr/>
          <p:nvPr/>
        </p:nvSpPr>
        <p:spPr>
          <a:xfrm>
            <a:off x="6107151" y="4292867"/>
            <a:ext cx="575101" cy="377964"/>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2" name="Google Shape;642;p30"/>
          <p:cNvSpPr/>
          <p:nvPr/>
        </p:nvSpPr>
        <p:spPr>
          <a:xfrm>
            <a:off x="5211439" y="3355707"/>
            <a:ext cx="578772" cy="278775"/>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3" name="Google Shape;643;p30"/>
          <p:cNvSpPr/>
          <p:nvPr/>
        </p:nvSpPr>
        <p:spPr>
          <a:xfrm>
            <a:off x="6060914" y="3355707"/>
            <a:ext cx="578772" cy="278775"/>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4" name="Google Shape;644;p30"/>
          <p:cNvSpPr/>
          <p:nvPr/>
        </p:nvSpPr>
        <p:spPr>
          <a:xfrm>
            <a:off x="6910389" y="3355707"/>
            <a:ext cx="578772" cy="278775"/>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5" name="Google Shape;645;p30"/>
          <p:cNvSpPr/>
          <p:nvPr/>
        </p:nvSpPr>
        <p:spPr>
          <a:xfrm>
            <a:off x="7759863" y="3355707"/>
            <a:ext cx="578772" cy="278775"/>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6" name="Google Shape;646;p30"/>
          <p:cNvSpPr/>
          <p:nvPr/>
        </p:nvSpPr>
        <p:spPr>
          <a:xfrm rot="8100000">
            <a:off x="10749377" y="3297106"/>
            <a:ext cx="395175" cy="395176"/>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7" name="Google Shape;647;p30"/>
          <p:cNvSpPr/>
          <p:nvPr/>
        </p:nvSpPr>
        <p:spPr>
          <a:xfrm>
            <a:off x="5807388" y="2226544"/>
            <a:ext cx="577514" cy="582216"/>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48" name="Google Shape;648;p30"/>
          <p:cNvSpPr/>
          <p:nvPr/>
        </p:nvSpPr>
        <p:spPr>
          <a:xfrm>
            <a:off x="6706036" y="2226052"/>
            <a:ext cx="453520" cy="583200"/>
          </a:xfrm>
          <a:custGeom>
            <a:avLst/>
            <a:gdLst/>
            <a:ahLst/>
            <a:cxnLst/>
            <a:rect l="l" t="t" r="r" b="b"/>
            <a:pathLst>
              <a:path w="2519554" h="3240000" extrusionOk="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49" name="Google Shape;649;p30"/>
          <p:cNvSpPr/>
          <p:nvPr/>
        </p:nvSpPr>
        <p:spPr>
          <a:xfrm>
            <a:off x="7364094" y="1257023"/>
            <a:ext cx="509700" cy="509700"/>
          </a:xfrm>
          <a:prstGeom prst="heart">
            <a:avLst/>
          </a:pr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0" name="Google Shape;650;p30"/>
          <p:cNvSpPr/>
          <p:nvPr/>
        </p:nvSpPr>
        <p:spPr>
          <a:xfrm>
            <a:off x="10047038" y="5166773"/>
            <a:ext cx="383637" cy="473995"/>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1" name="Google Shape;651;p30"/>
          <p:cNvSpPr/>
          <p:nvPr/>
        </p:nvSpPr>
        <p:spPr>
          <a:xfrm>
            <a:off x="4373740" y="5218172"/>
            <a:ext cx="634177" cy="373039"/>
          </a:xfrm>
          <a:custGeom>
            <a:avLst/>
            <a:gdLst/>
            <a:ahLst/>
            <a:cxnLst/>
            <a:rect l="l" t="t" r="r" b="b"/>
            <a:pathLst>
              <a:path w="4529836" h="2664566" extrusionOk="0">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2" name="Google Shape;652;p30"/>
          <p:cNvSpPr/>
          <p:nvPr/>
        </p:nvSpPr>
        <p:spPr>
          <a:xfrm>
            <a:off x="8514470" y="5166501"/>
            <a:ext cx="470110" cy="474535"/>
          </a:xfrm>
          <a:custGeom>
            <a:avLst/>
            <a:gdLst/>
            <a:ahLst/>
            <a:cxnLst/>
            <a:rect l="l" t="t" r="r" b="b"/>
            <a:pathLst>
              <a:path w="3187187" h="3217189" extrusionOk="0">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3" name="Google Shape;653;p30"/>
          <p:cNvSpPr/>
          <p:nvPr/>
        </p:nvSpPr>
        <p:spPr>
          <a:xfrm>
            <a:off x="5984871" y="5196162"/>
            <a:ext cx="644969" cy="415659"/>
          </a:xfrm>
          <a:custGeom>
            <a:avLst/>
            <a:gdLst/>
            <a:ahLst/>
            <a:cxnLst/>
            <a:rect l="l" t="t" r="r" b="b"/>
            <a:pathLst>
              <a:path w="3224845" h="2078296" extrusionOk="0">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4" name="Google Shape;654;p30"/>
          <p:cNvSpPr/>
          <p:nvPr/>
        </p:nvSpPr>
        <p:spPr>
          <a:xfrm>
            <a:off x="6899051" y="5137091"/>
            <a:ext cx="542713" cy="535422"/>
          </a:xfrm>
          <a:custGeom>
            <a:avLst/>
            <a:gdLst/>
            <a:ahLst/>
            <a:cxnLst/>
            <a:rect l="l" t="t" r="r" b="b"/>
            <a:pathLst>
              <a:path w="3240076" h="3196551" extrusionOk="0">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5" name="Google Shape;655;p30"/>
          <p:cNvSpPr/>
          <p:nvPr/>
        </p:nvSpPr>
        <p:spPr>
          <a:xfrm rot="-2700000">
            <a:off x="5274237" y="5181535"/>
            <a:ext cx="439767" cy="446677"/>
          </a:xfrm>
          <a:custGeom>
            <a:avLst/>
            <a:gdLst/>
            <a:ahLst/>
            <a:cxnLst/>
            <a:rect l="l" t="t" r="r" b="b"/>
            <a:pathLst>
              <a:path w="2646489" h="2688071" extrusionOk="0">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6" name="Google Shape;656;p30"/>
          <p:cNvSpPr/>
          <p:nvPr/>
        </p:nvSpPr>
        <p:spPr>
          <a:xfrm>
            <a:off x="7708364" y="5133451"/>
            <a:ext cx="539509" cy="542700"/>
          </a:xfrm>
          <a:custGeom>
            <a:avLst/>
            <a:gdLst/>
            <a:ahLst/>
            <a:cxnLst/>
            <a:rect l="l" t="t" r="r" b="b"/>
            <a:pathLst>
              <a:path w="3220951" h="3240001" extrusionOk="0">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7" name="Google Shape;657;p30"/>
          <p:cNvSpPr/>
          <p:nvPr/>
        </p:nvSpPr>
        <p:spPr>
          <a:xfrm>
            <a:off x="4573535" y="1201974"/>
            <a:ext cx="234640" cy="617983"/>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8" name="Google Shape;658;p30"/>
          <p:cNvSpPr/>
          <p:nvPr/>
        </p:nvSpPr>
        <p:spPr>
          <a:xfrm rot="10800000">
            <a:off x="5124065" y="1200819"/>
            <a:ext cx="292372" cy="623688"/>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59" name="Google Shape;659;p30"/>
          <p:cNvSpPr/>
          <p:nvPr/>
        </p:nvSpPr>
        <p:spPr>
          <a:xfrm>
            <a:off x="5730886" y="1285907"/>
            <a:ext cx="474998" cy="488147"/>
          </a:xfrm>
          <a:custGeom>
            <a:avLst/>
            <a:gdLst/>
            <a:ahLst/>
            <a:cxnLst/>
            <a:rect l="l" t="t" r="r" b="b"/>
            <a:pathLst>
              <a:path w="356471" h="366339" extrusionOk="0">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60" name="Google Shape;660;p30"/>
          <p:cNvSpPr/>
          <p:nvPr/>
        </p:nvSpPr>
        <p:spPr>
          <a:xfrm>
            <a:off x="6551513" y="1250268"/>
            <a:ext cx="497819" cy="508771"/>
          </a:xfrm>
          <a:custGeom>
            <a:avLst/>
            <a:gdLst/>
            <a:ahLst/>
            <a:cxnLst/>
            <a:rect l="l" t="t" r="r" b="b"/>
            <a:pathLst>
              <a:path w="373598" h="381817" extrusionOk="0">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61" name="Google Shape;661;p30"/>
          <p:cNvSpPr/>
          <p:nvPr/>
        </p:nvSpPr>
        <p:spPr>
          <a:xfrm>
            <a:off x="7480557" y="2282671"/>
            <a:ext cx="475018" cy="470043"/>
          </a:xfrm>
          <a:custGeom>
            <a:avLst/>
            <a:gdLst/>
            <a:ahLst/>
            <a:cxnLst/>
            <a:rect l="l" t="t" r="r" b="b"/>
            <a:pathLst>
              <a:path w="3220460" h="3186731" extrusionOk="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62" name="Google Shape;662;p30"/>
          <p:cNvSpPr/>
          <p:nvPr/>
        </p:nvSpPr>
        <p:spPr>
          <a:xfrm>
            <a:off x="5159687" y="2281620"/>
            <a:ext cx="326809" cy="472142"/>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63" name="Google Shape;663;p30"/>
          <p:cNvSpPr/>
          <p:nvPr/>
        </p:nvSpPr>
        <p:spPr>
          <a:xfrm>
            <a:off x="8276641" y="2281620"/>
            <a:ext cx="426391" cy="472142"/>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64" name="Google Shape;664;p30"/>
          <p:cNvSpPr/>
          <p:nvPr/>
        </p:nvSpPr>
        <p:spPr>
          <a:xfrm>
            <a:off x="9886920" y="2278144"/>
            <a:ext cx="465022" cy="476791"/>
          </a:xfrm>
          <a:custGeom>
            <a:avLst/>
            <a:gdLst/>
            <a:ahLst/>
            <a:cxnLst/>
            <a:rect l="l" t="t" r="r" b="b"/>
            <a:pathLst>
              <a:path w="2296406" h="2354521" extrusionOk="0">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65" name="Google Shape;665;p30"/>
          <p:cNvSpPr/>
          <p:nvPr/>
        </p:nvSpPr>
        <p:spPr>
          <a:xfrm>
            <a:off x="10662345" y="4287349"/>
            <a:ext cx="571391" cy="387029"/>
          </a:xfrm>
          <a:custGeom>
            <a:avLst/>
            <a:gdLst/>
            <a:ahLst/>
            <a:cxnLst/>
            <a:rect l="l" t="t" r="r" b="b"/>
            <a:pathLst>
              <a:path w="3219104" h="2180445" extrusionOk="0">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666" name="Google Shape;666;p30"/>
          <p:cNvSpPr/>
          <p:nvPr/>
        </p:nvSpPr>
        <p:spPr>
          <a:xfrm>
            <a:off x="4543172" y="2155311"/>
            <a:ext cx="296918" cy="727550"/>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67" name="Google Shape;667;p30"/>
          <p:cNvSpPr/>
          <p:nvPr/>
        </p:nvSpPr>
        <p:spPr>
          <a:xfrm>
            <a:off x="9024039" y="2303562"/>
            <a:ext cx="539200" cy="426300"/>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68" name="Google Shape;668;p30"/>
          <p:cNvSpPr/>
          <p:nvPr/>
        </p:nvSpPr>
        <p:spPr>
          <a:xfrm>
            <a:off x="7004373" y="4257076"/>
            <a:ext cx="446078" cy="449804"/>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69" name="Google Shape;669;p30"/>
          <p:cNvSpPr/>
          <p:nvPr/>
        </p:nvSpPr>
        <p:spPr>
          <a:xfrm>
            <a:off x="9116362" y="4226456"/>
            <a:ext cx="427398" cy="514167"/>
          </a:xfrm>
          <a:custGeom>
            <a:avLst/>
            <a:gdLst/>
            <a:ahLst/>
            <a:cxnLst/>
            <a:rect l="l" t="t" r="r" b="b"/>
            <a:pathLst>
              <a:path w="2671236" h="3213546" extrusionOk="0">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70" name="Google Shape;670;p30"/>
          <p:cNvSpPr/>
          <p:nvPr/>
        </p:nvSpPr>
        <p:spPr>
          <a:xfrm>
            <a:off x="342900" y="1151906"/>
            <a:ext cx="3223500" cy="4779000"/>
          </a:xfrm>
          <a:prstGeom prst="rect">
            <a:avLst/>
          </a:prstGeom>
          <a:solidFill>
            <a:srgbClr val="F3C1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1800">
                <a:solidFill>
                  <a:srgbClr val="FFFFFF"/>
                </a:solidFill>
                <a:latin typeface="Calibri"/>
                <a:ea typeface="Calibri"/>
                <a:cs typeface="Calibri"/>
                <a:sym typeface="Calibri"/>
              </a:rPr>
              <a:t>Puede usar cualquiera de estos íconos, cambiarlos de color y usarlos para su presentación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1"/>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RECURSOS</a:t>
            </a:r>
            <a:endParaRPr/>
          </a:p>
        </p:txBody>
      </p:sp>
      <p:sp>
        <p:nvSpPr>
          <p:cNvPr id="676" name="Google Shape;676;p31"/>
          <p:cNvSpPr/>
          <p:nvPr/>
        </p:nvSpPr>
        <p:spPr>
          <a:xfrm>
            <a:off x="6172200" y="1151906"/>
            <a:ext cx="510300" cy="511808"/>
          </a:xfrm>
          <a:custGeom>
            <a:avLst/>
            <a:gdLst/>
            <a:ahLst/>
            <a:cxnLst/>
            <a:rect l="l" t="t" r="r" b="b"/>
            <a:pathLst>
              <a:path w="3240001" h="3249575" extrusionOk="0">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77" name="Google Shape;677;p31"/>
          <p:cNvSpPr/>
          <p:nvPr/>
        </p:nvSpPr>
        <p:spPr>
          <a:xfrm>
            <a:off x="5356001" y="1220543"/>
            <a:ext cx="510300" cy="374205"/>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78" name="Google Shape;678;p31"/>
          <p:cNvSpPr/>
          <p:nvPr/>
        </p:nvSpPr>
        <p:spPr>
          <a:xfrm>
            <a:off x="6174230" y="4098531"/>
            <a:ext cx="306317" cy="688774"/>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79" name="Google Shape;679;p31"/>
          <p:cNvSpPr/>
          <p:nvPr/>
        </p:nvSpPr>
        <p:spPr>
          <a:xfrm rot="-2700000">
            <a:off x="9552443" y="3256174"/>
            <a:ext cx="219578" cy="489174"/>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0" name="Google Shape;680;p31"/>
          <p:cNvSpPr/>
          <p:nvPr/>
        </p:nvSpPr>
        <p:spPr>
          <a:xfrm flipH="1">
            <a:off x="5347897" y="4216961"/>
            <a:ext cx="453985" cy="451894"/>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1" name="Google Shape;681;p31"/>
          <p:cNvSpPr/>
          <p:nvPr/>
        </p:nvSpPr>
        <p:spPr>
          <a:xfrm>
            <a:off x="7761616" y="3244434"/>
            <a:ext cx="449974" cy="442757"/>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2" name="Google Shape;682;p31"/>
          <p:cNvSpPr/>
          <p:nvPr/>
        </p:nvSpPr>
        <p:spPr>
          <a:xfrm>
            <a:off x="10990675" y="3203622"/>
            <a:ext cx="453600" cy="452274"/>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3" name="Google Shape;683;p31"/>
          <p:cNvSpPr/>
          <p:nvPr/>
        </p:nvSpPr>
        <p:spPr>
          <a:xfrm>
            <a:off x="6988398" y="1177755"/>
            <a:ext cx="461700" cy="461700"/>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4" name="Google Shape;684;p31"/>
          <p:cNvSpPr/>
          <p:nvPr/>
        </p:nvSpPr>
        <p:spPr>
          <a:xfrm rot="5400000">
            <a:off x="7751285" y="1177757"/>
            <a:ext cx="462315" cy="461700"/>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5" name="Google Shape;685;p31"/>
          <p:cNvSpPr/>
          <p:nvPr/>
        </p:nvSpPr>
        <p:spPr>
          <a:xfrm>
            <a:off x="6851290" y="4194653"/>
            <a:ext cx="500450" cy="497680"/>
          </a:xfrm>
          <a:custGeom>
            <a:avLst/>
            <a:gdLst/>
            <a:ahLst/>
            <a:cxnLst/>
            <a:rect l="l" t="t" r="r" b="b"/>
            <a:pathLst>
              <a:path w="3228711" h="3210836" extrusionOk="0">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86" name="Google Shape;686;p31"/>
          <p:cNvSpPr/>
          <p:nvPr/>
        </p:nvSpPr>
        <p:spPr>
          <a:xfrm flipH="1">
            <a:off x="10965039" y="2159671"/>
            <a:ext cx="502200" cy="503442"/>
          </a:xfrm>
          <a:custGeom>
            <a:avLst/>
            <a:gdLst/>
            <a:ahLst/>
            <a:cxnLst/>
            <a:rect l="l" t="t" r="r" b="b"/>
            <a:pathLst>
              <a:path w="3240000" h="3248012" extrusionOk="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7" name="Google Shape;687;p31"/>
          <p:cNvSpPr/>
          <p:nvPr/>
        </p:nvSpPr>
        <p:spPr>
          <a:xfrm rot="-5400000">
            <a:off x="8520590" y="1133596"/>
            <a:ext cx="549492" cy="549854"/>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88" name="Google Shape;688;p31"/>
          <p:cNvSpPr/>
          <p:nvPr/>
        </p:nvSpPr>
        <p:spPr>
          <a:xfrm>
            <a:off x="9380034" y="1085880"/>
            <a:ext cx="458488" cy="639727"/>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689" name="Google Shape;689;p31"/>
          <p:cNvSpPr/>
          <p:nvPr/>
        </p:nvSpPr>
        <p:spPr>
          <a:xfrm>
            <a:off x="7723019" y="4177113"/>
            <a:ext cx="376059" cy="534600"/>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0" name="Google Shape;690;p31"/>
          <p:cNvSpPr/>
          <p:nvPr/>
        </p:nvSpPr>
        <p:spPr>
          <a:xfrm>
            <a:off x="4524168" y="5021991"/>
            <a:ext cx="400361" cy="761400"/>
          </a:xfrm>
          <a:custGeom>
            <a:avLst/>
            <a:gdLst/>
            <a:ahLst/>
            <a:cxnLst/>
            <a:rect l="l" t="t" r="r" b="b"/>
            <a:pathLst>
              <a:path w="1703664" h="3240001" extrusionOk="0">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1" name="Google Shape;691;p31"/>
          <p:cNvSpPr/>
          <p:nvPr/>
        </p:nvSpPr>
        <p:spPr>
          <a:xfrm rot="-5400000">
            <a:off x="8531829" y="3148630"/>
            <a:ext cx="583669" cy="6318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2" name="Google Shape;692;p31"/>
          <p:cNvSpPr/>
          <p:nvPr/>
        </p:nvSpPr>
        <p:spPr>
          <a:xfrm rot="10800000">
            <a:off x="9286992" y="2177464"/>
            <a:ext cx="374442" cy="422835"/>
          </a:xfrm>
          <a:custGeom>
            <a:avLst/>
            <a:gdLst/>
            <a:ahLst/>
            <a:cxnLst/>
            <a:rect l="l" t="t" r="r" b="b"/>
            <a:pathLst>
              <a:path w="2880320" h="3252576" extrusionOk="0">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3" name="Google Shape;693;p31"/>
          <p:cNvSpPr/>
          <p:nvPr/>
        </p:nvSpPr>
        <p:spPr>
          <a:xfrm>
            <a:off x="7004083" y="3190689"/>
            <a:ext cx="457804" cy="546335"/>
          </a:xfrm>
          <a:custGeom>
            <a:avLst/>
            <a:gdLst/>
            <a:ahLst/>
            <a:cxnLst/>
            <a:rect l="l" t="t" r="r" b="b"/>
            <a:pathLst>
              <a:path w="2543357" h="3035197" extrusionOk="0">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4" name="Google Shape;694;p31"/>
          <p:cNvSpPr/>
          <p:nvPr/>
        </p:nvSpPr>
        <p:spPr>
          <a:xfrm>
            <a:off x="4467462" y="1140918"/>
            <a:ext cx="577934" cy="529367"/>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5" name="Google Shape;695;p31"/>
          <p:cNvSpPr/>
          <p:nvPr/>
        </p:nvSpPr>
        <p:spPr>
          <a:xfrm>
            <a:off x="8529199" y="2148208"/>
            <a:ext cx="361120" cy="477900"/>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6" name="Google Shape;696;p31"/>
          <p:cNvSpPr/>
          <p:nvPr/>
        </p:nvSpPr>
        <p:spPr>
          <a:xfrm>
            <a:off x="10130343" y="3225895"/>
            <a:ext cx="477900" cy="477900"/>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7" name="Google Shape;697;p31"/>
          <p:cNvSpPr/>
          <p:nvPr/>
        </p:nvSpPr>
        <p:spPr>
          <a:xfrm>
            <a:off x="5405533" y="2169866"/>
            <a:ext cx="513057" cy="433820"/>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8" name="Google Shape;698;p31"/>
          <p:cNvSpPr/>
          <p:nvPr/>
        </p:nvSpPr>
        <p:spPr>
          <a:xfrm>
            <a:off x="7871390" y="2159416"/>
            <a:ext cx="262109" cy="4536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99" name="Google Shape;699;p31"/>
          <p:cNvSpPr/>
          <p:nvPr/>
        </p:nvSpPr>
        <p:spPr>
          <a:xfrm>
            <a:off x="6314937" y="2198020"/>
            <a:ext cx="477900" cy="379701"/>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0" name="Google Shape;700;p31"/>
          <p:cNvSpPr/>
          <p:nvPr/>
        </p:nvSpPr>
        <p:spPr>
          <a:xfrm>
            <a:off x="7186596" y="2183275"/>
            <a:ext cx="293793" cy="413100"/>
          </a:xfrm>
          <a:custGeom>
            <a:avLst/>
            <a:gdLst/>
            <a:ahLst/>
            <a:cxnLst/>
            <a:rect l="l" t="t" r="r" b="b"/>
            <a:pathLst>
              <a:path w="2304256" h="3240000" extrusionOk="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1" name="Google Shape;701;p31"/>
          <p:cNvSpPr/>
          <p:nvPr/>
        </p:nvSpPr>
        <p:spPr>
          <a:xfrm>
            <a:off x="5985241" y="5086366"/>
            <a:ext cx="498430" cy="628978"/>
          </a:xfrm>
          <a:custGeom>
            <a:avLst/>
            <a:gdLst/>
            <a:ahLst/>
            <a:cxnLst/>
            <a:rect l="l" t="t" r="r" b="b"/>
            <a:pathLst>
              <a:path w="2120980" h="2676504" extrusionOk="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2" name="Google Shape;702;p31"/>
          <p:cNvSpPr/>
          <p:nvPr/>
        </p:nvSpPr>
        <p:spPr>
          <a:xfrm>
            <a:off x="4517236" y="2105050"/>
            <a:ext cx="493958" cy="505052"/>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3" name="Google Shape;703;p31"/>
          <p:cNvSpPr/>
          <p:nvPr/>
        </p:nvSpPr>
        <p:spPr>
          <a:xfrm rot="-898898">
            <a:off x="6196855" y="3236578"/>
            <a:ext cx="533104" cy="456646"/>
          </a:xfrm>
          <a:custGeom>
            <a:avLst/>
            <a:gdLst/>
            <a:ahLst/>
            <a:cxnLst/>
            <a:rect l="l" t="t" r="r" b="b"/>
            <a:pathLst>
              <a:path w="2901316" h="2485205" extrusionOk="0">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4" name="Google Shape;704;p31"/>
          <p:cNvSpPr/>
          <p:nvPr/>
        </p:nvSpPr>
        <p:spPr>
          <a:xfrm rot="10800000">
            <a:off x="5272529" y="5036981"/>
            <a:ext cx="367087" cy="726966"/>
          </a:xfrm>
          <a:custGeom>
            <a:avLst/>
            <a:gdLst/>
            <a:ahLst/>
            <a:cxnLst/>
            <a:rect l="l" t="t" r="r" b="b"/>
            <a:pathLst>
              <a:path w="1613569" h="3195455" extrusionOk="0">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5" name="Google Shape;705;p31"/>
          <p:cNvSpPr/>
          <p:nvPr/>
        </p:nvSpPr>
        <p:spPr>
          <a:xfrm>
            <a:off x="7636701" y="5128684"/>
            <a:ext cx="542700" cy="542700"/>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6" name="Google Shape;706;p31"/>
          <p:cNvSpPr/>
          <p:nvPr/>
        </p:nvSpPr>
        <p:spPr>
          <a:xfrm>
            <a:off x="10111881" y="5128684"/>
            <a:ext cx="542700" cy="542700"/>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7" name="Google Shape;707;p31"/>
          <p:cNvSpPr/>
          <p:nvPr/>
        </p:nvSpPr>
        <p:spPr>
          <a:xfrm>
            <a:off x="8465744" y="5131673"/>
            <a:ext cx="542700" cy="542700"/>
          </a:xfrm>
          <a:custGeom>
            <a:avLst/>
            <a:gdLst/>
            <a:ahLst/>
            <a:cxnLst/>
            <a:rect l="l" t="t" r="r" b="b"/>
            <a:pathLst>
              <a:path w="3240000" h="3240000" extrusionOk="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8" name="Google Shape;708;p31"/>
          <p:cNvSpPr/>
          <p:nvPr/>
        </p:nvSpPr>
        <p:spPr>
          <a:xfrm>
            <a:off x="10940925" y="5125374"/>
            <a:ext cx="550800" cy="550800"/>
          </a:xfrm>
          <a:custGeom>
            <a:avLst/>
            <a:gdLst/>
            <a:ahLst/>
            <a:cxnLst/>
            <a:rect l="l" t="t" r="r" b="b"/>
            <a:pathLst>
              <a:path w="3240000" h="3240000" extrusionOk="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09" name="Google Shape;709;p31"/>
          <p:cNvSpPr/>
          <p:nvPr/>
        </p:nvSpPr>
        <p:spPr>
          <a:xfrm>
            <a:off x="9288812" y="5131673"/>
            <a:ext cx="542700" cy="542700"/>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0" name="Google Shape;710;p31"/>
          <p:cNvSpPr/>
          <p:nvPr/>
        </p:nvSpPr>
        <p:spPr>
          <a:xfrm rot="2700000">
            <a:off x="5407048" y="3125360"/>
            <a:ext cx="378825" cy="67916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1" name="Google Shape;711;p31"/>
          <p:cNvSpPr/>
          <p:nvPr/>
        </p:nvSpPr>
        <p:spPr>
          <a:xfrm>
            <a:off x="4507311" y="3149791"/>
            <a:ext cx="510300" cy="477686"/>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2" name="Google Shape;712;p31"/>
          <p:cNvSpPr/>
          <p:nvPr/>
        </p:nvSpPr>
        <p:spPr>
          <a:xfrm rot="2700000">
            <a:off x="7013972" y="5028813"/>
            <a:ext cx="186788" cy="748859"/>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3" name="Google Shape;713;p31"/>
          <p:cNvSpPr/>
          <p:nvPr/>
        </p:nvSpPr>
        <p:spPr>
          <a:xfrm>
            <a:off x="4483043" y="4189236"/>
            <a:ext cx="494100" cy="494100"/>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714" name="Google Shape;714;p31"/>
          <p:cNvSpPr/>
          <p:nvPr/>
        </p:nvSpPr>
        <p:spPr>
          <a:xfrm flipH="1">
            <a:off x="10055631" y="2185303"/>
            <a:ext cx="490677" cy="404778"/>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5" name="Google Shape;715;p31"/>
          <p:cNvSpPr/>
          <p:nvPr/>
        </p:nvSpPr>
        <p:spPr>
          <a:xfrm rot="-2781836">
            <a:off x="10078878" y="1199236"/>
            <a:ext cx="536875" cy="531273"/>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716" name="Google Shape;716;p31"/>
          <p:cNvSpPr/>
          <p:nvPr/>
        </p:nvSpPr>
        <p:spPr>
          <a:xfrm>
            <a:off x="10863314" y="1197896"/>
            <a:ext cx="529957" cy="532363"/>
          </a:xfrm>
          <a:custGeom>
            <a:avLst/>
            <a:gdLst/>
            <a:ahLst/>
            <a:cxnLst/>
            <a:rect l="l" t="t" r="r" b="b"/>
            <a:pathLst>
              <a:path w="371900" h="373588" extrusionOk="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000000"/>
              </a:solidFill>
              <a:latin typeface="Calibri"/>
              <a:ea typeface="Calibri"/>
              <a:cs typeface="Calibri"/>
              <a:sym typeface="Calibri"/>
            </a:endParaRPr>
          </a:p>
        </p:txBody>
      </p:sp>
      <p:sp>
        <p:nvSpPr>
          <p:cNvPr id="717" name="Google Shape;717;p31"/>
          <p:cNvSpPr/>
          <p:nvPr/>
        </p:nvSpPr>
        <p:spPr>
          <a:xfrm>
            <a:off x="9336169" y="4154797"/>
            <a:ext cx="462589" cy="550800"/>
          </a:xfrm>
          <a:custGeom>
            <a:avLst/>
            <a:gdLst/>
            <a:ahLst/>
            <a:cxnLst/>
            <a:rect l="l" t="t" r="r" b="b"/>
            <a:pathLst>
              <a:path w="2721114" h="3240000" extrusionOk="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8" name="Google Shape;718;p31"/>
          <p:cNvSpPr/>
          <p:nvPr/>
        </p:nvSpPr>
        <p:spPr>
          <a:xfrm>
            <a:off x="8484657" y="4154797"/>
            <a:ext cx="462589" cy="550800"/>
          </a:xfrm>
          <a:custGeom>
            <a:avLst/>
            <a:gdLst/>
            <a:ahLst/>
            <a:cxnLst/>
            <a:rect l="l" t="t" r="r" b="b"/>
            <a:pathLst>
              <a:path w="2721114" h="3240000" extrusionOk="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19" name="Google Shape;719;p31"/>
          <p:cNvSpPr/>
          <p:nvPr/>
        </p:nvSpPr>
        <p:spPr>
          <a:xfrm>
            <a:off x="10187680" y="4154797"/>
            <a:ext cx="462589" cy="550800"/>
          </a:xfrm>
          <a:custGeom>
            <a:avLst/>
            <a:gdLst/>
            <a:ahLst/>
            <a:cxnLst/>
            <a:rect l="l" t="t" r="r" b="b"/>
            <a:pathLst>
              <a:path w="2721114" h="3240000" extrusionOk="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20" name="Google Shape;720;p31"/>
          <p:cNvSpPr/>
          <p:nvPr/>
        </p:nvSpPr>
        <p:spPr>
          <a:xfrm>
            <a:off x="11039191" y="4154797"/>
            <a:ext cx="462589" cy="550800"/>
          </a:xfrm>
          <a:custGeom>
            <a:avLst/>
            <a:gdLst/>
            <a:ahLst/>
            <a:cxnLst/>
            <a:rect l="l" t="t" r="r" b="b"/>
            <a:pathLst>
              <a:path w="2721114" h="3240000" extrusionOk="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721" name="Google Shape;721;p31"/>
          <p:cNvSpPr/>
          <p:nvPr/>
        </p:nvSpPr>
        <p:spPr>
          <a:xfrm>
            <a:off x="342900" y="1151906"/>
            <a:ext cx="3223500" cy="4779000"/>
          </a:xfrm>
          <a:prstGeom prst="rect">
            <a:avLst/>
          </a:prstGeom>
          <a:solidFill>
            <a:srgbClr val="F3C1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1800">
                <a:solidFill>
                  <a:srgbClr val="FFFFFF"/>
                </a:solidFill>
                <a:latin typeface="Calibri"/>
                <a:ea typeface="Calibri"/>
                <a:cs typeface="Calibri"/>
                <a:sym typeface="Calibri"/>
              </a:rPr>
              <a:t>Puede usar cualquiera de estos íconos, cambiarlos de color y usarlos para su presentación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2"/>
          <p:cNvSpPr txBox="1">
            <a:spLocks noGrp="1"/>
          </p:cNvSpPr>
          <p:nvPr>
            <p:ph type="title"/>
          </p:nvPr>
        </p:nvSpPr>
        <p:spPr>
          <a:xfrm>
            <a:off x="797545" y="2869796"/>
            <a:ext cx="10963800" cy="1118400"/>
          </a:xfrm>
          <a:prstGeom prst="rect">
            <a:avLst/>
          </a:prstGeom>
        </p:spPr>
        <p:txBody>
          <a:bodyPr spcFirstLastPara="1" wrap="square" lIns="118175" tIns="118175" rIns="118175" bIns="118175" anchor="ctr" anchorCtr="0">
            <a:noAutofit/>
          </a:bodyPr>
          <a:lstStyle/>
          <a:p>
            <a:pPr marL="0" lvl="0" indent="0" algn="l" rtl="0">
              <a:spcBef>
                <a:spcPts val="0"/>
              </a:spcBef>
              <a:spcAft>
                <a:spcPts val="0"/>
              </a:spcAft>
              <a:buNone/>
            </a:pPr>
            <a:r>
              <a:rPr lang="es-419"/>
              <a:t>Investigación en ing. de sistemas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797545" y="2869796"/>
            <a:ext cx="10963800" cy="1118400"/>
          </a:xfrm>
          <a:prstGeom prst="rect">
            <a:avLst/>
          </a:prstGeom>
        </p:spPr>
        <p:txBody>
          <a:bodyPr spcFirstLastPara="1" wrap="square" lIns="118175" tIns="118175" rIns="118175" bIns="118175" anchor="ctr" anchorCtr="0">
            <a:noAutofit/>
          </a:bodyPr>
          <a:lstStyle/>
          <a:p>
            <a:pPr marL="0" lvl="0" indent="0" algn="l" rtl="0">
              <a:spcBef>
                <a:spcPts val="0"/>
              </a:spcBef>
              <a:spcAft>
                <a:spcPts val="0"/>
              </a:spcAft>
              <a:buNone/>
            </a:pPr>
            <a:endParaRPr/>
          </a:p>
        </p:txBody>
      </p:sp>
      <p:pic>
        <p:nvPicPr>
          <p:cNvPr id="114" name="Google Shape;114;p16"/>
          <p:cNvPicPr preferRelativeResize="0"/>
          <p:nvPr/>
        </p:nvPicPr>
        <p:blipFill rotWithShape="1">
          <a:blip r:embed="rId3">
            <a:alphaModFix/>
          </a:blip>
          <a:srcRect/>
          <a:stretch/>
        </p:blipFill>
        <p:spPr>
          <a:xfrm>
            <a:off x="-1" y="0"/>
            <a:ext cx="12188389" cy="6858000"/>
          </a:xfrm>
          <a:prstGeom prst="rect">
            <a:avLst/>
          </a:prstGeom>
          <a:noFill/>
          <a:ln>
            <a:noFill/>
          </a:ln>
        </p:spPr>
      </p:pic>
      <p:sp>
        <p:nvSpPr>
          <p:cNvPr id="115" name="Google Shape;115;p16"/>
          <p:cNvSpPr/>
          <p:nvPr/>
        </p:nvSpPr>
        <p:spPr>
          <a:xfrm>
            <a:off x="0" y="-7"/>
            <a:ext cx="12192000" cy="6858000"/>
          </a:xfrm>
          <a:prstGeom prst="rect">
            <a:avLst/>
          </a:prstGeom>
          <a:solidFill>
            <a:srgbClr val="003264">
              <a:alpha val="90980"/>
            </a:srgbClr>
          </a:solidFill>
          <a:ln w="12700" cap="flat" cmpd="sng">
            <a:solidFill>
              <a:srgbClr val="005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6" name="Google Shape;116;p16"/>
          <p:cNvSpPr/>
          <p:nvPr/>
        </p:nvSpPr>
        <p:spPr>
          <a:xfrm>
            <a:off x="-15459" y="1"/>
            <a:ext cx="7044591" cy="6892724"/>
          </a:xfrm>
          <a:custGeom>
            <a:avLst/>
            <a:gdLst/>
            <a:ahLst/>
            <a:cxnLst/>
            <a:rect l="l" t="t" r="r" b="b"/>
            <a:pathLst>
              <a:path w="7044591" h="6892724" extrusionOk="0">
                <a:moveTo>
                  <a:pt x="3281855" y="12700"/>
                </a:moveTo>
                <a:lnTo>
                  <a:pt x="7044591" y="0"/>
                </a:lnTo>
                <a:cubicBezTo>
                  <a:pt x="7036124" y="16933"/>
                  <a:pt x="2877011" y="6878041"/>
                  <a:pt x="2881244" y="6869574"/>
                </a:cubicBezTo>
                <a:lnTo>
                  <a:pt x="272" y="6892724"/>
                </a:lnTo>
                <a:cubicBezTo>
                  <a:pt x="-3211" y="6336925"/>
                  <a:pt x="28029" y="5063495"/>
                  <a:pt x="24546" y="4507696"/>
                </a:cubicBezTo>
                <a:lnTo>
                  <a:pt x="3281855" y="12700"/>
                </a:lnTo>
                <a:close/>
              </a:path>
            </a:pathLst>
          </a:custGeom>
          <a:blipFill rotWithShape="1">
            <a:blip r:embed="rId3">
              <a:alphaModFix/>
            </a:blip>
            <a:stretch>
              <a:fillRect l="-59607" t="-389" r="-14647" b="-249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7" name="Google Shape;117;p16"/>
          <p:cNvSpPr/>
          <p:nvPr/>
        </p:nvSpPr>
        <p:spPr>
          <a:xfrm>
            <a:off x="6299522" y="1045582"/>
            <a:ext cx="643800" cy="63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3600" b="1">
                <a:solidFill>
                  <a:srgbClr val="003264"/>
                </a:solidFill>
                <a:latin typeface="Montserrat"/>
                <a:ea typeface="Montserrat"/>
                <a:cs typeface="Montserrat"/>
                <a:sym typeface="Montserrat"/>
              </a:rPr>
              <a:t>1</a:t>
            </a:r>
            <a:endParaRPr/>
          </a:p>
        </p:txBody>
      </p:sp>
      <p:sp>
        <p:nvSpPr>
          <p:cNvPr id="118" name="Google Shape;118;p16"/>
          <p:cNvSpPr/>
          <p:nvPr/>
        </p:nvSpPr>
        <p:spPr>
          <a:xfrm>
            <a:off x="6295131" y="2017855"/>
            <a:ext cx="643800" cy="63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3600" b="1">
                <a:solidFill>
                  <a:srgbClr val="003264"/>
                </a:solidFill>
                <a:latin typeface="Montserrat"/>
                <a:ea typeface="Montserrat"/>
                <a:cs typeface="Montserrat"/>
                <a:sym typeface="Montserrat"/>
              </a:rPr>
              <a:t>2</a:t>
            </a:r>
            <a:endParaRPr/>
          </a:p>
        </p:txBody>
      </p:sp>
      <p:sp>
        <p:nvSpPr>
          <p:cNvPr id="119" name="Google Shape;119;p16"/>
          <p:cNvSpPr/>
          <p:nvPr/>
        </p:nvSpPr>
        <p:spPr>
          <a:xfrm>
            <a:off x="6295131" y="3099119"/>
            <a:ext cx="643800" cy="63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3600" b="1">
                <a:solidFill>
                  <a:srgbClr val="003264"/>
                </a:solidFill>
                <a:latin typeface="Montserrat"/>
                <a:ea typeface="Montserrat"/>
                <a:cs typeface="Montserrat"/>
                <a:sym typeface="Montserrat"/>
              </a:rPr>
              <a:t>3</a:t>
            </a:r>
            <a:endParaRPr/>
          </a:p>
        </p:txBody>
      </p:sp>
      <p:sp>
        <p:nvSpPr>
          <p:cNvPr id="120" name="Google Shape;120;p16"/>
          <p:cNvSpPr/>
          <p:nvPr/>
        </p:nvSpPr>
        <p:spPr>
          <a:xfrm>
            <a:off x="6337636" y="4096475"/>
            <a:ext cx="643800" cy="63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3600" b="1">
                <a:solidFill>
                  <a:srgbClr val="003264"/>
                </a:solidFill>
                <a:latin typeface="Montserrat"/>
                <a:ea typeface="Montserrat"/>
                <a:cs typeface="Montserrat"/>
                <a:sym typeface="Montserrat"/>
              </a:rPr>
              <a:t>4</a:t>
            </a:r>
            <a:endParaRPr/>
          </a:p>
        </p:txBody>
      </p:sp>
      <p:sp>
        <p:nvSpPr>
          <p:cNvPr id="121" name="Google Shape;121;p16"/>
          <p:cNvSpPr txBox="1"/>
          <p:nvPr/>
        </p:nvSpPr>
        <p:spPr>
          <a:xfrm>
            <a:off x="7212925" y="1071500"/>
            <a:ext cx="4264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200">
                <a:solidFill>
                  <a:srgbClr val="F3C133"/>
                </a:solidFill>
                <a:latin typeface="Montserrat"/>
                <a:ea typeface="Montserrat"/>
                <a:cs typeface="Montserrat"/>
                <a:sym typeface="Montserrat"/>
              </a:rPr>
              <a:t>Introducción</a:t>
            </a:r>
            <a:endParaRPr sz="3200">
              <a:solidFill>
                <a:srgbClr val="F3C133"/>
              </a:solidFill>
              <a:latin typeface="Montserrat"/>
              <a:ea typeface="Montserrat"/>
              <a:cs typeface="Montserrat"/>
              <a:sym typeface="Montserrat"/>
            </a:endParaRPr>
          </a:p>
        </p:txBody>
      </p:sp>
      <p:sp>
        <p:nvSpPr>
          <p:cNvPr id="122" name="Google Shape;122;p16"/>
          <p:cNvSpPr txBox="1"/>
          <p:nvPr/>
        </p:nvSpPr>
        <p:spPr>
          <a:xfrm>
            <a:off x="7212925" y="2028598"/>
            <a:ext cx="4264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200">
                <a:solidFill>
                  <a:srgbClr val="F3C133"/>
                </a:solidFill>
                <a:latin typeface="Montserrat"/>
                <a:ea typeface="Montserrat"/>
                <a:cs typeface="Montserrat"/>
                <a:sym typeface="Montserrat"/>
              </a:rPr>
              <a:t>Metodología</a:t>
            </a:r>
            <a:endParaRPr sz="3200">
              <a:solidFill>
                <a:srgbClr val="F3C133"/>
              </a:solidFill>
              <a:latin typeface="Montserrat"/>
              <a:ea typeface="Montserrat"/>
              <a:cs typeface="Montserrat"/>
              <a:sym typeface="Montserrat"/>
            </a:endParaRPr>
          </a:p>
        </p:txBody>
      </p:sp>
      <p:sp>
        <p:nvSpPr>
          <p:cNvPr id="123" name="Google Shape;123;p16"/>
          <p:cNvSpPr txBox="1"/>
          <p:nvPr/>
        </p:nvSpPr>
        <p:spPr>
          <a:xfrm>
            <a:off x="7212925" y="3048974"/>
            <a:ext cx="4264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200">
                <a:solidFill>
                  <a:srgbClr val="F3C133"/>
                </a:solidFill>
                <a:latin typeface="Montserrat"/>
                <a:ea typeface="Montserrat"/>
                <a:cs typeface="Montserrat"/>
                <a:sym typeface="Montserrat"/>
              </a:rPr>
              <a:t>Resultados</a:t>
            </a:r>
            <a:endParaRPr sz="3200">
              <a:solidFill>
                <a:srgbClr val="F3C133"/>
              </a:solidFill>
              <a:latin typeface="Montserrat"/>
              <a:ea typeface="Montserrat"/>
              <a:cs typeface="Montserrat"/>
              <a:sym typeface="Montserrat"/>
            </a:endParaRPr>
          </a:p>
        </p:txBody>
      </p:sp>
      <p:sp>
        <p:nvSpPr>
          <p:cNvPr id="124" name="Google Shape;124;p16"/>
          <p:cNvSpPr txBox="1"/>
          <p:nvPr/>
        </p:nvSpPr>
        <p:spPr>
          <a:xfrm>
            <a:off x="7212925" y="4099023"/>
            <a:ext cx="4264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200">
                <a:solidFill>
                  <a:srgbClr val="F3C133"/>
                </a:solidFill>
                <a:latin typeface="Montserrat"/>
                <a:ea typeface="Montserrat"/>
                <a:cs typeface="Montserrat"/>
                <a:sym typeface="Montserrat"/>
              </a:rPr>
              <a:t>Conclusiones</a:t>
            </a:r>
            <a:endParaRPr sz="3200">
              <a:solidFill>
                <a:srgbClr val="F3C133"/>
              </a:solidFill>
              <a:latin typeface="Montserrat"/>
              <a:ea typeface="Montserrat"/>
              <a:cs typeface="Montserrat"/>
              <a:sym typeface="Montserrat"/>
            </a:endParaRPr>
          </a:p>
        </p:txBody>
      </p:sp>
      <p:sp>
        <p:nvSpPr>
          <p:cNvPr id="125" name="Google Shape;125;p16"/>
          <p:cNvSpPr/>
          <p:nvPr/>
        </p:nvSpPr>
        <p:spPr>
          <a:xfrm>
            <a:off x="6337636" y="5087075"/>
            <a:ext cx="643800" cy="63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419" sz="3600" b="1">
                <a:solidFill>
                  <a:srgbClr val="003264"/>
                </a:solidFill>
                <a:latin typeface="Montserrat"/>
                <a:ea typeface="Montserrat"/>
                <a:cs typeface="Montserrat"/>
                <a:sym typeface="Montserrat"/>
              </a:rPr>
              <a:t>5</a:t>
            </a:r>
            <a:endParaRPr/>
          </a:p>
        </p:txBody>
      </p:sp>
      <p:sp>
        <p:nvSpPr>
          <p:cNvPr id="126" name="Google Shape;126;p16"/>
          <p:cNvSpPr txBox="1"/>
          <p:nvPr/>
        </p:nvSpPr>
        <p:spPr>
          <a:xfrm>
            <a:off x="7212925" y="5087075"/>
            <a:ext cx="42648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3200">
                <a:solidFill>
                  <a:srgbClr val="F3C133"/>
                </a:solidFill>
                <a:latin typeface="Montserrat"/>
                <a:ea typeface="Montserrat"/>
                <a:cs typeface="Montserrat"/>
                <a:sym typeface="Montserrat"/>
              </a:rPr>
              <a:t>Anexo: Investigación en sistemas</a:t>
            </a:r>
            <a:endParaRPr sz="3200">
              <a:solidFill>
                <a:srgbClr val="F3C13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INTRODUCCIÓN</a:t>
            </a:r>
            <a:endParaRPr/>
          </a:p>
        </p:txBody>
      </p:sp>
      <p:sp>
        <p:nvSpPr>
          <p:cNvPr id="132" name="Google Shape;132;p17"/>
          <p:cNvSpPr/>
          <p:nvPr/>
        </p:nvSpPr>
        <p:spPr>
          <a:xfrm>
            <a:off x="4268411" y="2959091"/>
            <a:ext cx="1414500" cy="1414500"/>
          </a:xfrm>
          <a:prstGeom prst="ellipse">
            <a:avLst/>
          </a:prstGeom>
          <a:noFill/>
          <a:ln w="9525" cap="flat" cmpd="sng">
            <a:solidFill>
              <a:srgbClr val="62626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33" name="Google Shape;133;p17"/>
          <p:cNvSpPr/>
          <p:nvPr/>
        </p:nvSpPr>
        <p:spPr>
          <a:xfrm>
            <a:off x="6423139" y="2959091"/>
            <a:ext cx="1414500" cy="1414500"/>
          </a:xfrm>
          <a:prstGeom prst="ellipse">
            <a:avLst/>
          </a:prstGeom>
          <a:noFill/>
          <a:ln w="9525" cap="flat" cmpd="sng">
            <a:solidFill>
              <a:srgbClr val="62626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cxnSp>
        <p:nvCxnSpPr>
          <p:cNvPr id="134" name="Google Shape;134;p17"/>
          <p:cNvCxnSpPr/>
          <p:nvPr/>
        </p:nvCxnSpPr>
        <p:spPr>
          <a:xfrm>
            <a:off x="5677829" y="3666391"/>
            <a:ext cx="745200" cy="0"/>
          </a:xfrm>
          <a:prstGeom prst="straightConnector1">
            <a:avLst/>
          </a:prstGeom>
          <a:noFill/>
          <a:ln w="9525" cap="flat" cmpd="sng">
            <a:solidFill>
              <a:srgbClr val="626262"/>
            </a:solidFill>
            <a:prstDash val="dash"/>
            <a:miter lim="800000"/>
            <a:headEnd type="oval" w="med" len="med"/>
            <a:tailEnd type="oval" w="med" len="med"/>
          </a:ln>
        </p:spPr>
      </p:cxnSp>
      <p:cxnSp>
        <p:nvCxnSpPr>
          <p:cNvPr id="135" name="Google Shape;135;p17"/>
          <p:cNvCxnSpPr/>
          <p:nvPr/>
        </p:nvCxnSpPr>
        <p:spPr>
          <a:xfrm rot="10800000">
            <a:off x="7828391" y="3677253"/>
            <a:ext cx="3770700" cy="0"/>
          </a:xfrm>
          <a:prstGeom prst="straightConnector1">
            <a:avLst/>
          </a:prstGeom>
          <a:noFill/>
          <a:ln w="9525" cap="flat" cmpd="sng">
            <a:solidFill>
              <a:srgbClr val="626262"/>
            </a:solidFill>
            <a:prstDash val="dash"/>
            <a:miter lim="800000"/>
            <a:headEnd type="oval" w="med" len="med"/>
            <a:tailEnd type="oval" w="med" len="med"/>
          </a:ln>
        </p:spPr>
      </p:cxnSp>
      <p:cxnSp>
        <p:nvCxnSpPr>
          <p:cNvPr id="136" name="Google Shape;136;p17"/>
          <p:cNvCxnSpPr/>
          <p:nvPr/>
        </p:nvCxnSpPr>
        <p:spPr>
          <a:xfrm rot="10800000">
            <a:off x="785139" y="3677253"/>
            <a:ext cx="3479400" cy="0"/>
          </a:xfrm>
          <a:prstGeom prst="straightConnector1">
            <a:avLst/>
          </a:prstGeom>
          <a:noFill/>
          <a:ln w="9525" cap="flat" cmpd="sng">
            <a:solidFill>
              <a:srgbClr val="626262"/>
            </a:solidFill>
            <a:prstDash val="dash"/>
            <a:miter lim="800000"/>
            <a:headEnd type="oval" w="med" len="med"/>
            <a:tailEnd type="oval" w="med" len="med"/>
          </a:ln>
        </p:spPr>
      </p:cxnSp>
      <p:sp>
        <p:nvSpPr>
          <p:cNvPr id="137" name="Google Shape;137;p17"/>
          <p:cNvSpPr/>
          <p:nvPr/>
        </p:nvSpPr>
        <p:spPr>
          <a:xfrm>
            <a:off x="8027184" y="1960472"/>
            <a:ext cx="90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400">
                <a:solidFill>
                  <a:srgbClr val="003264"/>
                </a:solidFill>
                <a:latin typeface="Calibri"/>
                <a:ea typeface="Calibri"/>
                <a:cs typeface="Calibri"/>
                <a:sym typeface="Calibri"/>
              </a:rPr>
              <a:t>Título</a:t>
            </a:r>
            <a:endParaRPr sz="2400">
              <a:solidFill>
                <a:srgbClr val="003264"/>
              </a:solidFill>
              <a:latin typeface="Calibri"/>
              <a:ea typeface="Calibri"/>
              <a:cs typeface="Calibri"/>
              <a:sym typeface="Calibri"/>
            </a:endParaRPr>
          </a:p>
        </p:txBody>
      </p:sp>
      <p:sp>
        <p:nvSpPr>
          <p:cNvPr id="138" name="Google Shape;138;p17"/>
          <p:cNvSpPr/>
          <p:nvPr/>
        </p:nvSpPr>
        <p:spPr>
          <a:xfrm>
            <a:off x="7946869" y="2400999"/>
            <a:ext cx="3027000" cy="824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s-419" sz="1351">
                <a:solidFill>
                  <a:srgbClr val="3F3F3F"/>
                </a:solidFill>
                <a:latin typeface="Calibri"/>
                <a:ea typeface="Calibri"/>
                <a:cs typeface="Calibri"/>
                <a:sym typeface="Calibri"/>
              </a:rPr>
              <a:t>Escribe tu texto aquí, escribe tu texto aquí, escribe tu texto aquí, escribe tu texto aquí, escribe tu texto aquí.</a:t>
            </a:r>
            <a:endParaRPr/>
          </a:p>
        </p:txBody>
      </p:sp>
      <p:sp>
        <p:nvSpPr>
          <p:cNvPr id="139" name="Google Shape;139;p17"/>
          <p:cNvSpPr/>
          <p:nvPr/>
        </p:nvSpPr>
        <p:spPr>
          <a:xfrm>
            <a:off x="8027184" y="4373692"/>
            <a:ext cx="90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400">
                <a:solidFill>
                  <a:srgbClr val="003264"/>
                </a:solidFill>
                <a:latin typeface="Calibri"/>
                <a:ea typeface="Calibri"/>
                <a:cs typeface="Calibri"/>
                <a:sym typeface="Calibri"/>
              </a:rPr>
              <a:t>Título</a:t>
            </a:r>
            <a:endParaRPr sz="2400">
              <a:solidFill>
                <a:srgbClr val="003264"/>
              </a:solidFill>
              <a:latin typeface="Calibri"/>
              <a:ea typeface="Calibri"/>
              <a:cs typeface="Calibri"/>
              <a:sym typeface="Calibri"/>
            </a:endParaRPr>
          </a:p>
        </p:txBody>
      </p:sp>
      <p:sp>
        <p:nvSpPr>
          <p:cNvPr id="140" name="Google Shape;140;p17"/>
          <p:cNvSpPr/>
          <p:nvPr/>
        </p:nvSpPr>
        <p:spPr>
          <a:xfrm>
            <a:off x="8027184" y="4772243"/>
            <a:ext cx="3128400" cy="824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s-419" sz="1351">
                <a:solidFill>
                  <a:srgbClr val="3F3F3F"/>
                </a:solidFill>
                <a:latin typeface="Calibri"/>
                <a:ea typeface="Calibri"/>
                <a:cs typeface="Calibri"/>
                <a:sym typeface="Calibri"/>
              </a:rPr>
              <a:t>Escribe tu texto aquí, escribe tu texto aquí, escribe tu texto aquí, escribe tu texto aquí, escribe tu texto aquí.</a:t>
            </a:r>
            <a:endParaRPr/>
          </a:p>
        </p:txBody>
      </p:sp>
      <p:sp>
        <p:nvSpPr>
          <p:cNvPr id="141" name="Google Shape;141;p17"/>
          <p:cNvSpPr/>
          <p:nvPr/>
        </p:nvSpPr>
        <p:spPr>
          <a:xfrm>
            <a:off x="2502076" y="1960472"/>
            <a:ext cx="90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400">
                <a:solidFill>
                  <a:srgbClr val="003264"/>
                </a:solidFill>
                <a:latin typeface="Calibri"/>
                <a:ea typeface="Calibri"/>
                <a:cs typeface="Calibri"/>
                <a:sym typeface="Calibri"/>
              </a:rPr>
              <a:t>Título</a:t>
            </a:r>
            <a:endParaRPr/>
          </a:p>
        </p:txBody>
      </p:sp>
      <p:sp>
        <p:nvSpPr>
          <p:cNvPr id="142" name="Google Shape;142;p17"/>
          <p:cNvSpPr/>
          <p:nvPr/>
        </p:nvSpPr>
        <p:spPr>
          <a:xfrm>
            <a:off x="1430130" y="2514403"/>
            <a:ext cx="2972700" cy="824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s-419" sz="1351">
                <a:solidFill>
                  <a:srgbClr val="3F3F3F"/>
                </a:solidFill>
                <a:latin typeface="Calibri"/>
                <a:ea typeface="Calibri"/>
                <a:cs typeface="Calibri"/>
                <a:sym typeface="Calibri"/>
              </a:rPr>
              <a:t>Escribe tu texto aquí, escribe tu texto aquí, escribe tu texto aquí, escribe tu texto aquí, escribe tu texto aquí.</a:t>
            </a:r>
            <a:endParaRPr/>
          </a:p>
        </p:txBody>
      </p:sp>
      <p:sp>
        <p:nvSpPr>
          <p:cNvPr id="143" name="Google Shape;143;p17"/>
          <p:cNvSpPr/>
          <p:nvPr/>
        </p:nvSpPr>
        <p:spPr>
          <a:xfrm>
            <a:off x="2502076" y="4373692"/>
            <a:ext cx="90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2400">
                <a:solidFill>
                  <a:srgbClr val="003264"/>
                </a:solidFill>
                <a:latin typeface="Calibri"/>
                <a:ea typeface="Calibri"/>
                <a:cs typeface="Calibri"/>
                <a:sym typeface="Calibri"/>
              </a:rPr>
              <a:t>Título</a:t>
            </a:r>
            <a:endParaRPr sz="2400">
              <a:solidFill>
                <a:srgbClr val="003264"/>
              </a:solidFill>
              <a:latin typeface="Calibri"/>
              <a:ea typeface="Calibri"/>
              <a:cs typeface="Calibri"/>
              <a:sym typeface="Calibri"/>
            </a:endParaRPr>
          </a:p>
        </p:txBody>
      </p:sp>
      <p:sp>
        <p:nvSpPr>
          <p:cNvPr id="144" name="Google Shape;144;p17"/>
          <p:cNvSpPr/>
          <p:nvPr/>
        </p:nvSpPr>
        <p:spPr>
          <a:xfrm>
            <a:off x="1342797" y="4879869"/>
            <a:ext cx="3010800" cy="824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s-419" sz="1351">
                <a:solidFill>
                  <a:srgbClr val="3F3F3F"/>
                </a:solidFill>
                <a:latin typeface="Calibri"/>
                <a:ea typeface="Calibri"/>
                <a:cs typeface="Calibri"/>
                <a:sym typeface="Calibri"/>
              </a:rPr>
              <a:t>Escribe tu texto aquí, escribe tu texto aquí, escribe tu texto aquí, escribe tu texto aquí, escribe tu texto aquí.</a:t>
            </a:r>
            <a:endParaRPr/>
          </a:p>
        </p:txBody>
      </p:sp>
      <p:sp>
        <p:nvSpPr>
          <p:cNvPr id="145" name="Google Shape;145;p17"/>
          <p:cNvSpPr/>
          <p:nvPr/>
        </p:nvSpPr>
        <p:spPr>
          <a:xfrm>
            <a:off x="4676655" y="3360031"/>
            <a:ext cx="598112" cy="607312"/>
          </a:xfrm>
          <a:custGeom>
            <a:avLst/>
            <a:gdLst/>
            <a:ahLst/>
            <a:cxnLst/>
            <a:rect l="l" t="t" r="r" b="b"/>
            <a:pathLst>
              <a:path w="55" h="56" extrusionOk="0">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 name="Google Shape;146;p17"/>
          <p:cNvSpPr/>
          <p:nvPr/>
        </p:nvSpPr>
        <p:spPr>
          <a:xfrm rot="10800000">
            <a:off x="6831383" y="3360031"/>
            <a:ext cx="598112" cy="607312"/>
          </a:xfrm>
          <a:custGeom>
            <a:avLst/>
            <a:gdLst/>
            <a:ahLst/>
            <a:cxnLst/>
            <a:rect l="l" t="t" r="r" b="b"/>
            <a:pathLst>
              <a:path w="55" h="56" extrusionOk="0">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47" name="Google Shape;147;p17"/>
          <p:cNvGrpSpPr/>
          <p:nvPr/>
        </p:nvGrpSpPr>
        <p:grpSpPr>
          <a:xfrm>
            <a:off x="1709950" y="4237617"/>
            <a:ext cx="649239" cy="649239"/>
            <a:chOff x="1505114" y="3434341"/>
            <a:chExt cx="589200" cy="589200"/>
          </a:xfrm>
        </p:grpSpPr>
        <p:sp>
          <p:nvSpPr>
            <p:cNvPr id="148" name="Google Shape;148;p17"/>
            <p:cNvSpPr/>
            <p:nvPr/>
          </p:nvSpPr>
          <p:spPr>
            <a:xfrm>
              <a:off x="1505114" y="3434341"/>
              <a:ext cx="589200" cy="589200"/>
            </a:xfrm>
            <a:prstGeom prst="ellipse">
              <a:avLst/>
            </a:prstGeom>
            <a:solidFill>
              <a:srgbClr val="003264"/>
            </a:solidFill>
            <a:ln w="38100" cap="flat" cmpd="sng">
              <a:solidFill>
                <a:srgbClr val="FFFFFF"/>
              </a:solidFill>
              <a:prstDash val="solid"/>
              <a:miter lim="800000"/>
              <a:headEnd type="none" w="sm" len="sm"/>
              <a:tailEnd type="none" w="sm" len="sm"/>
            </a:ln>
            <a:effectLst>
              <a:outerShdw blurRad="279400" dist="76200" dir="2700000" sx="101000" sy="101000" algn="tl" rotWithShape="0">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49" name="Google Shape;149;p17"/>
            <p:cNvSpPr txBox="1"/>
            <p:nvPr/>
          </p:nvSpPr>
          <p:spPr>
            <a:xfrm>
              <a:off x="1599785" y="3454292"/>
              <a:ext cx="382800" cy="5307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419" sz="3200">
                  <a:solidFill>
                    <a:srgbClr val="FFFFFF"/>
                  </a:solidFill>
                  <a:latin typeface="Calibri"/>
                  <a:ea typeface="Calibri"/>
                  <a:cs typeface="Calibri"/>
                  <a:sym typeface="Calibri"/>
                </a:rPr>
                <a:t>B</a:t>
              </a:r>
              <a:endParaRPr sz="3200">
                <a:solidFill>
                  <a:srgbClr val="FFFFFF"/>
                </a:solidFill>
                <a:latin typeface="Calibri"/>
                <a:ea typeface="Calibri"/>
                <a:cs typeface="Calibri"/>
                <a:sym typeface="Calibri"/>
              </a:endParaRPr>
            </a:p>
          </p:txBody>
        </p:sp>
      </p:grpSp>
      <p:grpSp>
        <p:nvGrpSpPr>
          <p:cNvPr id="150" name="Google Shape;150;p17"/>
          <p:cNvGrpSpPr/>
          <p:nvPr/>
        </p:nvGrpSpPr>
        <p:grpSpPr>
          <a:xfrm>
            <a:off x="7192894" y="4507867"/>
            <a:ext cx="649239" cy="649239"/>
            <a:chOff x="1505114" y="3434341"/>
            <a:chExt cx="589200" cy="589200"/>
          </a:xfrm>
        </p:grpSpPr>
        <p:sp>
          <p:nvSpPr>
            <p:cNvPr id="151" name="Google Shape;151;p17"/>
            <p:cNvSpPr/>
            <p:nvPr/>
          </p:nvSpPr>
          <p:spPr>
            <a:xfrm>
              <a:off x="1505114" y="3434341"/>
              <a:ext cx="589200" cy="589200"/>
            </a:xfrm>
            <a:prstGeom prst="ellipse">
              <a:avLst/>
            </a:prstGeom>
            <a:solidFill>
              <a:srgbClr val="003264"/>
            </a:solidFill>
            <a:ln w="38100" cap="flat" cmpd="sng">
              <a:solidFill>
                <a:srgbClr val="FFFFFF"/>
              </a:solidFill>
              <a:prstDash val="solid"/>
              <a:miter lim="800000"/>
              <a:headEnd type="none" w="sm" len="sm"/>
              <a:tailEnd type="none" w="sm" len="sm"/>
            </a:ln>
            <a:effectLst>
              <a:outerShdw blurRad="279400" dist="76200" dir="2700000" sx="101000" sy="101000" algn="tl" rotWithShape="0">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2" name="Google Shape;152;p17"/>
            <p:cNvSpPr txBox="1"/>
            <p:nvPr/>
          </p:nvSpPr>
          <p:spPr>
            <a:xfrm>
              <a:off x="1609278" y="3462674"/>
              <a:ext cx="397500" cy="5307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419" sz="3200">
                  <a:solidFill>
                    <a:srgbClr val="FFFFFF"/>
                  </a:solidFill>
                  <a:latin typeface="Calibri"/>
                  <a:ea typeface="Calibri"/>
                  <a:cs typeface="Calibri"/>
                  <a:sym typeface="Calibri"/>
                </a:rPr>
                <a:t>D</a:t>
              </a:r>
              <a:endParaRPr sz="3200">
                <a:solidFill>
                  <a:srgbClr val="FFFFFF"/>
                </a:solidFill>
                <a:latin typeface="Calibri"/>
                <a:ea typeface="Calibri"/>
                <a:cs typeface="Calibri"/>
                <a:sym typeface="Calibri"/>
              </a:endParaRPr>
            </a:p>
          </p:txBody>
        </p:sp>
      </p:grpSp>
      <p:grpSp>
        <p:nvGrpSpPr>
          <p:cNvPr id="153" name="Google Shape;153;p17"/>
          <p:cNvGrpSpPr/>
          <p:nvPr/>
        </p:nvGrpSpPr>
        <p:grpSpPr>
          <a:xfrm>
            <a:off x="7261176" y="1965355"/>
            <a:ext cx="649239" cy="649239"/>
            <a:chOff x="1505114" y="3434341"/>
            <a:chExt cx="589200" cy="589200"/>
          </a:xfrm>
        </p:grpSpPr>
        <p:sp>
          <p:nvSpPr>
            <p:cNvPr id="154" name="Google Shape;154;p17"/>
            <p:cNvSpPr/>
            <p:nvPr/>
          </p:nvSpPr>
          <p:spPr>
            <a:xfrm>
              <a:off x="1505114" y="3434341"/>
              <a:ext cx="589200" cy="589200"/>
            </a:xfrm>
            <a:prstGeom prst="ellipse">
              <a:avLst/>
            </a:prstGeom>
            <a:solidFill>
              <a:srgbClr val="003264"/>
            </a:solidFill>
            <a:ln w="38100" cap="flat" cmpd="sng">
              <a:solidFill>
                <a:srgbClr val="FFFFFF"/>
              </a:solidFill>
              <a:prstDash val="solid"/>
              <a:miter lim="800000"/>
              <a:headEnd type="none" w="sm" len="sm"/>
              <a:tailEnd type="none" w="sm" len="sm"/>
            </a:ln>
            <a:effectLst>
              <a:outerShdw blurRad="279400" dist="76200" dir="2700000" sx="101000" sy="101000" algn="tl" rotWithShape="0">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5" name="Google Shape;155;p17"/>
            <p:cNvSpPr txBox="1"/>
            <p:nvPr/>
          </p:nvSpPr>
          <p:spPr>
            <a:xfrm>
              <a:off x="1607787" y="3454293"/>
              <a:ext cx="366900" cy="5307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419" sz="3200">
                  <a:solidFill>
                    <a:srgbClr val="FFFFFF"/>
                  </a:solidFill>
                  <a:latin typeface="Calibri"/>
                  <a:ea typeface="Calibri"/>
                  <a:cs typeface="Calibri"/>
                  <a:sym typeface="Calibri"/>
                </a:rPr>
                <a:t>C</a:t>
              </a:r>
              <a:endParaRPr sz="2667">
                <a:solidFill>
                  <a:srgbClr val="FFFFFF"/>
                </a:solidFill>
                <a:latin typeface="Calibri"/>
                <a:ea typeface="Calibri"/>
                <a:cs typeface="Calibri"/>
                <a:sym typeface="Calibri"/>
              </a:endParaRPr>
            </a:p>
          </p:txBody>
        </p:sp>
      </p:grpSp>
      <p:grpSp>
        <p:nvGrpSpPr>
          <p:cNvPr id="156" name="Google Shape;156;p17"/>
          <p:cNvGrpSpPr/>
          <p:nvPr/>
        </p:nvGrpSpPr>
        <p:grpSpPr>
          <a:xfrm>
            <a:off x="1709950" y="1835376"/>
            <a:ext cx="649239" cy="649239"/>
            <a:chOff x="1505114" y="3434341"/>
            <a:chExt cx="589200" cy="589200"/>
          </a:xfrm>
        </p:grpSpPr>
        <p:sp>
          <p:nvSpPr>
            <p:cNvPr id="157" name="Google Shape;157;p17"/>
            <p:cNvSpPr/>
            <p:nvPr/>
          </p:nvSpPr>
          <p:spPr>
            <a:xfrm>
              <a:off x="1505114" y="3434341"/>
              <a:ext cx="589200" cy="589200"/>
            </a:xfrm>
            <a:prstGeom prst="ellipse">
              <a:avLst/>
            </a:prstGeom>
            <a:solidFill>
              <a:srgbClr val="003264"/>
            </a:solidFill>
            <a:ln w="38100" cap="flat" cmpd="sng">
              <a:solidFill>
                <a:srgbClr val="FFFFFF"/>
              </a:solidFill>
              <a:prstDash val="solid"/>
              <a:miter lim="800000"/>
              <a:headEnd type="none" w="sm" len="sm"/>
              <a:tailEnd type="none" w="sm" len="sm"/>
            </a:ln>
            <a:effectLst>
              <a:outerShdw blurRad="279400" dist="76200" dir="2700000" sx="101000" sy="101000" algn="tl" rotWithShape="0">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8" name="Google Shape;158;p17"/>
            <p:cNvSpPr txBox="1"/>
            <p:nvPr/>
          </p:nvSpPr>
          <p:spPr>
            <a:xfrm>
              <a:off x="1606329" y="3454292"/>
              <a:ext cx="369900" cy="5307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s-419" sz="3200">
                  <a:solidFill>
                    <a:srgbClr val="FFFFFF"/>
                  </a:solidFill>
                  <a:latin typeface="Calibri"/>
                  <a:ea typeface="Calibri"/>
                  <a:cs typeface="Calibri"/>
                  <a:sym typeface="Calibri"/>
                </a:rPr>
                <a:t>A</a:t>
              </a:r>
              <a:endParaRPr sz="3200">
                <a:solidFill>
                  <a:srgbClr val="FFFFFF"/>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AC185-7197-8F93-55C0-5AB8FDFB6E0A}"/>
              </a:ext>
            </a:extLst>
          </p:cNvPr>
          <p:cNvSpPr>
            <a:spLocks noGrp="1"/>
          </p:cNvSpPr>
          <p:nvPr>
            <p:ph type="title"/>
          </p:nvPr>
        </p:nvSpPr>
        <p:spPr/>
        <p:txBody>
          <a:bodyPr/>
          <a:lstStyle/>
          <a:p>
            <a:r>
              <a:rPr lang="es-419" dirty="0">
                <a:latin typeface="Microsoft YaHei"/>
                <a:ea typeface="Microsoft YaHei"/>
              </a:rPr>
              <a:t>ANTECEDENTES/REVISIÓN DE LA LITERATURA</a:t>
            </a:r>
          </a:p>
          <a:p>
            <a:endParaRPr lang="es-ES" b="0" dirty="0"/>
          </a:p>
        </p:txBody>
      </p:sp>
      <p:pic>
        <p:nvPicPr>
          <p:cNvPr id="4" name="Imagen 3" descr="Tabla&#10;&#10;Descripción generada automáticamente">
            <a:extLst>
              <a:ext uri="{FF2B5EF4-FFF2-40B4-BE49-F238E27FC236}">
                <a16:creationId xmlns:a16="http://schemas.microsoft.com/office/drawing/2014/main" id="{3D37F978-90F0-1FE3-3910-66169B236A08}"/>
              </a:ext>
            </a:extLst>
          </p:cNvPr>
          <p:cNvPicPr>
            <a:picLocks noChangeAspect="1"/>
          </p:cNvPicPr>
          <p:nvPr/>
        </p:nvPicPr>
        <p:blipFill>
          <a:blip r:embed="rId2"/>
          <a:stretch>
            <a:fillRect/>
          </a:stretch>
        </p:blipFill>
        <p:spPr>
          <a:xfrm>
            <a:off x="1724250" y="1243103"/>
            <a:ext cx="8497405" cy="4790893"/>
          </a:xfrm>
          <a:prstGeom prst="rect">
            <a:avLst/>
          </a:prstGeom>
        </p:spPr>
      </p:pic>
    </p:spTree>
    <p:extLst>
      <p:ext uri="{BB962C8B-B14F-4D97-AF65-F5344CB8AC3E}">
        <p14:creationId xmlns:p14="http://schemas.microsoft.com/office/powerpoint/2010/main" val="50077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ANTECEDENTES/REVISIÓN DE LA LITERATURA</a:t>
            </a:r>
            <a:endParaRPr/>
          </a:p>
        </p:txBody>
      </p:sp>
      <p:sp>
        <p:nvSpPr>
          <p:cNvPr id="164" name="Google Shape;164;p18"/>
          <p:cNvSpPr/>
          <p:nvPr/>
        </p:nvSpPr>
        <p:spPr>
          <a:xfrm>
            <a:off x="2324397" y="1529107"/>
            <a:ext cx="5847764" cy="4930086"/>
          </a:xfrm>
          <a:custGeom>
            <a:avLst/>
            <a:gdLst/>
            <a:ahLst/>
            <a:cxnLst/>
            <a:rect l="l" t="t" r="r" b="b"/>
            <a:pathLst>
              <a:path w="3668" h="3785" extrusionOk="0">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a:gsLst>
              <a:gs pos="0">
                <a:srgbClr val="BFBFBF"/>
              </a:gs>
              <a:gs pos="100000">
                <a:srgbClr val="FFFFFF">
                  <a:alpha val="0"/>
                </a:srgbClr>
              </a:gs>
            </a:gsLst>
            <a:lin ang="5400012" scaled="0"/>
          </a:gradFill>
          <a:ln>
            <a:noFill/>
          </a:ln>
        </p:spPr>
        <p:txBody>
          <a:bodyPr spcFirstLastPara="1" wrap="square" lIns="83825" tIns="41900" rIns="83825" bIns="41900" anchor="ctr" anchorCtr="0">
            <a:noAutofit/>
          </a:bodyPr>
          <a:lstStyle/>
          <a:p>
            <a:pPr marL="0" marR="0" lvl="0" indent="0" algn="ctr" rtl="0">
              <a:spcBef>
                <a:spcPts val="0"/>
              </a:spcBef>
              <a:spcAft>
                <a:spcPts val="0"/>
              </a:spcAft>
              <a:buNone/>
            </a:pPr>
            <a:endParaRPr sz="1733" b="1">
              <a:solidFill>
                <a:srgbClr val="000000"/>
              </a:solidFill>
              <a:latin typeface="Calibri"/>
              <a:ea typeface="Calibri"/>
              <a:cs typeface="Calibri"/>
              <a:sym typeface="Calibri"/>
            </a:endParaRPr>
          </a:p>
        </p:txBody>
      </p:sp>
      <p:sp>
        <p:nvSpPr>
          <p:cNvPr id="165" name="Google Shape;165;p18"/>
          <p:cNvSpPr/>
          <p:nvPr/>
        </p:nvSpPr>
        <p:spPr>
          <a:xfrm>
            <a:off x="3854735" y="4657501"/>
            <a:ext cx="2122500" cy="393000"/>
          </a:xfrm>
          <a:prstGeom prst="roundRect">
            <a:avLst>
              <a:gd name="adj" fmla="val 16667"/>
            </a:avLst>
          </a:prstGeom>
          <a:solidFill>
            <a:srgbClr val="003E81"/>
          </a:solidFill>
          <a:ln w="38100" cap="flat" cmpd="sng">
            <a:solidFill>
              <a:srgbClr val="FFFFFF"/>
            </a:solidFill>
            <a:prstDash val="solid"/>
            <a:miter lim="800000"/>
            <a:headEnd type="none" w="sm" len="sm"/>
            <a:tailEnd type="none" w="sm" len="sm"/>
          </a:ln>
          <a:effectLst>
            <a:outerShdw blurRad="127000" dist="38100" dir="5400000" algn="t" rotWithShape="0">
              <a:srgbClr val="000000">
                <a:alpha val="40000"/>
              </a:srgbClr>
            </a:outerShdw>
          </a:effectLst>
        </p:spPr>
        <p:txBody>
          <a:bodyPr spcFirstLastPara="1" wrap="square" lIns="83825" tIns="41900" rIns="83825" bIns="41900" anchor="ctr" anchorCtr="0">
            <a:noAutofit/>
          </a:bodyPr>
          <a:lstStyle/>
          <a:p>
            <a:pPr marL="0" marR="0" lvl="0" indent="0" algn="ctr" rtl="0">
              <a:spcBef>
                <a:spcPts val="0"/>
              </a:spcBef>
              <a:spcAft>
                <a:spcPts val="0"/>
              </a:spcAft>
              <a:buNone/>
            </a:pPr>
            <a:r>
              <a:rPr lang="es-419" sz="1733">
                <a:solidFill>
                  <a:srgbClr val="FFFFFF"/>
                </a:solidFill>
                <a:latin typeface="Calibri"/>
                <a:ea typeface="Calibri"/>
                <a:cs typeface="Calibri"/>
                <a:sym typeface="Calibri"/>
              </a:rPr>
              <a:t>Título</a:t>
            </a:r>
            <a:endParaRPr sz="1733">
              <a:solidFill>
                <a:srgbClr val="FFFFFF"/>
              </a:solidFill>
              <a:latin typeface="Calibri"/>
              <a:ea typeface="Calibri"/>
              <a:cs typeface="Calibri"/>
              <a:sym typeface="Calibri"/>
            </a:endParaRPr>
          </a:p>
        </p:txBody>
      </p:sp>
      <p:sp>
        <p:nvSpPr>
          <p:cNvPr id="166" name="Google Shape;166;p18"/>
          <p:cNvSpPr/>
          <p:nvPr/>
        </p:nvSpPr>
        <p:spPr>
          <a:xfrm>
            <a:off x="4744759" y="3810897"/>
            <a:ext cx="2122500" cy="393000"/>
          </a:xfrm>
          <a:prstGeom prst="roundRect">
            <a:avLst>
              <a:gd name="adj" fmla="val 16667"/>
            </a:avLst>
          </a:prstGeom>
          <a:solidFill>
            <a:srgbClr val="003264"/>
          </a:solidFill>
          <a:ln w="38100" cap="flat" cmpd="sng">
            <a:solidFill>
              <a:srgbClr val="FFFFFF"/>
            </a:solidFill>
            <a:prstDash val="solid"/>
            <a:miter lim="800000"/>
            <a:headEnd type="none" w="sm" len="sm"/>
            <a:tailEnd type="none" w="sm" len="sm"/>
          </a:ln>
          <a:effectLst>
            <a:outerShdw blurRad="127000" dist="38100" dir="5400000" algn="t" rotWithShape="0">
              <a:srgbClr val="000000">
                <a:alpha val="40000"/>
              </a:srgbClr>
            </a:outerShdw>
          </a:effectLst>
        </p:spPr>
        <p:txBody>
          <a:bodyPr spcFirstLastPara="1" wrap="square" lIns="83825" tIns="41900" rIns="83825" bIns="41900" anchor="ctr" anchorCtr="0">
            <a:noAutofit/>
          </a:bodyPr>
          <a:lstStyle/>
          <a:p>
            <a:pPr marL="0" marR="0" lvl="0" indent="0" algn="ctr" rtl="0">
              <a:spcBef>
                <a:spcPts val="0"/>
              </a:spcBef>
              <a:spcAft>
                <a:spcPts val="0"/>
              </a:spcAft>
              <a:buNone/>
            </a:pPr>
            <a:r>
              <a:rPr lang="es-419" sz="1733">
                <a:solidFill>
                  <a:srgbClr val="FFFFFF"/>
                </a:solidFill>
                <a:latin typeface="Calibri"/>
                <a:ea typeface="Calibri"/>
                <a:cs typeface="Calibri"/>
                <a:sym typeface="Calibri"/>
              </a:rPr>
              <a:t>Título</a:t>
            </a:r>
            <a:endParaRPr sz="1733">
              <a:solidFill>
                <a:srgbClr val="FFFFFF"/>
              </a:solidFill>
              <a:latin typeface="Calibri"/>
              <a:ea typeface="Calibri"/>
              <a:cs typeface="Calibri"/>
              <a:sym typeface="Calibri"/>
            </a:endParaRPr>
          </a:p>
        </p:txBody>
      </p:sp>
      <p:sp>
        <p:nvSpPr>
          <p:cNvPr id="167" name="Google Shape;167;p18"/>
          <p:cNvSpPr/>
          <p:nvPr/>
        </p:nvSpPr>
        <p:spPr>
          <a:xfrm>
            <a:off x="5408002" y="2994116"/>
            <a:ext cx="2122500" cy="393000"/>
          </a:xfrm>
          <a:prstGeom prst="roundRect">
            <a:avLst>
              <a:gd name="adj" fmla="val 16667"/>
            </a:avLst>
          </a:prstGeom>
          <a:solidFill>
            <a:srgbClr val="003E81"/>
          </a:solidFill>
          <a:ln w="38100" cap="flat" cmpd="sng">
            <a:solidFill>
              <a:srgbClr val="FFFFFF"/>
            </a:solidFill>
            <a:prstDash val="solid"/>
            <a:miter lim="800000"/>
            <a:headEnd type="none" w="sm" len="sm"/>
            <a:tailEnd type="none" w="sm" len="sm"/>
          </a:ln>
          <a:effectLst>
            <a:outerShdw blurRad="127000" dist="38100" dir="5400000" algn="t" rotWithShape="0">
              <a:srgbClr val="000000">
                <a:alpha val="40000"/>
              </a:srgbClr>
            </a:outerShdw>
          </a:effectLst>
        </p:spPr>
        <p:txBody>
          <a:bodyPr spcFirstLastPara="1" wrap="square" lIns="83825" tIns="41900" rIns="83825" bIns="41900" anchor="ctr" anchorCtr="0">
            <a:noAutofit/>
          </a:bodyPr>
          <a:lstStyle/>
          <a:p>
            <a:pPr marL="0" marR="0" lvl="0" indent="0" algn="ctr" rtl="0">
              <a:spcBef>
                <a:spcPts val="0"/>
              </a:spcBef>
              <a:spcAft>
                <a:spcPts val="0"/>
              </a:spcAft>
              <a:buNone/>
            </a:pPr>
            <a:r>
              <a:rPr lang="es-419" sz="1733">
                <a:solidFill>
                  <a:srgbClr val="FFFFFF"/>
                </a:solidFill>
                <a:latin typeface="Calibri"/>
                <a:ea typeface="Calibri"/>
                <a:cs typeface="Calibri"/>
                <a:sym typeface="Calibri"/>
              </a:rPr>
              <a:t>Título</a:t>
            </a:r>
            <a:endParaRPr sz="1733">
              <a:solidFill>
                <a:srgbClr val="FFFFFF"/>
              </a:solidFill>
              <a:latin typeface="Calibri"/>
              <a:ea typeface="Calibri"/>
              <a:cs typeface="Calibri"/>
              <a:sym typeface="Calibri"/>
            </a:endParaRPr>
          </a:p>
        </p:txBody>
      </p:sp>
      <p:sp>
        <p:nvSpPr>
          <p:cNvPr id="168" name="Google Shape;168;p18"/>
          <p:cNvSpPr/>
          <p:nvPr/>
        </p:nvSpPr>
        <p:spPr>
          <a:xfrm>
            <a:off x="6151491" y="2223120"/>
            <a:ext cx="2122500" cy="393000"/>
          </a:xfrm>
          <a:prstGeom prst="roundRect">
            <a:avLst>
              <a:gd name="adj" fmla="val 16667"/>
            </a:avLst>
          </a:prstGeom>
          <a:solidFill>
            <a:srgbClr val="003264"/>
          </a:solidFill>
          <a:ln w="38100" cap="flat" cmpd="sng">
            <a:solidFill>
              <a:srgbClr val="FFFFFF"/>
            </a:solidFill>
            <a:prstDash val="solid"/>
            <a:miter lim="800000"/>
            <a:headEnd type="none" w="sm" len="sm"/>
            <a:tailEnd type="none" w="sm" len="sm"/>
          </a:ln>
          <a:effectLst>
            <a:outerShdw blurRad="127000" dist="38100" dir="5400000" algn="t" rotWithShape="0">
              <a:srgbClr val="000000">
                <a:alpha val="40000"/>
              </a:srgbClr>
            </a:outerShdw>
          </a:effectLst>
        </p:spPr>
        <p:txBody>
          <a:bodyPr spcFirstLastPara="1" wrap="square" lIns="83825" tIns="41900" rIns="83825" bIns="41900" anchor="ctr" anchorCtr="0">
            <a:noAutofit/>
          </a:bodyPr>
          <a:lstStyle/>
          <a:p>
            <a:pPr marL="0" marR="0" lvl="0" indent="0" algn="ctr" rtl="0">
              <a:spcBef>
                <a:spcPts val="0"/>
              </a:spcBef>
              <a:spcAft>
                <a:spcPts val="0"/>
              </a:spcAft>
              <a:buNone/>
            </a:pPr>
            <a:r>
              <a:rPr lang="es-419" sz="1733">
                <a:solidFill>
                  <a:srgbClr val="FFFFFF"/>
                </a:solidFill>
                <a:latin typeface="Calibri"/>
                <a:ea typeface="Calibri"/>
                <a:cs typeface="Calibri"/>
                <a:sym typeface="Calibri"/>
              </a:rPr>
              <a:t>Título</a:t>
            </a:r>
            <a:endParaRPr/>
          </a:p>
        </p:txBody>
      </p:sp>
      <p:sp>
        <p:nvSpPr>
          <p:cNvPr id="169" name="Google Shape;169;p18"/>
          <p:cNvSpPr/>
          <p:nvPr/>
        </p:nvSpPr>
        <p:spPr>
          <a:xfrm>
            <a:off x="3012591" y="5432609"/>
            <a:ext cx="2122500" cy="393000"/>
          </a:xfrm>
          <a:prstGeom prst="roundRect">
            <a:avLst>
              <a:gd name="adj" fmla="val 16667"/>
            </a:avLst>
          </a:prstGeom>
          <a:solidFill>
            <a:srgbClr val="003264"/>
          </a:solidFill>
          <a:ln w="38100" cap="flat" cmpd="sng">
            <a:solidFill>
              <a:srgbClr val="FFFFFF"/>
            </a:solidFill>
            <a:prstDash val="solid"/>
            <a:miter lim="800000"/>
            <a:headEnd type="none" w="sm" len="sm"/>
            <a:tailEnd type="none" w="sm" len="sm"/>
          </a:ln>
          <a:effectLst>
            <a:outerShdw blurRad="127000" dist="38100" dir="5400000" algn="t" rotWithShape="0">
              <a:srgbClr val="000000">
                <a:alpha val="40000"/>
              </a:srgbClr>
            </a:outerShdw>
          </a:effectLst>
        </p:spPr>
        <p:txBody>
          <a:bodyPr spcFirstLastPara="1" wrap="square" lIns="83825" tIns="41900" rIns="83825" bIns="41900" anchor="ctr" anchorCtr="0">
            <a:noAutofit/>
          </a:bodyPr>
          <a:lstStyle/>
          <a:p>
            <a:pPr marL="0" marR="0" lvl="0" indent="0" algn="ctr" rtl="0">
              <a:spcBef>
                <a:spcPts val="0"/>
              </a:spcBef>
              <a:spcAft>
                <a:spcPts val="0"/>
              </a:spcAft>
              <a:buNone/>
            </a:pPr>
            <a:r>
              <a:rPr lang="es-419" sz="1733">
                <a:solidFill>
                  <a:srgbClr val="FFFFFF"/>
                </a:solidFill>
                <a:latin typeface="Calibri"/>
                <a:ea typeface="Calibri"/>
                <a:cs typeface="Calibri"/>
                <a:sym typeface="Calibri"/>
              </a:rPr>
              <a:t>Título</a:t>
            </a:r>
            <a:endParaRPr sz="1733">
              <a:solidFill>
                <a:srgbClr val="FFFFFF"/>
              </a:solidFill>
              <a:latin typeface="Calibri"/>
              <a:ea typeface="Calibri"/>
              <a:cs typeface="Calibri"/>
              <a:sym typeface="Calibri"/>
            </a:endParaRPr>
          </a:p>
        </p:txBody>
      </p:sp>
      <p:sp>
        <p:nvSpPr>
          <p:cNvPr id="170" name="Google Shape;170;p18"/>
          <p:cNvSpPr/>
          <p:nvPr/>
        </p:nvSpPr>
        <p:spPr>
          <a:xfrm>
            <a:off x="6343512" y="5406435"/>
            <a:ext cx="2105700" cy="577200"/>
          </a:xfrm>
          <a:prstGeom prst="rect">
            <a:avLst/>
          </a:prstGeom>
          <a:noFill/>
          <a:ln w="9525" cap="flat" cmpd="sng">
            <a:solidFill>
              <a:srgbClr val="FFFFFF"/>
            </a:solidFill>
            <a:prstDash val="dash"/>
            <a:round/>
            <a:headEnd type="none" w="sm" len="sm"/>
            <a:tailEnd type="none" w="sm" len="sm"/>
          </a:ln>
        </p:spPr>
        <p:txBody>
          <a:bodyPr spcFirstLastPara="1" wrap="square" lIns="83825" tIns="41900" rIns="83825" bIns="41900" anchor="t" anchorCtr="0">
            <a:noAutofit/>
          </a:bodyPr>
          <a:lstStyle/>
          <a:p>
            <a:pPr marL="0" marR="0" lvl="0" indent="0" algn="ctr" rtl="0">
              <a:spcBef>
                <a:spcPts val="0"/>
              </a:spcBef>
              <a:spcAft>
                <a:spcPts val="0"/>
              </a:spcAft>
              <a:buNone/>
            </a:pPr>
            <a:r>
              <a:rPr lang="es-419" sz="1600">
                <a:solidFill>
                  <a:srgbClr val="595959"/>
                </a:solidFill>
                <a:latin typeface="Calibri"/>
                <a:ea typeface="Calibri"/>
                <a:cs typeface="Calibri"/>
                <a:sym typeface="Calibri"/>
              </a:rPr>
              <a:t>Escribe tu texto aquí, escribe tu texto aquí.</a:t>
            </a:r>
            <a:endParaRPr/>
          </a:p>
        </p:txBody>
      </p:sp>
      <p:sp>
        <p:nvSpPr>
          <p:cNvPr id="171" name="Google Shape;171;p18"/>
          <p:cNvSpPr/>
          <p:nvPr/>
        </p:nvSpPr>
        <p:spPr>
          <a:xfrm>
            <a:off x="6904412" y="4574743"/>
            <a:ext cx="2105700" cy="577200"/>
          </a:xfrm>
          <a:prstGeom prst="rect">
            <a:avLst/>
          </a:prstGeom>
          <a:noFill/>
          <a:ln w="9525" cap="flat" cmpd="sng">
            <a:solidFill>
              <a:srgbClr val="FFFFFF"/>
            </a:solidFill>
            <a:prstDash val="dash"/>
            <a:round/>
            <a:headEnd type="none" w="sm" len="sm"/>
            <a:tailEnd type="none" w="sm" len="sm"/>
          </a:ln>
        </p:spPr>
        <p:txBody>
          <a:bodyPr spcFirstLastPara="1" wrap="square" lIns="83825" tIns="41900" rIns="83825" bIns="41900" anchor="t" anchorCtr="0">
            <a:noAutofit/>
          </a:bodyPr>
          <a:lstStyle/>
          <a:p>
            <a:pPr marL="0" marR="0" lvl="0" indent="0" algn="ctr" rtl="0">
              <a:spcBef>
                <a:spcPts val="0"/>
              </a:spcBef>
              <a:spcAft>
                <a:spcPts val="0"/>
              </a:spcAft>
              <a:buNone/>
            </a:pPr>
            <a:r>
              <a:rPr lang="es-419" sz="1600">
                <a:solidFill>
                  <a:srgbClr val="595959"/>
                </a:solidFill>
                <a:latin typeface="Calibri"/>
                <a:ea typeface="Calibri"/>
                <a:cs typeface="Calibri"/>
                <a:sym typeface="Calibri"/>
              </a:rPr>
              <a:t>Escribe tu texto aquí, escribe tu texto aquí.</a:t>
            </a:r>
            <a:endParaRPr/>
          </a:p>
        </p:txBody>
      </p:sp>
      <p:sp>
        <p:nvSpPr>
          <p:cNvPr id="172" name="Google Shape;172;p18"/>
          <p:cNvSpPr/>
          <p:nvPr/>
        </p:nvSpPr>
        <p:spPr>
          <a:xfrm>
            <a:off x="7448692" y="3743050"/>
            <a:ext cx="2105700" cy="577200"/>
          </a:xfrm>
          <a:prstGeom prst="rect">
            <a:avLst/>
          </a:prstGeom>
          <a:noFill/>
          <a:ln w="9525" cap="flat" cmpd="sng">
            <a:solidFill>
              <a:srgbClr val="FFFFFF"/>
            </a:solidFill>
            <a:prstDash val="dash"/>
            <a:round/>
            <a:headEnd type="none" w="sm" len="sm"/>
            <a:tailEnd type="none" w="sm" len="sm"/>
          </a:ln>
        </p:spPr>
        <p:txBody>
          <a:bodyPr spcFirstLastPara="1" wrap="square" lIns="83825" tIns="41900" rIns="83825" bIns="41900" anchor="t" anchorCtr="0">
            <a:noAutofit/>
          </a:bodyPr>
          <a:lstStyle/>
          <a:p>
            <a:pPr marL="0" marR="0" lvl="0" indent="0" algn="ctr" rtl="0">
              <a:spcBef>
                <a:spcPts val="0"/>
              </a:spcBef>
              <a:spcAft>
                <a:spcPts val="0"/>
              </a:spcAft>
              <a:buNone/>
            </a:pPr>
            <a:r>
              <a:rPr lang="es-419" sz="1600">
                <a:solidFill>
                  <a:srgbClr val="595959"/>
                </a:solidFill>
                <a:latin typeface="Calibri"/>
                <a:ea typeface="Calibri"/>
                <a:cs typeface="Calibri"/>
                <a:sym typeface="Calibri"/>
              </a:rPr>
              <a:t>Escribe tu texto aquí, escribe tu texto aquí.</a:t>
            </a:r>
            <a:endParaRPr/>
          </a:p>
        </p:txBody>
      </p:sp>
      <p:sp>
        <p:nvSpPr>
          <p:cNvPr id="173" name="Google Shape;173;p18"/>
          <p:cNvSpPr/>
          <p:nvPr/>
        </p:nvSpPr>
        <p:spPr>
          <a:xfrm>
            <a:off x="7957192" y="2911358"/>
            <a:ext cx="2105700" cy="577200"/>
          </a:xfrm>
          <a:prstGeom prst="rect">
            <a:avLst/>
          </a:prstGeom>
          <a:noFill/>
          <a:ln w="9525" cap="flat" cmpd="sng">
            <a:solidFill>
              <a:srgbClr val="FFFFFF"/>
            </a:solidFill>
            <a:prstDash val="dash"/>
            <a:round/>
            <a:headEnd type="none" w="sm" len="sm"/>
            <a:tailEnd type="none" w="sm" len="sm"/>
          </a:ln>
        </p:spPr>
        <p:txBody>
          <a:bodyPr spcFirstLastPara="1" wrap="square" lIns="83825" tIns="41900" rIns="83825" bIns="41900" anchor="t" anchorCtr="0">
            <a:noAutofit/>
          </a:bodyPr>
          <a:lstStyle/>
          <a:p>
            <a:pPr marL="0" marR="0" lvl="0" indent="0" algn="ctr" rtl="0">
              <a:spcBef>
                <a:spcPts val="0"/>
              </a:spcBef>
              <a:spcAft>
                <a:spcPts val="0"/>
              </a:spcAft>
              <a:buNone/>
            </a:pPr>
            <a:r>
              <a:rPr lang="es-419" sz="1600">
                <a:solidFill>
                  <a:srgbClr val="595959"/>
                </a:solidFill>
                <a:latin typeface="Calibri"/>
                <a:ea typeface="Calibri"/>
                <a:cs typeface="Calibri"/>
                <a:sym typeface="Calibri"/>
              </a:rPr>
              <a:t>Escribe tu texto aquí, escribe tu texto aquí.</a:t>
            </a:r>
            <a:endParaRPr/>
          </a:p>
        </p:txBody>
      </p:sp>
      <p:sp>
        <p:nvSpPr>
          <p:cNvPr id="174" name="Google Shape;174;p18"/>
          <p:cNvSpPr/>
          <p:nvPr/>
        </p:nvSpPr>
        <p:spPr>
          <a:xfrm>
            <a:off x="8754908" y="2155274"/>
            <a:ext cx="2105700" cy="577200"/>
          </a:xfrm>
          <a:prstGeom prst="rect">
            <a:avLst/>
          </a:prstGeom>
          <a:noFill/>
          <a:ln w="9525" cap="flat" cmpd="sng">
            <a:solidFill>
              <a:srgbClr val="FFFFFF"/>
            </a:solidFill>
            <a:prstDash val="dash"/>
            <a:round/>
            <a:headEnd type="none" w="sm" len="sm"/>
            <a:tailEnd type="none" w="sm" len="sm"/>
          </a:ln>
        </p:spPr>
        <p:txBody>
          <a:bodyPr spcFirstLastPara="1" wrap="square" lIns="83825" tIns="41900" rIns="83825" bIns="41900" anchor="t" anchorCtr="0">
            <a:noAutofit/>
          </a:bodyPr>
          <a:lstStyle/>
          <a:p>
            <a:pPr marL="0" marR="0" lvl="0" indent="0" algn="ctr" rtl="0">
              <a:spcBef>
                <a:spcPts val="0"/>
              </a:spcBef>
              <a:spcAft>
                <a:spcPts val="0"/>
              </a:spcAft>
              <a:buNone/>
            </a:pPr>
            <a:r>
              <a:rPr lang="es-419" sz="1600">
                <a:solidFill>
                  <a:srgbClr val="595959"/>
                </a:solidFill>
                <a:latin typeface="Calibri"/>
                <a:ea typeface="Calibri"/>
                <a:cs typeface="Calibri"/>
                <a:sym typeface="Calibri"/>
              </a:rPr>
              <a:t>Escribe tu texto aquí, escribe tu texto aquí.</a:t>
            </a:r>
            <a:endParaRPr/>
          </a:p>
        </p:txBody>
      </p:sp>
      <p:sp>
        <p:nvSpPr>
          <p:cNvPr id="175" name="Google Shape;175;p18"/>
          <p:cNvSpPr txBox="1"/>
          <p:nvPr/>
        </p:nvSpPr>
        <p:spPr>
          <a:xfrm>
            <a:off x="1225627" y="2368332"/>
            <a:ext cx="3394200" cy="1206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rgbClr val="3F3F3F"/>
              </a:buClr>
              <a:buSzPts val="1200"/>
              <a:buFont typeface="Arial"/>
              <a:buChar char="•"/>
            </a:pPr>
            <a:r>
              <a:rPr lang="es-419" sz="1200">
                <a:solidFill>
                  <a:srgbClr val="3F3F3F"/>
                </a:solidFill>
                <a:latin typeface="Calibri"/>
                <a:ea typeface="Calibri"/>
                <a:cs typeface="Calibri"/>
                <a:sym typeface="Calibri"/>
              </a:rPr>
              <a:t>Escribe tu texto aquí, escribe tu texto aquí, escribe tu texto aquí, escribe tu texto aquí, escribe tu texto aquí.</a:t>
            </a:r>
            <a:endParaRPr/>
          </a:p>
        </p:txBody>
      </p:sp>
      <p:sp>
        <p:nvSpPr>
          <p:cNvPr id="176" name="Google Shape;176;p18"/>
          <p:cNvSpPr txBox="1"/>
          <p:nvPr/>
        </p:nvSpPr>
        <p:spPr>
          <a:xfrm>
            <a:off x="1255294" y="1862516"/>
            <a:ext cx="2884500" cy="5856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003264"/>
              </a:buClr>
              <a:buSzPts val="1867"/>
              <a:buFont typeface="Calibri"/>
              <a:buNone/>
            </a:pPr>
            <a:r>
              <a:rPr lang="es-419" sz="1867" b="1">
                <a:solidFill>
                  <a:srgbClr val="003264"/>
                </a:solidFill>
                <a:latin typeface="Calibri"/>
                <a:ea typeface="Calibri"/>
                <a:cs typeface="Calibri"/>
                <a:sym typeface="Calibri"/>
              </a:rPr>
              <a:t>Título</a:t>
            </a:r>
            <a:endParaRPr sz="1867" b="1">
              <a:solidFill>
                <a:srgbClr val="00326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METODOLOGÍA/MATERIALES Y MÉTODOS/ARQUITECTURA</a:t>
            </a:r>
            <a:endParaRPr/>
          </a:p>
          <a:p>
            <a:pPr marL="0" lvl="0" indent="0" algn="ctr" rtl="0">
              <a:spcBef>
                <a:spcPts val="0"/>
              </a:spcBef>
              <a:spcAft>
                <a:spcPts val="0"/>
              </a:spcAft>
              <a:buNone/>
            </a:pPr>
            <a:endParaRPr/>
          </a:p>
        </p:txBody>
      </p:sp>
      <p:sp>
        <p:nvSpPr>
          <p:cNvPr id="182" name="Google Shape;182;p19"/>
          <p:cNvSpPr/>
          <p:nvPr/>
        </p:nvSpPr>
        <p:spPr>
          <a:xfrm>
            <a:off x="5697319" y="1975244"/>
            <a:ext cx="1080600" cy="1078200"/>
          </a:xfrm>
          <a:prstGeom prst="ellipse">
            <a:avLst/>
          </a:prstGeom>
          <a:solidFill>
            <a:srgbClr val="00367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3" name="Google Shape;183;p19"/>
          <p:cNvSpPr/>
          <p:nvPr/>
        </p:nvSpPr>
        <p:spPr>
          <a:xfrm>
            <a:off x="5842429" y="3493292"/>
            <a:ext cx="808200" cy="808200"/>
          </a:xfrm>
          <a:prstGeom prst="ellipse">
            <a:avLst/>
          </a:prstGeom>
          <a:solidFill>
            <a:srgbClr val="F3C133"/>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4" name="Google Shape;184;p19"/>
          <p:cNvSpPr/>
          <p:nvPr/>
        </p:nvSpPr>
        <p:spPr>
          <a:xfrm>
            <a:off x="7076958" y="3354881"/>
            <a:ext cx="1078200" cy="1078200"/>
          </a:xfrm>
          <a:prstGeom prst="ellipse">
            <a:avLst/>
          </a:prstGeom>
          <a:solidFill>
            <a:srgbClr val="003E81"/>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5" name="Google Shape;185;p19"/>
          <p:cNvSpPr/>
          <p:nvPr/>
        </p:nvSpPr>
        <p:spPr>
          <a:xfrm>
            <a:off x="4319917" y="3354881"/>
            <a:ext cx="1078200" cy="1078200"/>
          </a:xfrm>
          <a:prstGeom prst="ellipse">
            <a:avLst/>
          </a:prstGeom>
          <a:solidFill>
            <a:srgbClr val="003670"/>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6" name="Google Shape;186;p19"/>
          <p:cNvSpPr/>
          <p:nvPr/>
        </p:nvSpPr>
        <p:spPr>
          <a:xfrm>
            <a:off x="5697319" y="4732283"/>
            <a:ext cx="1080600" cy="1080600"/>
          </a:xfrm>
          <a:prstGeom prst="ellipse">
            <a:avLst/>
          </a:prstGeom>
          <a:solidFill>
            <a:srgbClr val="003E81"/>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7" name="Google Shape;187;p19"/>
          <p:cNvSpPr/>
          <p:nvPr/>
        </p:nvSpPr>
        <p:spPr>
          <a:xfrm>
            <a:off x="3788602" y="2095796"/>
            <a:ext cx="1727895" cy="468809"/>
          </a:xfrm>
          <a:custGeom>
            <a:avLst/>
            <a:gdLst/>
            <a:ahLst/>
            <a:cxnLst/>
            <a:rect l="l" t="t" r="r" b="b"/>
            <a:pathLst>
              <a:path w="774" h="210" extrusionOk="0">
                <a:moveTo>
                  <a:pt x="774" y="210"/>
                </a:moveTo>
                <a:lnTo>
                  <a:pt x="389" y="210"/>
                </a:lnTo>
                <a:lnTo>
                  <a:pt x="389" y="0"/>
                </a:lnTo>
                <a:lnTo>
                  <a:pt x="0" y="0"/>
                </a:lnTo>
              </a:path>
            </a:pathLst>
          </a:custGeom>
          <a:noFill/>
          <a:ln w="9525" cap="flat" cmpd="sng">
            <a:solidFill>
              <a:srgbClr val="262626"/>
            </a:solidFill>
            <a:prstDash val="solid"/>
            <a:round/>
            <a:headEnd type="none" w="med" len="med"/>
            <a:tailEnd type="oval"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8" name="Google Shape;188;p19"/>
          <p:cNvSpPr/>
          <p:nvPr/>
        </p:nvSpPr>
        <p:spPr>
          <a:xfrm>
            <a:off x="7650691" y="2095796"/>
            <a:ext cx="799207" cy="1076026"/>
          </a:xfrm>
          <a:custGeom>
            <a:avLst/>
            <a:gdLst/>
            <a:ahLst/>
            <a:cxnLst/>
            <a:rect l="l" t="t" r="r" b="b"/>
            <a:pathLst>
              <a:path w="358" h="482" extrusionOk="0">
                <a:moveTo>
                  <a:pt x="0" y="482"/>
                </a:moveTo>
                <a:lnTo>
                  <a:pt x="0" y="0"/>
                </a:lnTo>
                <a:lnTo>
                  <a:pt x="358" y="0"/>
                </a:lnTo>
              </a:path>
            </a:pathLst>
          </a:custGeom>
          <a:noFill/>
          <a:ln w="9525" cap="flat" cmpd="sng">
            <a:solidFill>
              <a:srgbClr val="262626"/>
            </a:solidFill>
            <a:prstDash val="solid"/>
            <a:round/>
            <a:headEnd type="none" w="med" len="med"/>
            <a:tailEnd type="oval"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89" name="Google Shape;189;p19"/>
          <p:cNvSpPr/>
          <p:nvPr/>
        </p:nvSpPr>
        <p:spPr>
          <a:xfrm>
            <a:off x="6958639" y="4832745"/>
            <a:ext cx="1426516" cy="468809"/>
          </a:xfrm>
          <a:custGeom>
            <a:avLst/>
            <a:gdLst/>
            <a:ahLst/>
            <a:cxnLst/>
            <a:rect l="l" t="t" r="r" b="b"/>
            <a:pathLst>
              <a:path w="639" h="210" extrusionOk="0">
                <a:moveTo>
                  <a:pt x="0" y="210"/>
                </a:moveTo>
                <a:lnTo>
                  <a:pt x="318" y="210"/>
                </a:lnTo>
                <a:lnTo>
                  <a:pt x="318" y="0"/>
                </a:lnTo>
                <a:lnTo>
                  <a:pt x="639" y="0"/>
                </a:lnTo>
              </a:path>
            </a:pathLst>
          </a:custGeom>
          <a:noFill/>
          <a:ln w="9525" cap="flat" cmpd="sng">
            <a:solidFill>
              <a:srgbClr val="262626"/>
            </a:solidFill>
            <a:prstDash val="solid"/>
            <a:round/>
            <a:headEnd type="none" w="med" len="med"/>
            <a:tailEnd type="oval"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90" name="Google Shape;190;p19"/>
          <p:cNvSpPr/>
          <p:nvPr/>
        </p:nvSpPr>
        <p:spPr>
          <a:xfrm>
            <a:off x="3788601" y="4538063"/>
            <a:ext cx="1069329" cy="310307"/>
          </a:xfrm>
          <a:custGeom>
            <a:avLst/>
            <a:gdLst/>
            <a:ahLst/>
            <a:cxnLst/>
            <a:rect l="l" t="t" r="r" b="b"/>
            <a:pathLst>
              <a:path w="479" h="139" extrusionOk="0">
                <a:moveTo>
                  <a:pt x="479" y="0"/>
                </a:moveTo>
                <a:lnTo>
                  <a:pt x="479" y="139"/>
                </a:lnTo>
                <a:lnTo>
                  <a:pt x="0" y="139"/>
                </a:lnTo>
              </a:path>
            </a:pathLst>
          </a:custGeom>
          <a:noFill/>
          <a:ln w="9525" cap="flat" cmpd="sng">
            <a:solidFill>
              <a:srgbClr val="262626"/>
            </a:solidFill>
            <a:prstDash val="solid"/>
            <a:round/>
            <a:headEnd type="none" w="med" len="med"/>
            <a:tailEnd type="oval"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91" name="Google Shape;191;p19"/>
          <p:cNvSpPr/>
          <p:nvPr/>
        </p:nvSpPr>
        <p:spPr>
          <a:xfrm>
            <a:off x="6855949" y="3803598"/>
            <a:ext cx="95993" cy="191988"/>
          </a:xfrm>
          <a:custGeom>
            <a:avLst/>
            <a:gdLst/>
            <a:ahLst/>
            <a:cxnLst/>
            <a:rect l="l" t="t" r="r" b="b"/>
            <a:pathLst>
              <a:path w="43" h="86" extrusionOk="0">
                <a:moveTo>
                  <a:pt x="0" y="0"/>
                </a:moveTo>
                <a:lnTo>
                  <a:pt x="43" y="43"/>
                </a:lnTo>
                <a:lnTo>
                  <a:pt x="0" y="86"/>
                </a:lnTo>
              </a:path>
            </a:pathLst>
          </a:custGeom>
          <a:noFill/>
          <a:ln w="12700" cap="flat" cmpd="sng">
            <a:solidFill>
              <a:srgbClr val="262626"/>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92" name="Google Shape;192;p19"/>
          <p:cNvSpPr/>
          <p:nvPr/>
        </p:nvSpPr>
        <p:spPr>
          <a:xfrm>
            <a:off x="5523192" y="3803598"/>
            <a:ext cx="95995" cy="191988"/>
          </a:xfrm>
          <a:custGeom>
            <a:avLst/>
            <a:gdLst/>
            <a:ahLst/>
            <a:cxnLst/>
            <a:rect l="l" t="t" r="r" b="b"/>
            <a:pathLst>
              <a:path w="43" h="86" extrusionOk="0">
                <a:moveTo>
                  <a:pt x="43" y="86"/>
                </a:moveTo>
                <a:lnTo>
                  <a:pt x="0" y="43"/>
                </a:lnTo>
                <a:lnTo>
                  <a:pt x="43" y="0"/>
                </a:lnTo>
              </a:path>
            </a:pathLst>
          </a:custGeom>
          <a:noFill/>
          <a:ln w="12700" cap="flat" cmpd="sng">
            <a:solidFill>
              <a:srgbClr val="262626"/>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93" name="Google Shape;193;p19"/>
          <p:cNvSpPr/>
          <p:nvPr/>
        </p:nvSpPr>
        <p:spPr>
          <a:xfrm>
            <a:off x="6141574" y="4517972"/>
            <a:ext cx="191988" cy="95995"/>
          </a:xfrm>
          <a:custGeom>
            <a:avLst/>
            <a:gdLst/>
            <a:ahLst/>
            <a:cxnLst/>
            <a:rect l="l" t="t" r="r" b="b"/>
            <a:pathLst>
              <a:path w="86" h="43" extrusionOk="0">
                <a:moveTo>
                  <a:pt x="86" y="0"/>
                </a:moveTo>
                <a:lnTo>
                  <a:pt x="43" y="43"/>
                </a:lnTo>
                <a:lnTo>
                  <a:pt x="0" y="0"/>
                </a:lnTo>
              </a:path>
            </a:pathLst>
          </a:custGeom>
          <a:noFill/>
          <a:ln w="12700" cap="flat" cmpd="sng">
            <a:solidFill>
              <a:srgbClr val="262626"/>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94" name="Google Shape;194;p19"/>
          <p:cNvSpPr/>
          <p:nvPr/>
        </p:nvSpPr>
        <p:spPr>
          <a:xfrm>
            <a:off x="6141574" y="3185217"/>
            <a:ext cx="191988" cy="95993"/>
          </a:xfrm>
          <a:custGeom>
            <a:avLst/>
            <a:gdLst/>
            <a:ahLst/>
            <a:cxnLst/>
            <a:rect l="l" t="t" r="r" b="b"/>
            <a:pathLst>
              <a:path w="86" h="43" extrusionOk="0">
                <a:moveTo>
                  <a:pt x="0" y="43"/>
                </a:moveTo>
                <a:lnTo>
                  <a:pt x="43" y="0"/>
                </a:lnTo>
                <a:lnTo>
                  <a:pt x="86" y="43"/>
                </a:lnTo>
              </a:path>
            </a:pathLst>
          </a:custGeom>
          <a:noFill/>
          <a:ln w="12700" cap="flat" cmpd="sng">
            <a:solidFill>
              <a:srgbClr val="262626"/>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195" name="Google Shape;195;p19"/>
          <p:cNvSpPr/>
          <p:nvPr/>
        </p:nvSpPr>
        <p:spPr>
          <a:xfrm>
            <a:off x="8650817" y="1988638"/>
            <a:ext cx="2127600" cy="950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s-419" sz="1400">
                <a:solidFill>
                  <a:srgbClr val="003264"/>
                </a:solidFill>
                <a:latin typeface="Calibri"/>
                <a:ea typeface="Calibri"/>
                <a:cs typeface="Calibri"/>
                <a:sym typeface="Calibri"/>
              </a:rPr>
              <a:t>Please replace the text content</a:t>
            </a:r>
            <a:endParaRPr/>
          </a:p>
          <a:p>
            <a:pPr marL="0" marR="0" lvl="0" indent="0" algn="l" rtl="0">
              <a:lnSpc>
                <a:spcPct val="120000"/>
              </a:lnSpc>
              <a:spcBef>
                <a:spcPts val="0"/>
              </a:spcBef>
              <a:spcAft>
                <a:spcPts val="0"/>
              </a:spcAft>
              <a:buNone/>
            </a:pPr>
            <a:r>
              <a:rPr lang="es-419" sz="800">
                <a:solidFill>
                  <a:srgbClr val="3F3F3F"/>
                </a:solidFill>
                <a:latin typeface="Calibri"/>
                <a:ea typeface="Calibri"/>
                <a:cs typeface="Calibri"/>
                <a:sym typeface="Calibri"/>
              </a:rPr>
              <a:t>Please replace text, click add relevant headline, modify the text content, also can copy your content to this directly.</a:t>
            </a:r>
            <a:endParaRPr sz="800">
              <a:solidFill>
                <a:srgbClr val="3F3F3F"/>
              </a:solidFill>
              <a:latin typeface="Calibri"/>
              <a:ea typeface="Calibri"/>
              <a:cs typeface="Calibri"/>
              <a:sym typeface="Calibri"/>
            </a:endParaRPr>
          </a:p>
        </p:txBody>
      </p:sp>
      <p:sp>
        <p:nvSpPr>
          <p:cNvPr id="196" name="Google Shape;196;p19"/>
          <p:cNvSpPr/>
          <p:nvPr/>
        </p:nvSpPr>
        <p:spPr>
          <a:xfrm>
            <a:off x="8650817" y="4718890"/>
            <a:ext cx="2127600" cy="691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s-419" sz="1400">
                <a:solidFill>
                  <a:srgbClr val="003264"/>
                </a:solidFill>
                <a:latin typeface="Calibri"/>
                <a:ea typeface="Calibri"/>
                <a:cs typeface="Calibri"/>
                <a:sym typeface="Calibri"/>
              </a:rPr>
              <a:t>Escribe su texto aquí</a:t>
            </a:r>
            <a:endParaRPr/>
          </a:p>
          <a:p>
            <a:pPr marL="0" marR="0" lvl="0" indent="0" algn="l" rtl="0">
              <a:lnSpc>
                <a:spcPct val="120000"/>
              </a:lnSpc>
              <a:spcBef>
                <a:spcPts val="0"/>
              </a:spcBef>
              <a:spcAft>
                <a:spcPts val="0"/>
              </a:spcAft>
              <a:buNone/>
            </a:pPr>
            <a:r>
              <a:rPr lang="es-419" sz="800">
                <a:solidFill>
                  <a:srgbClr val="3F3F3F"/>
                </a:solidFill>
                <a:latin typeface="Calibri"/>
                <a:ea typeface="Calibri"/>
                <a:cs typeface="Calibri"/>
                <a:sym typeface="Calibri"/>
              </a:rPr>
              <a:t>Escribe tu texto aquí, escribe tu texto aquí escribe su texto aquí, escribe tu texto aquí, escribe tu texto aquí</a:t>
            </a:r>
            <a:endParaRPr/>
          </a:p>
        </p:txBody>
      </p:sp>
      <p:sp>
        <p:nvSpPr>
          <p:cNvPr id="197" name="Google Shape;197;p19"/>
          <p:cNvSpPr/>
          <p:nvPr/>
        </p:nvSpPr>
        <p:spPr>
          <a:xfrm>
            <a:off x="1449024" y="4718890"/>
            <a:ext cx="2127600" cy="950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s-419" sz="1400">
                <a:solidFill>
                  <a:srgbClr val="003264"/>
                </a:solidFill>
                <a:latin typeface="Calibri"/>
                <a:ea typeface="Calibri"/>
                <a:cs typeface="Calibri"/>
                <a:sym typeface="Calibri"/>
              </a:rPr>
              <a:t>Please replace the text content</a:t>
            </a:r>
            <a:endParaRPr/>
          </a:p>
          <a:p>
            <a:pPr marL="0" marR="0" lvl="0" indent="0" algn="l" rtl="0">
              <a:lnSpc>
                <a:spcPct val="120000"/>
              </a:lnSpc>
              <a:spcBef>
                <a:spcPts val="0"/>
              </a:spcBef>
              <a:spcAft>
                <a:spcPts val="0"/>
              </a:spcAft>
              <a:buNone/>
            </a:pPr>
            <a:r>
              <a:rPr lang="es-419" sz="800">
                <a:solidFill>
                  <a:srgbClr val="3F3F3F"/>
                </a:solidFill>
                <a:latin typeface="Calibri"/>
                <a:ea typeface="Calibri"/>
                <a:cs typeface="Calibri"/>
                <a:sym typeface="Calibri"/>
              </a:rPr>
              <a:t>Please replace text, click add relevant headline, modify the text content, also can copy your content to this directly.</a:t>
            </a:r>
            <a:endParaRPr sz="800">
              <a:solidFill>
                <a:srgbClr val="3F3F3F"/>
              </a:solidFill>
              <a:latin typeface="Calibri"/>
              <a:ea typeface="Calibri"/>
              <a:cs typeface="Calibri"/>
              <a:sym typeface="Calibri"/>
            </a:endParaRPr>
          </a:p>
        </p:txBody>
      </p:sp>
      <p:sp>
        <p:nvSpPr>
          <p:cNvPr id="198" name="Google Shape;198;p19"/>
          <p:cNvSpPr/>
          <p:nvPr/>
        </p:nvSpPr>
        <p:spPr>
          <a:xfrm>
            <a:off x="1449024" y="1984174"/>
            <a:ext cx="2127600" cy="950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s-419" sz="1400">
                <a:solidFill>
                  <a:srgbClr val="003264"/>
                </a:solidFill>
                <a:latin typeface="Calibri"/>
                <a:ea typeface="Calibri"/>
                <a:cs typeface="Calibri"/>
                <a:sym typeface="Calibri"/>
              </a:rPr>
              <a:t>Please replace the text content</a:t>
            </a:r>
            <a:endParaRPr/>
          </a:p>
          <a:p>
            <a:pPr marL="0" marR="0" lvl="0" indent="0" algn="l" rtl="0">
              <a:lnSpc>
                <a:spcPct val="120000"/>
              </a:lnSpc>
              <a:spcBef>
                <a:spcPts val="0"/>
              </a:spcBef>
              <a:spcAft>
                <a:spcPts val="0"/>
              </a:spcAft>
              <a:buNone/>
            </a:pPr>
            <a:r>
              <a:rPr lang="es-419" sz="800">
                <a:solidFill>
                  <a:srgbClr val="3F3F3F"/>
                </a:solidFill>
                <a:latin typeface="Calibri"/>
                <a:ea typeface="Calibri"/>
                <a:cs typeface="Calibri"/>
                <a:sym typeface="Calibri"/>
              </a:rPr>
              <a:t>Please replace text, click add relevant headline, modify the text content, also can copy your content to this directly.</a:t>
            </a:r>
            <a:endParaRPr sz="800">
              <a:solidFill>
                <a:srgbClr val="3F3F3F"/>
              </a:solidFill>
              <a:latin typeface="Calibri"/>
              <a:ea typeface="Calibri"/>
              <a:cs typeface="Calibri"/>
              <a:sym typeface="Calibri"/>
            </a:endParaRPr>
          </a:p>
        </p:txBody>
      </p:sp>
      <p:sp>
        <p:nvSpPr>
          <p:cNvPr id="199" name="Google Shape;199;p19"/>
          <p:cNvSpPr/>
          <p:nvPr/>
        </p:nvSpPr>
        <p:spPr>
          <a:xfrm>
            <a:off x="6056740" y="2325733"/>
            <a:ext cx="392907" cy="401836"/>
          </a:xfrm>
          <a:custGeom>
            <a:avLst/>
            <a:gdLst/>
            <a:ahLst/>
            <a:cxnLst/>
            <a:rect l="l" t="t" r="r" b="b"/>
            <a:pathLst>
              <a:path w="136" h="140" extrusionOk="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grpSp>
        <p:nvGrpSpPr>
          <p:cNvPr id="200" name="Google Shape;200;p19"/>
          <p:cNvGrpSpPr/>
          <p:nvPr/>
        </p:nvGrpSpPr>
        <p:grpSpPr>
          <a:xfrm>
            <a:off x="4632455" y="3656258"/>
            <a:ext cx="495599" cy="504527"/>
            <a:chOff x="0" y="0"/>
            <a:chExt cx="276" cy="281"/>
          </a:xfrm>
        </p:grpSpPr>
        <p:sp>
          <p:nvSpPr>
            <p:cNvPr id="201" name="Google Shape;201;p19"/>
            <p:cNvSpPr/>
            <p:nvPr/>
          </p:nvSpPr>
          <p:spPr>
            <a:xfrm>
              <a:off x="0" y="0"/>
              <a:ext cx="276" cy="203"/>
            </a:xfrm>
            <a:custGeom>
              <a:avLst/>
              <a:gdLst/>
              <a:ahLst/>
              <a:cxnLst/>
              <a:rect l="l" t="t" r="r" b="b"/>
              <a:pathLst>
                <a:path w="138" h="101" extrusionOk="0">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202" name="Google Shape;202;p19"/>
            <p:cNvSpPr/>
            <p:nvPr/>
          </p:nvSpPr>
          <p:spPr>
            <a:xfrm>
              <a:off x="84" y="115"/>
              <a:ext cx="108" cy="166"/>
            </a:xfrm>
            <a:custGeom>
              <a:avLst/>
              <a:gdLst/>
              <a:ahLst/>
              <a:cxnLst/>
              <a:rect l="l" t="t" r="r" b="b"/>
              <a:pathLst>
                <a:path w="54" h="83" extrusionOk="0">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grpSp>
      <p:sp>
        <p:nvSpPr>
          <p:cNvPr id="203" name="Google Shape;203;p19"/>
          <p:cNvSpPr/>
          <p:nvPr/>
        </p:nvSpPr>
        <p:spPr>
          <a:xfrm>
            <a:off x="6027719" y="5060451"/>
            <a:ext cx="437555" cy="464344"/>
          </a:xfrm>
          <a:custGeom>
            <a:avLst/>
            <a:gdLst/>
            <a:ahLst/>
            <a:cxnLst/>
            <a:rect l="l" t="t" r="r" b="b"/>
            <a:pathLst>
              <a:path w="132" h="140" extrusionOk="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grpSp>
        <p:nvGrpSpPr>
          <p:cNvPr id="204" name="Google Shape;204;p19"/>
          <p:cNvGrpSpPr/>
          <p:nvPr/>
        </p:nvGrpSpPr>
        <p:grpSpPr>
          <a:xfrm>
            <a:off x="7409588" y="3691975"/>
            <a:ext cx="433091" cy="370583"/>
            <a:chOff x="0" y="0"/>
            <a:chExt cx="280" cy="240"/>
          </a:xfrm>
        </p:grpSpPr>
        <p:sp>
          <p:nvSpPr>
            <p:cNvPr id="205" name="Google Shape;205;p19"/>
            <p:cNvSpPr/>
            <p:nvPr/>
          </p:nvSpPr>
          <p:spPr>
            <a:xfrm>
              <a:off x="0" y="0"/>
              <a:ext cx="280" cy="240"/>
            </a:xfrm>
            <a:custGeom>
              <a:avLst/>
              <a:gdLst/>
              <a:ahLst/>
              <a:cxnLst/>
              <a:rect l="l" t="t" r="r" b="b"/>
              <a:pathLst>
                <a:path w="140" h="120" extrusionOk="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206" name="Google Shape;206;p19"/>
            <p:cNvSpPr/>
            <p:nvPr/>
          </p:nvSpPr>
          <p:spPr>
            <a:xfrm>
              <a:off x="112" y="100"/>
              <a:ext cx="88" cy="88"/>
            </a:xfrm>
            <a:custGeom>
              <a:avLst/>
              <a:gdLst/>
              <a:ahLst/>
              <a:cxnLst/>
              <a:rect l="l" t="t" r="r" b="b"/>
              <a:pathLst>
                <a:path w="44" h="44" extrusionOk="0">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grpSp>
      <p:sp>
        <p:nvSpPr>
          <p:cNvPr id="207" name="Google Shape;207;p19"/>
          <p:cNvSpPr/>
          <p:nvPr/>
        </p:nvSpPr>
        <p:spPr>
          <a:xfrm>
            <a:off x="6083530" y="3747788"/>
            <a:ext cx="325935" cy="303609"/>
          </a:xfrm>
          <a:custGeom>
            <a:avLst/>
            <a:gdLst/>
            <a:ahLst/>
            <a:cxnLst/>
            <a:rect l="l" t="t" r="r" b="b"/>
            <a:pathLst>
              <a:path w="142" h="133" extrusionOk="0">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351">
              <a:solidFill>
                <a:srgbClr val="7F7F7F"/>
              </a:solidFill>
              <a:latin typeface="Calibri"/>
              <a:ea typeface="Calibri"/>
              <a:cs typeface="Calibri"/>
              <a:sym typeface="Calibri"/>
            </a:endParaRPr>
          </a:p>
        </p:txBody>
      </p:sp>
      <p:sp>
        <p:nvSpPr>
          <p:cNvPr id="208" name="Google Shape;208;p19"/>
          <p:cNvSpPr/>
          <p:nvPr/>
        </p:nvSpPr>
        <p:spPr>
          <a:xfrm rot="8100000">
            <a:off x="2464146" y="5670696"/>
            <a:ext cx="163342" cy="163342"/>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RESULTADOS</a:t>
            </a:r>
            <a:endParaRPr/>
          </a:p>
        </p:txBody>
      </p:sp>
      <p:sp>
        <p:nvSpPr>
          <p:cNvPr id="214" name="Google Shape;214;p20"/>
          <p:cNvSpPr/>
          <p:nvPr/>
        </p:nvSpPr>
        <p:spPr>
          <a:xfrm>
            <a:off x="5347630" y="2284866"/>
            <a:ext cx="1480283" cy="2707396"/>
          </a:xfrm>
          <a:custGeom>
            <a:avLst/>
            <a:gdLst/>
            <a:ahLst/>
            <a:cxnLst/>
            <a:rect l="l" t="t" r="r" b="b"/>
            <a:pathLst>
              <a:path w="6427" h="11752" extrusionOk="0">
                <a:moveTo>
                  <a:pt x="802" y="4029"/>
                </a:moveTo>
                <a:lnTo>
                  <a:pt x="861" y="3895"/>
                </a:lnTo>
                <a:lnTo>
                  <a:pt x="921" y="3760"/>
                </a:lnTo>
                <a:lnTo>
                  <a:pt x="983" y="3627"/>
                </a:lnTo>
                <a:lnTo>
                  <a:pt x="1046" y="3493"/>
                </a:lnTo>
                <a:lnTo>
                  <a:pt x="1109" y="3361"/>
                </a:lnTo>
                <a:lnTo>
                  <a:pt x="1174" y="3228"/>
                </a:lnTo>
                <a:lnTo>
                  <a:pt x="1239" y="3097"/>
                </a:lnTo>
                <a:lnTo>
                  <a:pt x="1307" y="2966"/>
                </a:lnTo>
                <a:lnTo>
                  <a:pt x="1375" y="2835"/>
                </a:lnTo>
                <a:lnTo>
                  <a:pt x="1444" y="2705"/>
                </a:lnTo>
                <a:lnTo>
                  <a:pt x="1515" y="2576"/>
                </a:lnTo>
                <a:lnTo>
                  <a:pt x="1585" y="2447"/>
                </a:lnTo>
                <a:lnTo>
                  <a:pt x="1657" y="2319"/>
                </a:lnTo>
                <a:lnTo>
                  <a:pt x="1731" y="2191"/>
                </a:lnTo>
                <a:lnTo>
                  <a:pt x="1805" y="2064"/>
                </a:lnTo>
                <a:lnTo>
                  <a:pt x="1881" y="1937"/>
                </a:lnTo>
                <a:lnTo>
                  <a:pt x="1957" y="1812"/>
                </a:lnTo>
                <a:lnTo>
                  <a:pt x="2035" y="1686"/>
                </a:lnTo>
                <a:lnTo>
                  <a:pt x="2113" y="1562"/>
                </a:lnTo>
                <a:lnTo>
                  <a:pt x="2193" y="1438"/>
                </a:lnTo>
                <a:lnTo>
                  <a:pt x="2273" y="1314"/>
                </a:lnTo>
                <a:lnTo>
                  <a:pt x="2354" y="1192"/>
                </a:lnTo>
                <a:lnTo>
                  <a:pt x="2436" y="1070"/>
                </a:lnTo>
                <a:lnTo>
                  <a:pt x="2520" y="948"/>
                </a:lnTo>
                <a:lnTo>
                  <a:pt x="2603" y="827"/>
                </a:lnTo>
                <a:lnTo>
                  <a:pt x="2688" y="708"/>
                </a:lnTo>
                <a:lnTo>
                  <a:pt x="2774" y="587"/>
                </a:lnTo>
                <a:lnTo>
                  <a:pt x="2861" y="469"/>
                </a:lnTo>
                <a:lnTo>
                  <a:pt x="2948" y="351"/>
                </a:lnTo>
                <a:lnTo>
                  <a:pt x="3037" y="233"/>
                </a:lnTo>
                <a:lnTo>
                  <a:pt x="3126" y="116"/>
                </a:lnTo>
                <a:lnTo>
                  <a:pt x="3216" y="0"/>
                </a:lnTo>
                <a:lnTo>
                  <a:pt x="3312" y="125"/>
                </a:lnTo>
                <a:lnTo>
                  <a:pt x="3406" y="250"/>
                </a:lnTo>
                <a:lnTo>
                  <a:pt x="3499" y="376"/>
                </a:lnTo>
                <a:lnTo>
                  <a:pt x="3592" y="504"/>
                </a:lnTo>
                <a:lnTo>
                  <a:pt x="3683" y="631"/>
                </a:lnTo>
                <a:lnTo>
                  <a:pt x="3775" y="760"/>
                </a:lnTo>
                <a:lnTo>
                  <a:pt x="3864" y="889"/>
                </a:lnTo>
                <a:lnTo>
                  <a:pt x="3953" y="1019"/>
                </a:lnTo>
                <a:lnTo>
                  <a:pt x="4041" y="1149"/>
                </a:lnTo>
                <a:lnTo>
                  <a:pt x="4128" y="1280"/>
                </a:lnTo>
                <a:lnTo>
                  <a:pt x="4214" y="1411"/>
                </a:lnTo>
                <a:lnTo>
                  <a:pt x="4299" y="1544"/>
                </a:lnTo>
                <a:lnTo>
                  <a:pt x="4383" y="1677"/>
                </a:lnTo>
                <a:lnTo>
                  <a:pt x="4466" y="1811"/>
                </a:lnTo>
                <a:lnTo>
                  <a:pt x="4547" y="1945"/>
                </a:lnTo>
                <a:lnTo>
                  <a:pt x="4628" y="2080"/>
                </a:lnTo>
                <a:lnTo>
                  <a:pt x="4707" y="2216"/>
                </a:lnTo>
                <a:lnTo>
                  <a:pt x="4786" y="2352"/>
                </a:lnTo>
                <a:lnTo>
                  <a:pt x="4863" y="2489"/>
                </a:lnTo>
                <a:lnTo>
                  <a:pt x="4939" y="2628"/>
                </a:lnTo>
                <a:lnTo>
                  <a:pt x="5013" y="2765"/>
                </a:lnTo>
                <a:lnTo>
                  <a:pt x="5087" y="2905"/>
                </a:lnTo>
                <a:lnTo>
                  <a:pt x="5159" y="3045"/>
                </a:lnTo>
                <a:lnTo>
                  <a:pt x="5230" y="3184"/>
                </a:lnTo>
                <a:lnTo>
                  <a:pt x="5300" y="3325"/>
                </a:lnTo>
                <a:lnTo>
                  <a:pt x="5368" y="3467"/>
                </a:lnTo>
                <a:lnTo>
                  <a:pt x="5435" y="3609"/>
                </a:lnTo>
                <a:lnTo>
                  <a:pt x="5500" y="3752"/>
                </a:lnTo>
                <a:lnTo>
                  <a:pt x="5565" y="3896"/>
                </a:lnTo>
                <a:lnTo>
                  <a:pt x="5627" y="4040"/>
                </a:lnTo>
                <a:lnTo>
                  <a:pt x="5689" y="4184"/>
                </a:lnTo>
                <a:lnTo>
                  <a:pt x="5748" y="4330"/>
                </a:lnTo>
                <a:lnTo>
                  <a:pt x="5790" y="4437"/>
                </a:lnTo>
                <a:lnTo>
                  <a:pt x="5831" y="4544"/>
                </a:lnTo>
                <a:lnTo>
                  <a:pt x="5870" y="4651"/>
                </a:lnTo>
                <a:lnTo>
                  <a:pt x="5909" y="4759"/>
                </a:lnTo>
                <a:lnTo>
                  <a:pt x="5947" y="4867"/>
                </a:lnTo>
                <a:lnTo>
                  <a:pt x="5984" y="4977"/>
                </a:lnTo>
                <a:lnTo>
                  <a:pt x="6019" y="5086"/>
                </a:lnTo>
                <a:lnTo>
                  <a:pt x="6054" y="5196"/>
                </a:lnTo>
                <a:lnTo>
                  <a:pt x="6088" y="5306"/>
                </a:lnTo>
                <a:lnTo>
                  <a:pt x="6119" y="5416"/>
                </a:lnTo>
                <a:lnTo>
                  <a:pt x="6151" y="5527"/>
                </a:lnTo>
                <a:lnTo>
                  <a:pt x="6180" y="5638"/>
                </a:lnTo>
                <a:lnTo>
                  <a:pt x="6208" y="5749"/>
                </a:lnTo>
                <a:lnTo>
                  <a:pt x="6235" y="5862"/>
                </a:lnTo>
                <a:lnTo>
                  <a:pt x="6260" y="5974"/>
                </a:lnTo>
                <a:lnTo>
                  <a:pt x="6284" y="6086"/>
                </a:lnTo>
                <a:lnTo>
                  <a:pt x="6306" y="6199"/>
                </a:lnTo>
                <a:lnTo>
                  <a:pt x="6326" y="6312"/>
                </a:lnTo>
                <a:lnTo>
                  <a:pt x="6345" y="6425"/>
                </a:lnTo>
                <a:lnTo>
                  <a:pt x="6362" y="6538"/>
                </a:lnTo>
                <a:lnTo>
                  <a:pt x="6377" y="6652"/>
                </a:lnTo>
                <a:lnTo>
                  <a:pt x="6390" y="6766"/>
                </a:lnTo>
                <a:lnTo>
                  <a:pt x="6402" y="6880"/>
                </a:lnTo>
                <a:lnTo>
                  <a:pt x="6411" y="6994"/>
                </a:lnTo>
                <a:lnTo>
                  <a:pt x="6418" y="7108"/>
                </a:lnTo>
                <a:lnTo>
                  <a:pt x="6423" y="7223"/>
                </a:lnTo>
                <a:lnTo>
                  <a:pt x="6426" y="7338"/>
                </a:lnTo>
                <a:lnTo>
                  <a:pt x="6427" y="7452"/>
                </a:lnTo>
                <a:lnTo>
                  <a:pt x="6426" y="7567"/>
                </a:lnTo>
                <a:lnTo>
                  <a:pt x="6422" y="7681"/>
                </a:lnTo>
                <a:lnTo>
                  <a:pt x="6416" y="7797"/>
                </a:lnTo>
                <a:lnTo>
                  <a:pt x="6408" y="7912"/>
                </a:lnTo>
                <a:lnTo>
                  <a:pt x="6405" y="7955"/>
                </a:lnTo>
                <a:lnTo>
                  <a:pt x="6400" y="7996"/>
                </a:lnTo>
                <a:lnTo>
                  <a:pt x="6392" y="8037"/>
                </a:lnTo>
                <a:lnTo>
                  <a:pt x="6383" y="8076"/>
                </a:lnTo>
                <a:lnTo>
                  <a:pt x="6371" y="8114"/>
                </a:lnTo>
                <a:lnTo>
                  <a:pt x="6357" y="8149"/>
                </a:lnTo>
                <a:lnTo>
                  <a:pt x="6340" y="8185"/>
                </a:lnTo>
                <a:lnTo>
                  <a:pt x="6322" y="8219"/>
                </a:lnTo>
                <a:lnTo>
                  <a:pt x="6303" y="8252"/>
                </a:lnTo>
                <a:lnTo>
                  <a:pt x="6281" y="8284"/>
                </a:lnTo>
                <a:lnTo>
                  <a:pt x="6258" y="8315"/>
                </a:lnTo>
                <a:lnTo>
                  <a:pt x="6233" y="8345"/>
                </a:lnTo>
                <a:lnTo>
                  <a:pt x="6207" y="8375"/>
                </a:lnTo>
                <a:lnTo>
                  <a:pt x="6180" y="8402"/>
                </a:lnTo>
                <a:lnTo>
                  <a:pt x="6152" y="8430"/>
                </a:lnTo>
                <a:lnTo>
                  <a:pt x="6122" y="8457"/>
                </a:lnTo>
                <a:lnTo>
                  <a:pt x="6092" y="8483"/>
                </a:lnTo>
                <a:lnTo>
                  <a:pt x="6061" y="8508"/>
                </a:lnTo>
                <a:lnTo>
                  <a:pt x="6028" y="8534"/>
                </a:lnTo>
                <a:lnTo>
                  <a:pt x="5996" y="8558"/>
                </a:lnTo>
                <a:lnTo>
                  <a:pt x="5930" y="8605"/>
                </a:lnTo>
                <a:lnTo>
                  <a:pt x="5862" y="8651"/>
                </a:lnTo>
                <a:lnTo>
                  <a:pt x="5795" y="8697"/>
                </a:lnTo>
                <a:lnTo>
                  <a:pt x="5728" y="8741"/>
                </a:lnTo>
                <a:lnTo>
                  <a:pt x="5662" y="8785"/>
                </a:lnTo>
                <a:lnTo>
                  <a:pt x="5600" y="8828"/>
                </a:lnTo>
                <a:lnTo>
                  <a:pt x="5490" y="8905"/>
                </a:lnTo>
                <a:lnTo>
                  <a:pt x="5379" y="8980"/>
                </a:lnTo>
                <a:lnTo>
                  <a:pt x="5267" y="9054"/>
                </a:lnTo>
                <a:lnTo>
                  <a:pt x="5154" y="9127"/>
                </a:lnTo>
                <a:lnTo>
                  <a:pt x="5041" y="9201"/>
                </a:lnTo>
                <a:lnTo>
                  <a:pt x="4928" y="9274"/>
                </a:lnTo>
                <a:lnTo>
                  <a:pt x="4815" y="9348"/>
                </a:lnTo>
                <a:lnTo>
                  <a:pt x="4703" y="9424"/>
                </a:lnTo>
                <a:lnTo>
                  <a:pt x="4648" y="9462"/>
                </a:lnTo>
                <a:lnTo>
                  <a:pt x="4593" y="9500"/>
                </a:lnTo>
                <a:lnTo>
                  <a:pt x="4539" y="9539"/>
                </a:lnTo>
                <a:lnTo>
                  <a:pt x="4484" y="9579"/>
                </a:lnTo>
                <a:lnTo>
                  <a:pt x="4431" y="9619"/>
                </a:lnTo>
                <a:lnTo>
                  <a:pt x="4378" y="9659"/>
                </a:lnTo>
                <a:lnTo>
                  <a:pt x="4325" y="9701"/>
                </a:lnTo>
                <a:lnTo>
                  <a:pt x="4273" y="9743"/>
                </a:lnTo>
                <a:lnTo>
                  <a:pt x="4221" y="9786"/>
                </a:lnTo>
                <a:lnTo>
                  <a:pt x="4171" y="9830"/>
                </a:lnTo>
                <a:lnTo>
                  <a:pt x="4121" y="9874"/>
                </a:lnTo>
                <a:lnTo>
                  <a:pt x="4072" y="9919"/>
                </a:lnTo>
                <a:lnTo>
                  <a:pt x="4023" y="9966"/>
                </a:lnTo>
                <a:lnTo>
                  <a:pt x="3976" y="10014"/>
                </a:lnTo>
                <a:lnTo>
                  <a:pt x="3930" y="10063"/>
                </a:lnTo>
                <a:lnTo>
                  <a:pt x="3884" y="10113"/>
                </a:lnTo>
                <a:lnTo>
                  <a:pt x="3847" y="10157"/>
                </a:lnTo>
                <a:lnTo>
                  <a:pt x="3811" y="10202"/>
                </a:lnTo>
                <a:lnTo>
                  <a:pt x="3777" y="10248"/>
                </a:lnTo>
                <a:lnTo>
                  <a:pt x="3744" y="10293"/>
                </a:lnTo>
                <a:lnTo>
                  <a:pt x="3711" y="10341"/>
                </a:lnTo>
                <a:lnTo>
                  <a:pt x="3680" y="10388"/>
                </a:lnTo>
                <a:lnTo>
                  <a:pt x="3650" y="10437"/>
                </a:lnTo>
                <a:lnTo>
                  <a:pt x="3621" y="10486"/>
                </a:lnTo>
                <a:lnTo>
                  <a:pt x="3592" y="10535"/>
                </a:lnTo>
                <a:lnTo>
                  <a:pt x="3566" y="10585"/>
                </a:lnTo>
                <a:lnTo>
                  <a:pt x="3539" y="10636"/>
                </a:lnTo>
                <a:lnTo>
                  <a:pt x="3513" y="10686"/>
                </a:lnTo>
                <a:lnTo>
                  <a:pt x="3488" y="10738"/>
                </a:lnTo>
                <a:lnTo>
                  <a:pt x="3464" y="10789"/>
                </a:lnTo>
                <a:lnTo>
                  <a:pt x="3440" y="10841"/>
                </a:lnTo>
                <a:lnTo>
                  <a:pt x="3418" y="10894"/>
                </a:lnTo>
                <a:lnTo>
                  <a:pt x="3395" y="10946"/>
                </a:lnTo>
                <a:lnTo>
                  <a:pt x="3373" y="10999"/>
                </a:lnTo>
                <a:lnTo>
                  <a:pt x="3352" y="11053"/>
                </a:lnTo>
                <a:lnTo>
                  <a:pt x="3331" y="11106"/>
                </a:lnTo>
                <a:lnTo>
                  <a:pt x="3290" y="11213"/>
                </a:lnTo>
                <a:lnTo>
                  <a:pt x="3251" y="11321"/>
                </a:lnTo>
                <a:lnTo>
                  <a:pt x="3213" y="11429"/>
                </a:lnTo>
                <a:lnTo>
                  <a:pt x="3175" y="11537"/>
                </a:lnTo>
                <a:lnTo>
                  <a:pt x="3138" y="11644"/>
                </a:lnTo>
                <a:lnTo>
                  <a:pt x="3100" y="11752"/>
                </a:lnTo>
                <a:lnTo>
                  <a:pt x="3062" y="11636"/>
                </a:lnTo>
                <a:lnTo>
                  <a:pt x="3024" y="11521"/>
                </a:lnTo>
                <a:lnTo>
                  <a:pt x="2986" y="11405"/>
                </a:lnTo>
                <a:lnTo>
                  <a:pt x="2946" y="11290"/>
                </a:lnTo>
                <a:lnTo>
                  <a:pt x="2924" y="11231"/>
                </a:lnTo>
                <a:lnTo>
                  <a:pt x="2904" y="11174"/>
                </a:lnTo>
                <a:lnTo>
                  <a:pt x="2882" y="11117"/>
                </a:lnTo>
                <a:lnTo>
                  <a:pt x="2860" y="11060"/>
                </a:lnTo>
                <a:lnTo>
                  <a:pt x="2837" y="11003"/>
                </a:lnTo>
                <a:lnTo>
                  <a:pt x="2813" y="10947"/>
                </a:lnTo>
                <a:lnTo>
                  <a:pt x="2790" y="10891"/>
                </a:lnTo>
                <a:lnTo>
                  <a:pt x="2765" y="10835"/>
                </a:lnTo>
                <a:lnTo>
                  <a:pt x="2740" y="10780"/>
                </a:lnTo>
                <a:lnTo>
                  <a:pt x="2713" y="10725"/>
                </a:lnTo>
                <a:lnTo>
                  <a:pt x="2686" y="10671"/>
                </a:lnTo>
                <a:lnTo>
                  <a:pt x="2658" y="10617"/>
                </a:lnTo>
                <a:lnTo>
                  <a:pt x="2630" y="10563"/>
                </a:lnTo>
                <a:lnTo>
                  <a:pt x="2599" y="10510"/>
                </a:lnTo>
                <a:lnTo>
                  <a:pt x="2569" y="10458"/>
                </a:lnTo>
                <a:lnTo>
                  <a:pt x="2537" y="10407"/>
                </a:lnTo>
                <a:lnTo>
                  <a:pt x="2503" y="10356"/>
                </a:lnTo>
                <a:lnTo>
                  <a:pt x="2470" y="10305"/>
                </a:lnTo>
                <a:lnTo>
                  <a:pt x="2434" y="10256"/>
                </a:lnTo>
                <a:lnTo>
                  <a:pt x="2397" y="10207"/>
                </a:lnTo>
                <a:lnTo>
                  <a:pt x="2360" y="10159"/>
                </a:lnTo>
                <a:lnTo>
                  <a:pt x="2321" y="10112"/>
                </a:lnTo>
                <a:lnTo>
                  <a:pt x="2280" y="10066"/>
                </a:lnTo>
                <a:lnTo>
                  <a:pt x="2238" y="10020"/>
                </a:lnTo>
                <a:lnTo>
                  <a:pt x="2184" y="9965"/>
                </a:lnTo>
                <a:lnTo>
                  <a:pt x="2128" y="9911"/>
                </a:lnTo>
                <a:lnTo>
                  <a:pt x="2071" y="9858"/>
                </a:lnTo>
                <a:lnTo>
                  <a:pt x="2013" y="9807"/>
                </a:lnTo>
                <a:lnTo>
                  <a:pt x="1954" y="9757"/>
                </a:lnTo>
                <a:lnTo>
                  <a:pt x="1895" y="9708"/>
                </a:lnTo>
                <a:lnTo>
                  <a:pt x="1834" y="9660"/>
                </a:lnTo>
                <a:lnTo>
                  <a:pt x="1773" y="9613"/>
                </a:lnTo>
                <a:lnTo>
                  <a:pt x="1710" y="9568"/>
                </a:lnTo>
                <a:lnTo>
                  <a:pt x="1647" y="9523"/>
                </a:lnTo>
                <a:lnTo>
                  <a:pt x="1584" y="9478"/>
                </a:lnTo>
                <a:lnTo>
                  <a:pt x="1521" y="9434"/>
                </a:lnTo>
                <a:lnTo>
                  <a:pt x="1391" y="9348"/>
                </a:lnTo>
                <a:lnTo>
                  <a:pt x="1262" y="9264"/>
                </a:lnTo>
                <a:lnTo>
                  <a:pt x="1130" y="9180"/>
                </a:lnTo>
                <a:lnTo>
                  <a:pt x="1000" y="9097"/>
                </a:lnTo>
                <a:lnTo>
                  <a:pt x="869" y="9013"/>
                </a:lnTo>
                <a:lnTo>
                  <a:pt x="740" y="8927"/>
                </a:lnTo>
                <a:lnTo>
                  <a:pt x="676" y="8883"/>
                </a:lnTo>
                <a:lnTo>
                  <a:pt x="613" y="8840"/>
                </a:lnTo>
                <a:lnTo>
                  <a:pt x="549" y="8795"/>
                </a:lnTo>
                <a:lnTo>
                  <a:pt x="487" y="8750"/>
                </a:lnTo>
                <a:lnTo>
                  <a:pt x="425" y="8703"/>
                </a:lnTo>
                <a:lnTo>
                  <a:pt x="364" y="8656"/>
                </a:lnTo>
                <a:lnTo>
                  <a:pt x="304" y="8607"/>
                </a:lnTo>
                <a:lnTo>
                  <a:pt x="243" y="8558"/>
                </a:lnTo>
                <a:lnTo>
                  <a:pt x="227" y="8544"/>
                </a:lnTo>
                <a:lnTo>
                  <a:pt x="211" y="8529"/>
                </a:lnTo>
                <a:lnTo>
                  <a:pt x="196" y="8513"/>
                </a:lnTo>
                <a:lnTo>
                  <a:pt x="182" y="8497"/>
                </a:lnTo>
                <a:lnTo>
                  <a:pt x="169" y="8481"/>
                </a:lnTo>
                <a:lnTo>
                  <a:pt x="157" y="8463"/>
                </a:lnTo>
                <a:lnTo>
                  <a:pt x="145" y="8446"/>
                </a:lnTo>
                <a:lnTo>
                  <a:pt x="134" y="8428"/>
                </a:lnTo>
                <a:lnTo>
                  <a:pt x="124" y="8409"/>
                </a:lnTo>
                <a:lnTo>
                  <a:pt x="115" y="8390"/>
                </a:lnTo>
                <a:lnTo>
                  <a:pt x="106" y="8372"/>
                </a:lnTo>
                <a:lnTo>
                  <a:pt x="98" y="8351"/>
                </a:lnTo>
                <a:lnTo>
                  <a:pt x="91" y="8332"/>
                </a:lnTo>
                <a:lnTo>
                  <a:pt x="83" y="8311"/>
                </a:lnTo>
                <a:lnTo>
                  <a:pt x="77" y="8291"/>
                </a:lnTo>
                <a:lnTo>
                  <a:pt x="71" y="8271"/>
                </a:lnTo>
                <a:lnTo>
                  <a:pt x="61" y="8229"/>
                </a:lnTo>
                <a:lnTo>
                  <a:pt x="53" y="8187"/>
                </a:lnTo>
                <a:lnTo>
                  <a:pt x="46" y="8144"/>
                </a:lnTo>
                <a:lnTo>
                  <a:pt x="39" y="8101"/>
                </a:lnTo>
                <a:lnTo>
                  <a:pt x="28" y="8016"/>
                </a:lnTo>
                <a:lnTo>
                  <a:pt x="19" y="7933"/>
                </a:lnTo>
                <a:lnTo>
                  <a:pt x="10" y="7807"/>
                </a:lnTo>
                <a:lnTo>
                  <a:pt x="4" y="7680"/>
                </a:lnTo>
                <a:lnTo>
                  <a:pt x="1" y="7555"/>
                </a:lnTo>
                <a:lnTo>
                  <a:pt x="0" y="7430"/>
                </a:lnTo>
                <a:lnTo>
                  <a:pt x="1" y="7304"/>
                </a:lnTo>
                <a:lnTo>
                  <a:pt x="6" y="7179"/>
                </a:lnTo>
                <a:lnTo>
                  <a:pt x="12" y="7053"/>
                </a:lnTo>
                <a:lnTo>
                  <a:pt x="21" y="6928"/>
                </a:lnTo>
                <a:lnTo>
                  <a:pt x="32" y="6804"/>
                </a:lnTo>
                <a:lnTo>
                  <a:pt x="47" y="6679"/>
                </a:lnTo>
                <a:lnTo>
                  <a:pt x="62" y="6555"/>
                </a:lnTo>
                <a:lnTo>
                  <a:pt x="80" y="6430"/>
                </a:lnTo>
                <a:lnTo>
                  <a:pt x="100" y="6306"/>
                </a:lnTo>
                <a:lnTo>
                  <a:pt x="122" y="6183"/>
                </a:lnTo>
                <a:lnTo>
                  <a:pt x="147" y="6059"/>
                </a:lnTo>
                <a:lnTo>
                  <a:pt x="172" y="5937"/>
                </a:lnTo>
                <a:lnTo>
                  <a:pt x="201" y="5815"/>
                </a:lnTo>
                <a:lnTo>
                  <a:pt x="230" y="5692"/>
                </a:lnTo>
                <a:lnTo>
                  <a:pt x="262" y="5570"/>
                </a:lnTo>
                <a:lnTo>
                  <a:pt x="294" y="5449"/>
                </a:lnTo>
                <a:lnTo>
                  <a:pt x="329" y="5327"/>
                </a:lnTo>
                <a:lnTo>
                  <a:pt x="366" y="5207"/>
                </a:lnTo>
                <a:lnTo>
                  <a:pt x="404" y="5087"/>
                </a:lnTo>
                <a:lnTo>
                  <a:pt x="443" y="4967"/>
                </a:lnTo>
                <a:lnTo>
                  <a:pt x="483" y="4848"/>
                </a:lnTo>
                <a:lnTo>
                  <a:pt x="526" y="4730"/>
                </a:lnTo>
                <a:lnTo>
                  <a:pt x="569" y="4612"/>
                </a:lnTo>
                <a:lnTo>
                  <a:pt x="614" y="4494"/>
                </a:lnTo>
                <a:lnTo>
                  <a:pt x="659" y="4377"/>
                </a:lnTo>
                <a:lnTo>
                  <a:pt x="706" y="4261"/>
                </a:lnTo>
                <a:lnTo>
                  <a:pt x="753" y="4145"/>
                </a:lnTo>
                <a:lnTo>
                  <a:pt x="802" y="4029"/>
                </a:lnTo>
                <a:close/>
              </a:path>
            </a:pathLst>
          </a:custGeom>
          <a:solidFill>
            <a:srgbClr val="00326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15" name="Google Shape;215;p20"/>
          <p:cNvGrpSpPr/>
          <p:nvPr/>
        </p:nvGrpSpPr>
        <p:grpSpPr>
          <a:xfrm>
            <a:off x="5059170" y="2380068"/>
            <a:ext cx="2023789" cy="1793185"/>
            <a:chOff x="3582988" y="1298575"/>
            <a:chExt cx="1992310" cy="1765293"/>
          </a:xfrm>
        </p:grpSpPr>
        <p:sp>
          <p:nvSpPr>
            <p:cNvPr id="216" name="Google Shape;216;p20"/>
            <p:cNvSpPr/>
            <p:nvPr/>
          </p:nvSpPr>
          <p:spPr>
            <a:xfrm>
              <a:off x="3582988" y="1298575"/>
              <a:ext cx="663572" cy="1765293"/>
            </a:xfrm>
            <a:custGeom>
              <a:avLst/>
              <a:gdLst/>
              <a:ahLst/>
              <a:cxnLst/>
              <a:rect l="l" t="t" r="r" b="b"/>
              <a:pathLst>
                <a:path w="2930" h="7787" extrusionOk="0">
                  <a:moveTo>
                    <a:pt x="1414" y="0"/>
                  </a:moveTo>
                  <a:lnTo>
                    <a:pt x="1465" y="34"/>
                  </a:lnTo>
                  <a:lnTo>
                    <a:pt x="1516" y="68"/>
                  </a:lnTo>
                  <a:lnTo>
                    <a:pt x="1566" y="104"/>
                  </a:lnTo>
                  <a:lnTo>
                    <a:pt x="1616" y="140"/>
                  </a:lnTo>
                  <a:lnTo>
                    <a:pt x="1716" y="211"/>
                  </a:lnTo>
                  <a:lnTo>
                    <a:pt x="1814" y="286"/>
                  </a:lnTo>
                  <a:lnTo>
                    <a:pt x="1910" y="360"/>
                  </a:lnTo>
                  <a:lnTo>
                    <a:pt x="2006" y="436"/>
                  </a:lnTo>
                  <a:lnTo>
                    <a:pt x="2102" y="514"/>
                  </a:lnTo>
                  <a:lnTo>
                    <a:pt x="2196" y="592"/>
                  </a:lnTo>
                  <a:lnTo>
                    <a:pt x="2290" y="672"/>
                  </a:lnTo>
                  <a:lnTo>
                    <a:pt x="2382" y="752"/>
                  </a:lnTo>
                  <a:lnTo>
                    <a:pt x="2475" y="833"/>
                  </a:lnTo>
                  <a:lnTo>
                    <a:pt x="2567" y="915"/>
                  </a:lnTo>
                  <a:lnTo>
                    <a:pt x="2659" y="997"/>
                  </a:lnTo>
                  <a:lnTo>
                    <a:pt x="2749" y="1080"/>
                  </a:lnTo>
                  <a:lnTo>
                    <a:pt x="2840" y="1162"/>
                  </a:lnTo>
                  <a:lnTo>
                    <a:pt x="2930" y="1245"/>
                  </a:lnTo>
                  <a:lnTo>
                    <a:pt x="2853" y="1379"/>
                  </a:lnTo>
                  <a:lnTo>
                    <a:pt x="2777" y="1513"/>
                  </a:lnTo>
                  <a:lnTo>
                    <a:pt x="2700" y="1648"/>
                  </a:lnTo>
                  <a:lnTo>
                    <a:pt x="2625" y="1783"/>
                  </a:lnTo>
                  <a:lnTo>
                    <a:pt x="2551" y="1919"/>
                  </a:lnTo>
                  <a:lnTo>
                    <a:pt x="2476" y="2055"/>
                  </a:lnTo>
                  <a:lnTo>
                    <a:pt x="2403" y="2192"/>
                  </a:lnTo>
                  <a:lnTo>
                    <a:pt x="2330" y="2329"/>
                  </a:lnTo>
                  <a:lnTo>
                    <a:pt x="2260" y="2466"/>
                  </a:lnTo>
                  <a:lnTo>
                    <a:pt x="2190" y="2605"/>
                  </a:lnTo>
                  <a:lnTo>
                    <a:pt x="2120" y="2744"/>
                  </a:lnTo>
                  <a:lnTo>
                    <a:pt x="2052" y="2883"/>
                  </a:lnTo>
                  <a:lnTo>
                    <a:pt x="1986" y="3023"/>
                  </a:lnTo>
                  <a:lnTo>
                    <a:pt x="1921" y="3164"/>
                  </a:lnTo>
                  <a:lnTo>
                    <a:pt x="1856" y="3305"/>
                  </a:lnTo>
                  <a:lnTo>
                    <a:pt x="1794" y="3447"/>
                  </a:lnTo>
                  <a:lnTo>
                    <a:pt x="1734" y="3589"/>
                  </a:lnTo>
                  <a:lnTo>
                    <a:pt x="1675" y="3733"/>
                  </a:lnTo>
                  <a:lnTo>
                    <a:pt x="1618" y="3876"/>
                  </a:lnTo>
                  <a:lnTo>
                    <a:pt x="1562" y="4020"/>
                  </a:lnTo>
                  <a:lnTo>
                    <a:pt x="1509" y="4165"/>
                  </a:lnTo>
                  <a:lnTo>
                    <a:pt x="1457" y="4311"/>
                  </a:lnTo>
                  <a:lnTo>
                    <a:pt x="1407" y="4457"/>
                  </a:lnTo>
                  <a:lnTo>
                    <a:pt x="1360" y="4604"/>
                  </a:lnTo>
                  <a:lnTo>
                    <a:pt x="1314" y="4752"/>
                  </a:lnTo>
                  <a:lnTo>
                    <a:pt x="1271" y="4901"/>
                  </a:lnTo>
                  <a:lnTo>
                    <a:pt x="1230" y="5050"/>
                  </a:lnTo>
                  <a:lnTo>
                    <a:pt x="1193" y="5200"/>
                  </a:lnTo>
                  <a:lnTo>
                    <a:pt x="1156" y="5351"/>
                  </a:lnTo>
                  <a:lnTo>
                    <a:pt x="1123" y="5503"/>
                  </a:lnTo>
                  <a:lnTo>
                    <a:pt x="1093" y="5654"/>
                  </a:lnTo>
                  <a:lnTo>
                    <a:pt x="1065" y="5807"/>
                  </a:lnTo>
                  <a:lnTo>
                    <a:pt x="1054" y="5869"/>
                  </a:lnTo>
                  <a:lnTo>
                    <a:pt x="1043" y="5930"/>
                  </a:lnTo>
                  <a:lnTo>
                    <a:pt x="1034" y="5991"/>
                  </a:lnTo>
                  <a:lnTo>
                    <a:pt x="1025" y="6053"/>
                  </a:lnTo>
                  <a:lnTo>
                    <a:pt x="1017" y="6114"/>
                  </a:lnTo>
                  <a:lnTo>
                    <a:pt x="1009" y="6175"/>
                  </a:lnTo>
                  <a:lnTo>
                    <a:pt x="1003" y="6238"/>
                  </a:lnTo>
                  <a:lnTo>
                    <a:pt x="997" y="6299"/>
                  </a:lnTo>
                  <a:lnTo>
                    <a:pt x="992" y="6361"/>
                  </a:lnTo>
                  <a:lnTo>
                    <a:pt x="987" y="6423"/>
                  </a:lnTo>
                  <a:lnTo>
                    <a:pt x="984" y="6484"/>
                  </a:lnTo>
                  <a:lnTo>
                    <a:pt x="980" y="6547"/>
                  </a:lnTo>
                  <a:lnTo>
                    <a:pt x="975" y="6670"/>
                  </a:lnTo>
                  <a:lnTo>
                    <a:pt x="972" y="6794"/>
                  </a:lnTo>
                  <a:lnTo>
                    <a:pt x="970" y="6919"/>
                  </a:lnTo>
                  <a:lnTo>
                    <a:pt x="970" y="7043"/>
                  </a:lnTo>
                  <a:lnTo>
                    <a:pt x="972" y="7166"/>
                  </a:lnTo>
                  <a:lnTo>
                    <a:pt x="974" y="7291"/>
                  </a:lnTo>
                  <a:lnTo>
                    <a:pt x="977" y="7415"/>
                  </a:lnTo>
                  <a:lnTo>
                    <a:pt x="982" y="7540"/>
                  </a:lnTo>
                  <a:lnTo>
                    <a:pt x="986" y="7663"/>
                  </a:lnTo>
                  <a:lnTo>
                    <a:pt x="991" y="7787"/>
                  </a:lnTo>
                  <a:lnTo>
                    <a:pt x="935" y="7751"/>
                  </a:lnTo>
                  <a:lnTo>
                    <a:pt x="878" y="7715"/>
                  </a:lnTo>
                  <a:lnTo>
                    <a:pt x="821" y="7679"/>
                  </a:lnTo>
                  <a:lnTo>
                    <a:pt x="764" y="7645"/>
                  </a:lnTo>
                  <a:lnTo>
                    <a:pt x="707" y="7609"/>
                  </a:lnTo>
                  <a:lnTo>
                    <a:pt x="648" y="7573"/>
                  </a:lnTo>
                  <a:lnTo>
                    <a:pt x="592" y="7537"/>
                  </a:lnTo>
                  <a:lnTo>
                    <a:pt x="535" y="7500"/>
                  </a:lnTo>
                  <a:lnTo>
                    <a:pt x="480" y="7461"/>
                  </a:lnTo>
                  <a:lnTo>
                    <a:pt x="425" y="7422"/>
                  </a:lnTo>
                  <a:lnTo>
                    <a:pt x="399" y="7402"/>
                  </a:lnTo>
                  <a:lnTo>
                    <a:pt x="372" y="7382"/>
                  </a:lnTo>
                  <a:lnTo>
                    <a:pt x="346" y="7360"/>
                  </a:lnTo>
                  <a:lnTo>
                    <a:pt x="320" y="7339"/>
                  </a:lnTo>
                  <a:lnTo>
                    <a:pt x="295" y="7317"/>
                  </a:lnTo>
                  <a:lnTo>
                    <a:pt x="269" y="7295"/>
                  </a:lnTo>
                  <a:lnTo>
                    <a:pt x="245" y="7272"/>
                  </a:lnTo>
                  <a:lnTo>
                    <a:pt x="221" y="7249"/>
                  </a:lnTo>
                  <a:lnTo>
                    <a:pt x="198" y="7226"/>
                  </a:lnTo>
                  <a:lnTo>
                    <a:pt x="174" y="7201"/>
                  </a:lnTo>
                  <a:lnTo>
                    <a:pt x="152" y="7176"/>
                  </a:lnTo>
                  <a:lnTo>
                    <a:pt x="130" y="7150"/>
                  </a:lnTo>
                  <a:lnTo>
                    <a:pt x="117" y="7127"/>
                  </a:lnTo>
                  <a:lnTo>
                    <a:pt x="106" y="7103"/>
                  </a:lnTo>
                  <a:lnTo>
                    <a:pt x="95" y="7079"/>
                  </a:lnTo>
                  <a:lnTo>
                    <a:pt x="86" y="7054"/>
                  </a:lnTo>
                  <a:lnTo>
                    <a:pt x="77" y="7030"/>
                  </a:lnTo>
                  <a:lnTo>
                    <a:pt x="68" y="7005"/>
                  </a:lnTo>
                  <a:lnTo>
                    <a:pt x="61" y="6981"/>
                  </a:lnTo>
                  <a:lnTo>
                    <a:pt x="54" y="6955"/>
                  </a:lnTo>
                  <a:lnTo>
                    <a:pt x="48" y="6930"/>
                  </a:lnTo>
                  <a:lnTo>
                    <a:pt x="42" y="6904"/>
                  </a:lnTo>
                  <a:lnTo>
                    <a:pt x="38" y="6879"/>
                  </a:lnTo>
                  <a:lnTo>
                    <a:pt x="33" y="6852"/>
                  </a:lnTo>
                  <a:lnTo>
                    <a:pt x="26" y="6800"/>
                  </a:lnTo>
                  <a:lnTo>
                    <a:pt x="19" y="6748"/>
                  </a:lnTo>
                  <a:lnTo>
                    <a:pt x="15" y="6695"/>
                  </a:lnTo>
                  <a:lnTo>
                    <a:pt x="12" y="6642"/>
                  </a:lnTo>
                  <a:lnTo>
                    <a:pt x="10" y="6589"/>
                  </a:lnTo>
                  <a:lnTo>
                    <a:pt x="8" y="6536"/>
                  </a:lnTo>
                  <a:lnTo>
                    <a:pt x="7" y="6483"/>
                  </a:lnTo>
                  <a:lnTo>
                    <a:pt x="5" y="6431"/>
                  </a:lnTo>
                  <a:lnTo>
                    <a:pt x="3" y="6378"/>
                  </a:lnTo>
                  <a:lnTo>
                    <a:pt x="0" y="6327"/>
                  </a:lnTo>
                  <a:lnTo>
                    <a:pt x="2" y="6122"/>
                  </a:lnTo>
                  <a:lnTo>
                    <a:pt x="7" y="5919"/>
                  </a:lnTo>
                  <a:lnTo>
                    <a:pt x="15" y="5715"/>
                  </a:lnTo>
                  <a:lnTo>
                    <a:pt x="27" y="5511"/>
                  </a:lnTo>
                  <a:lnTo>
                    <a:pt x="41" y="5308"/>
                  </a:lnTo>
                  <a:lnTo>
                    <a:pt x="59" y="5105"/>
                  </a:lnTo>
                  <a:lnTo>
                    <a:pt x="80" y="4902"/>
                  </a:lnTo>
                  <a:lnTo>
                    <a:pt x="103" y="4699"/>
                  </a:lnTo>
                  <a:lnTo>
                    <a:pt x="131" y="4497"/>
                  </a:lnTo>
                  <a:lnTo>
                    <a:pt x="160" y="4296"/>
                  </a:lnTo>
                  <a:lnTo>
                    <a:pt x="193" y="4095"/>
                  </a:lnTo>
                  <a:lnTo>
                    <a:pt x="227" y="3895"/>
                  </a:lnTo>
                  <a:lnTo>
                    <a:pt x="265" y="3694"/>
                  </a:lnTo>
                  <a:lnTo>
                    <a:pt x="306" y="3494"/>
                  </a:lnTo>
                  <a:lnTo>
                    <a:pt x="350" y="3295"/>
                  </a:lnTo>
                  <a:lnTo>
                    <a:pt x="395" y="3096"/>
                  </a:lnTo>
                  <a:lnTo>
                    <a:pt x="443" y="2898"/>
                  </a:lnTo>
                  <a:lnTo>
                    <a:pt x="493" y="2700"/>
                  </a:lnTo>
                  <a:lnTo>
                    <a:pt x="546" y="2503"/>
                  </a:lnTo>
                  <a:lnTo>
                    <a:pt x="602" y="2306"/>
                  </a:lnTo>
                  <a:lnTo>
                    <a:pt x="659" y="2110"/>
                  </a:lnTo>
                  <a:lnTo>
                    <a:pt x="718" y="1916"/>
                  </a:lnTo>
                  <a:lnTo>
                    <a:pt x="779" y="1721"/>
                  </a:lnTo>
                  <a:lnTo>
                    <a:pt x="842" y="1526"/>
                  </a:lnTo>
                  <a:lnTo>
                    <a:pt x="907" y="1333"/>
                  </a:lnTo>
                  <a:lnTo>
                    <a:pt x="975" y="1140"/>
                  </a:lnTo>
                  <a:lnTo>
                    <a:pt x="1044" y="948"/>
                  </a:lnTo>
                  <a:lnTo>
                    <a:pt x="1114" y="758"/>
                  </a:lnTo>
                  <a:lnTo>
                    <a:pt x="1187" y="567"/>
                  </a:lnTo>
                  <a:lnTo>
                    <a:pt x="1261" y="377"/>
                  </a:lnTo>
                  <a:lnTo>
                    <a:pt x="1336" y="188"/>
                  </a:lnTo>
                  <a:lnTo>
                    <a:pt x="1414" y="0"/>
                  </a:lnTo>
                  <a:close/>
                </a:path>
              </a:pathLst>
            </a:custGeom>
            <a:solidFill>
              <a:srgbClr val="003E8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7" name="Google Shape;217;p20"/>
            <p:cNvSpPr/>
            <p:nvPr/>
          </p:nvSpPr>
          <p:spPr>
            <a:xfrm>
              <a:off x="4932363" y="1298575"/>
              <a:ext cx="642935" cy="1728784"/>
            </a:xfrm>
            <a:custGeom>
              <a:avLst/>
              <a:gdLst/>
              <a:ahLst/>
              <a:cxnLst/>
              <a:rect l="l" t="t" r="r" b="b"/>
              <a:pathLst>
                <a:path w="2835" h="7622" extrusionOk="0">
                  <a:moveTo>
                    <a:pt x="0" y="1198"/>
                  </a:moveTo>
                  <a:lnTo>
                    <a:pt x="81" y="1115"/>
                  </a:lnTo>
                  <a:lnTo>
                    <a:pt x="162" y="1034"/>
                  </a:lnTo>
                  <a:lnTo>
                    <a:pt x="245" y="953"/>
                  </a:lnTo>
                  <a:lnTo>
                    <a:pt x="329" y="875"/>
                  </a:lnTo>
                  <a:lnTo>
                    <a:pt x="414" y="796"/>
                  </a:lnTo>
                  <a:lnTo>
                    <a:pt x="500" y="720"/>
                  </a:lnTo>
                  <a:lnTo>
                    <a:pt x="587" y="643"/>
                  </a:lnTo>
                  <a:lnTo>
                    <a:pt x="675" y="569"/>
                  </a:lnTo>
                  <a:lnTo>
                    <a:pt x="764" y="495"/>
                  </a:lnTo>
                  <a:lnTo>
                    <a:pt x="852" y="422"/>
                  </a:lnTo>
                  <a:lnTo>
                    <a:pt x="943" y="350"/>
                  </a:lnTo>
                  <a:lnTo>
                    <a:pt x="1033" y="278"/>
                  </a:lnTo>
                  <a:lnTo>
                    <a:pt x="1125" y="207"/>
                  </a:lnTo>
                  <a:lnTo>
                    <a:pt x="1216" y="138"/>
                  </a:lnTo>
                  <a:lnTo>
                    <a:pt x="1309" y="68"/>
                  </a:lnTo>
                  <a:lnTo>
                    <a:pt x="1402" y="0"/>
                  </a:lnTo>
                  <a:lnTo>
                    <a:pt x="1435" y="67"/>
                  </a:lnTo>
                  <a:lnTo>
                    <a:pt x="1468" y="136"/>
                  </a:lnTo>
                  <a:lnTo>
                    <a:pt x="1501" y="205"/>
                  </a:lnTo>
                  <a:lnTo>
                    <a:pt x="1532" y="273"/>
                  </a:lnTo>
                  <a:lnTo>
                    <a:pt x="1564" y="343"/>
                  </a:lnTo>
                  <a:lnTo>
                    <a:pt x="1594" y="412"/>
                  </a:lnTo>
                  <a:lnTo>
                    <a:pt x="1624" y="482"/>
                  </a:lnTo>
                  <a:lnTo>
                    <a:pt x="1654" y="553"/>
                  </a:lnTo>
                  <a:lnTo>
                    <a:pt x="1682" y="622"/>
                  </a:lnTo>
                  <a:lnTo>
                    <a:pt x="1710" y="693"/>
                  </a:lnTo>
                  <a:lnTo>
                    <a:pt x="1737" y="764"/>
                  </a:lnTo>
                  <a:lnTo>
                    <a:pt x="1765" y="834"/>
                  </a:lnTo>
                  <a:lnTo>
                    <a:pt x="1818" y="977"/>
                  </a:lnTo>
                  <a:lnTo>
                    <a:pt x="1869" y="1119"/>
                  </a:lnTo>
                  <a:lnTo>
                    <a:pt x="1918" y="1263"/>
                  </a:lnTo>
                  <a:lnTo>
                    <a:pt x="1966" y="1407"/>
                  </a:lnTo>
                  <a:lnTo>
                    <a:pt x="2012" y="1552"/>
                  </a:lnTo>
                  <a:lnTo>
                    <a:pt x="2058" y="1697"/>
                  </a:lnTo>
                  <a:lnTo>
                    <a:pt x="2103" y="1841"/>
                  </a:lnTo>
                  <a:lnTo>
                    <a:pt x="2147" y="1987"/>
                  </a:lnTo>
                  <a:lnTo>
                    <a:pt x="2191" y="2133"/>
                  </a:lnTo>
                  <a:lnTo>
                    <a:pt x="2235" y="2278"/>
                  </a:lnTo>
                  <a:lnTo>
                    <a:pt x="2272" y="2415"/>
                  </a:lnTo>
                  <a:lnTo>
                    <a:pt x="2310" y="2553"/>
                  </a:lnTo>
                  <a:lnTo>
                    <a:pt x="2347" y="2691"/>
                  </a:lnTo>
                  <a:lnTo>
                    <a:pt x="2382" y="2829"/>
                  </a:lnTo>
                  <a:lnTo>
                    <a:pt x="2416" y="2968"/>
                  </a:lnTo>
                  <a:lnTo>
                    <a:pt x="2450" y="3107"/>
                  </a:lnTo>
                  <a:lnTo>
                    <a:pt x="2482" y="3245"/>
                  </a:lnTo>
                  <a:lnTo>
                    <a:pt x="2514" y="3385"/>
                  </a:lnTo>
                  <a:lnTo>
                    <a:pt x="2543" y="3525"/>
                  </a:lnTo>
                  <a:lnTo>
                    <a:pt x="2573" y="3665"/>
                  </a:lnTo>
                  <a:lnTo>
                    <a:pt x="2601" y="3805"/>
                  </a:lnTo>
                  <a:lnTo>
                    <a:pt x="2627" y="3946"/>
                  </a:lnTo>
                  <a:lnTo>
                    <a:pt x="2652" y="4086"/>
                  </a:lnTo>
                  <a:lnTo>
                    <a:pt x="2676" y="4227"/>
                  </a:lnTo>
                  <a:lnTo>
                    <a:pt x="2697" y="4369"/>
                  </a:lnTo>
                  <a:lnTo>
                    <a:pt x="2719" y="4511"/>
                  </a:lnTo>
                  <a:lnTo>
                    <a:pt x="2737" y="4651"/>
                  </a:lnTo>
                  <a:lnTo>
                    <a:pt x="2756" y="4793"/>
                  </a:lnTo>
                  <a:lnTo>
                    <a:pt x="2771" y="4936"/>
                  </a:lnTo>
                  <a:lnTo>
                    <a:pt x="2785" y="5077"/>
                  </a:lnTo>
                  <a:lnTo>
                    <a:pt x="2798" y="5219"/>
                  </a:lnTo>
                  <a:lnTo>
                    <a:pt x="2809" y="5362"/>
                  </a:lnTo>
                  <a:lnTo>
                    <a:pt x="2818" y="5504"/>
                  </a:lnTo>
                  <a:lnTo>
                    <a:pt x="2825" y="5646"/>
                  </a:lnTo>
                  <a:lnTo>
                    <a:pt x="2830" y="5789"/>
                  </a:lnTo>
                  <a:lnTo>
                    <a:pt x="2834" y="5932"/>
                  </a:lnTo>
                  <a:lnTo>
                    <a:pt x="2835" y="6075"/>
                  </a:lnTo>
                  <a:lnTo>
                    <a:pt x="2834" y="6217"/>
                  </a:lnTo>
                  <a:lnTo>
                    <a:pt x="2832" y="6360"/>
                  </a:lnTo>
                  <a:lnTo>
                    <a:pt x="2827" y="6503"/>
                  </a:lnTo>
                  <a:lnTo>
                    <a:pt x="2820" y="6645"/>
                  </a:lnTo>
                  <a:lnTo>
                    <a:pt x="2811" y="6788"/>
                  </a:lnTo>
                  <a:lnTo>
                    <a:pt x="2808" y="6828"/>
                  </a:lnTo>
                  <a:lnTo>
                    <a:pt x="2801" y="6867"/>
                  </a:lnTo>
                  <a:lnTo>
                    <a:pt x="2793" y="6904"/>
                  </a:lnTo>
                  <a:lnTo>
                    <a:pt x="2783" y="6940"/>
                  </a:lnTo>
                  <a:lnTo>
                    <a:pt x="2770" y="6975"/>
                  </a:lnTo>
                  <a:lnTo>
                    <a:pt x="2756" y="7008"/>
                  </a:lnTo>
                  <a:lnTo>
                    <a:pt x="2738" y="7040"/>
                  </a:lnTo>
                  <a:lnTo>
                    <a:pt x="2720" y="7072"/>
                  </a:lnTo>
                  <a:lnTo>
                    <a:pt x="2700" y="7101"/>
                  </a:lnTo>
                  <a:lnTo>
                    <a:pt x="2678" y="7130"/>
                  </a:lnTo>
                  <a:lnTo>
                    <a:pt x="2655" y="7158"/>
                  </a:lnTo>
                  <a:lnTo>
                    <a:pt x="2630" y="7185"/>
                  </a:lnTo>
                  <a:lnTo>
                    <a:pt x="2605" y="7211"/>
                  </a:lnTo>
                  <a:lnTo>
                    <a:pt x="2577" y="7236"/>
                  </a:lnTo>
                  <a:lnTo>
                    <a:pt x="2549" y="7260"/>
                  </a:lnTo>
                  <a:lnTo>
                    <a:pt x="2520" y="7285"/>
                  </a:lnTo>
                  <a:lnTo>
                    <a:pt x="2490" y="7308"/>
                  </a:lnTo>
                  <a:lnTo>
                    <a:pt x="2460" y="7331"/>
                  </a:lnTo>
                  <a:lnTo>
                    <a:pt x="2428" y="7353"/>
                  </a:lnTo>
                  <a:lnTo>
                    <a:pt x="2397" y="7374"/>
                  </a:lnTo>
                  <a:lnTo>
                    <a:pt x="2332" y="7417"/>
                  </a:lnTo>
                  <a:lnTo>
                    <a:pt x="2267" y="7458"/>
                  </a:lnTo>
                  <a:lnTo>
                    <a:pt x="2203" y="7499"/>
                  </a:lnTo>
                  <a:lnTo>
                    <a:pt x="2139" y="7540"/>
                  </a:lnTo>
                  <a:lnTo>
                    <a:pt x="2108" y="7560"/>
                  </a:lnTo>
                  <a:lnTo>
                    <a:pt x="2078" y="7580"/>
                  </a:lnTo>
                  <a:lnTo>
                    <a:pt x="2048" y="7601"/>
                  </a:lnTo>
                  <a:lnTo>
                    <a:pt x="2020" y="7622"/>
                  </a:lnTo>
                  <a:lnTo>
                    <a:pt x="2017" y="7498"/>
                  </a:lnTo>
                  <a:lnTo>
                    <a:pt x="2015" y="7373"/>
                  </a:lnTo>
                  <a:lnTo>
                    <a:pt x="2013" y="7248"/>
                  </a:lnTo>
                  <a:lnTo>
                    <a:pt x="2012" y="7124"/>
                  </a:lnTo>
                  <a:lnTo>
                    <a:pt x="2009" y="6999"/>
                  </a:lnTo>
                  <a:lnTo>
                    <a:pt x="2006" y="6875"/>
                  </a:lnTo>
                  <a:lnTo>
                    <a:pt x="2002" y="6749"/>
                  </a:lnTo>
                  <a:lnTo>
                    <a:pt x="1996" y="6625"/>
                  </a:lnTo>
                  <a:lnTo>
                    <a:pt x="1990" y="6501"/>
                  </a:lnTo>
                  <a:lnTo>
                    <a:pt x="1981" y="6377"/>
                  </a:lnTo>
                  <a:lnTo>
                    <a:pt x="1976" y="6315"/>
                  </a:lnTo>
                  <a:lnTo>
                    <a:pt x="1971" y="6253"/>
                  </a:lnTo>
                  <a:lnTo>
                    <a:pt x="1964" y="6191"/>
                  </a:lnTo>
                  <a:lnTo>
                    <a:pt x="1957" y="6130"/>
                  </a:lnTo>
                  <a:lnTo>
                    <a:pt x="1950" y="6067"/>
                  </a:lnTo>
                  <a:lnTo>
                    <a:pt x="1942" y="6005"/>
                  </a:lnTo>
                  <a:lnTo>
                    <a:pt x="1934" y="5944"/>
                  </a:lnTo>
                  <a:lnTo>
                    <a:pt x="1925" y="5883"/>
                  </a:lnTo>
                  <a:lnTo>
                    <a:pt x="1915" y="5821"/>
                  </a:lnTo>
                  <a:lnTo>
                    <a:pt x="1903" y="5759"/>
                  </a:lnTo>
                  <a:lnTo>
                    <a:pt x="1892" y="5698"/>
                  </a:lnTo>
                  <a:lnTo>
                    <a:pt x="1880" y="5637"/>
                  </a:lnTo>
                  <a:lnTo>
                    <a:pt x="1849" y="5488"/>
                  </a:lnTo>
                  <a:lnTo>
                    <a:pt x="1816" y="5340"/>
                  </a:lnTo>
                  <a:lnTo>
                    <a:pt x="1780" y="5193"/>
                  </a:lnTo>
                  <a:lnTo>
                    <a:pt x="1743" y="5047"/>
                  </a:lnTo>
                  <a:lnTo>
                    <a:pt x="1704" y="4900"/>
                  </a:lnTo>
                  <a:lnTo>
                    <a:pt x="1662" y="4755"/>
                  </a:lnTo>
                  <a:lnTo>
                    <a:pt x="1618" y="4609"/>
                  </a:lnTo>
                  <a:lnTo>
                    <a:pt x="1572" y="4466"/>
                  </a:lnTo>
                  <a:lnTo>
                    <a:pt x="1524" y="4322"/>
                  </a:lnTo>
                  <a:lnTo>
                    <a:pt x="1474" y="4179"/>
                  </a:lnTo>
                  <a:lnTo>
                    <a:pt x="1423" y="4036"/>
                  </a:lnTo>
                  <a:lnTo>
                    <a:pt x="1370" y="3895"/>
                  </a:lnTo>
                  <a:lnTo>
                    <a:pt x="1315" y="3754"/>
                  </a:lnTo>
                  <a:lnTo>
                    <a:pt x="1258" y="3613"/>
                  </a:lnTo>
                  <a:lnTo>
                    <a:pt x="1200" y="3474"/>
                  </a:lnTo>
                  <a:lnTo>
                    <a:pt x="1140" y="3335"/>
                  </a:lnTo>
                  <a:lnTo>
                    <a:pt x="1079" y="3196"/>
                  </a:lnTo>
                  <a:lnTo>
                    <a:pt x="1015" y="3059"/>
                  </a:lnTo>
                  <a:lnTo>
                    <a:pt x="951" y="2921"/>
                  </a:lnTo>
                  <a:lnTo>
                    <a:pt x="885" y="2784"/>
                  </a:lnTo>
                  <a:lnTo>
                    <a:pt x="818" y="2649"/>
                  </a:lnTo>
                  <a:lnTo>
                    <a:pt x="749" y="2514"/>
                  </a:lnTo>
                  <a:lnTo>
                    <a:pt x="679" y="2380"/>
                  </a:lnTo>
                  <a:lnTo>
                    <a:pt x="608" y="2245"/>
                  </a:lnTo>
                  <a:lnTo>
                    <a:pt x="535" y="2113"/>
                  </a:lnTo>
                  <a:lnTo>
                    <a:pt x="462" y="1979"/>
                  </a:lnTo>
                  <a:lnTo>
                    <a:pt x="388" y="1847"/>
                  </a:lnTo>
                  <a:lnTo>
                    <a:pt x="312" y="1716"/>
                  </a:lnTo>
                  <a:lnTo>
                    <a:pt x="236" y="1585"/>
                  </a:lnTo>
                  <a:lnTo>
                    <a:pt x="158" y="1456"/>
                  </a:lnTo>
                  <a:lnTo>
                    <a:pt x="80" y="1326"/>
                  </a:lnTo>
                  <a:lnTo>
                    <a:pt x="0" y="1198"/>
                  </a:lnTo>
                  <a:close/>
                </a:path>
              </a:pathLst>
            </a:custGeom>
            <a:solidFill>
              <a:srgbClr val="003E8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18" name="Google Shape;218;p20"/>
          <p:cNvGrpSpPr/>
          <p:nvPr/>
        </p:nvGrpSpPr>
        <p:grpSpPr>
          <a:xfrm>
            <a:off x="4692790" y="2636468"/>
            <a:ext cx="2744345" cy="1960900"/>
            <a:chOff x="3222626" y="1550988"/>
            <a:chExt cx="2701924" cy="1930400"/>
          </a:xfrm>
        </p:grpSpPr>
        <p:sp>
          <p:nvSpPr>
            <p:cNvPr id="219" name="Google Shape;219;p20"/>
            <p:cNvSpPr/>
            <p:nvPr/>
          </p:nvSpPr>
          <p:spPr>
            <a:xfrm>
              <a:off x="3222626" y="1552575"/>
              <a:ext cx="506411" cy="1928813"/>
            </a:xfrm>
            <a:custGeom>
              <a:avLst/>
              <a:gdLst/>
              <a:ahLst/>
              <a:cxnLst/>
              <a:rect l="l" t="t" r="r" b="b"/>
              <a:pathLst>
                <a:path w="2233" h="8510" extrusionOk="0">
                  <a:moveTo>
                    <a:pt x="199" y="0"/>
                  </a:moveTo>
                  <a:lnTo>
                    <a:pt x="315" y="40"/>
                  </a:lnTo>
                  <a:lnTo>
                    <a:pt x="430" y="82"/>
                  </a:lnTo>
                  <a:lnTo>
                    <a:pt x="545" y="126"/>
                  </a:lnTo>
                  <a:lnTo>
                    <a:pt x="659" y="171"/>
                  </a:lnTo>
                  <a:lnTo>
                    <a:pt x="773" y="218"/>
                  </a:lnTo>
                  <a:lnTo>
                    <a:pt x="886" y="267"/>
                  </a:lnTo>
                  <a:lnTo>
                    <a:pt x="998" y="317"/>
                  </a:lnTo>
                  <a:lnTo>
                    <a:pt x="1109" y="369"/>
                  </a:lnTo>
                  <a:lnTo>
                    <a:pt x="1219" y="422"/>
                  </a:lnTo>
                  <a:lnTo>
                    <a:pt x="1329" y="476"/>
                  </a:lnTo>
                  <a:lnTo>
                    <a:pt x="1438" y="532"/>
                  </a:lnTo>
                  <a:lnTo>
                    <a:pt x="1547" y="589"/>
                  </a:lnTo>
                  <a:lnTo>
                    <a:pt x="1655" y="648"/>
                  </a:lnTo>
                  <a:lnTo>
                    <a:pt x="1762" y="708"/>
                  </a:lnTo>
                  <a:lnTo>
                    <a:pt x="1869" y="768"/>
                  </a:lnTo>
                  <a:lnTo>
                    <a:pt x="1975" y="830"/>
                  </a:lnTo>
                  <a:lnTo>
                    <a:pt x="1931" y="980"/>
                  </a:lnTo>
                  <a:lnTo>
                    <a:pt x="1888" y="1130"/>
                  </a:lnTo>
                  <a:lnTo>
                    <a:pt x="1847" y="1281"/>
                  </a:lnTo>
                  <a:lnTo>
                    <a:pt x="1806" y="1431"/>
                  </a:lnTo>
                  <a:lnTo>
                    <a:pt x="1767" y="1582"/>
                  </a:lnTo>
                  <a:lnTo>
                    <a:pt x="1730" y="1734"/>
                  </a:lnTo>
                  <a:lnTo>
                    <a:pt x="1693" y="1886"/>
                  </a:lnTo>
                  <a:lnTo>
                    <a:pt x="1657" y="2038"/>
                  </a:lnTo>
                  <a:lnTo>
                    <a:pt x="1624" y="2189"/>
                  </a:lnTo>
                  <a:lnTo>
                    <a:pt x="1592" y="2342"/>
                  </a:lnTo>
                  <a:lnTo>
                    <a:pt x="1562" y="2495"/>
                  </a:lnTo>
                  <a:lnTo>
                    <a:pt x="1532" y="2648"/>
                  </a:lnTo>
                  <a:lnTo>
                    <a:pt x="1504" y="2802"/>
                  </a:lnTo>
                  <a:lnTo>
                    <a:pt x="1479" y="2955"/>
                  </a:lnTo>
                  <a:lnTo>
                    <a:pt x="1455" y="3109"/>
                  </a:lnTo>
                  <a:lnTo>
                    <a:pt x="1431" y="3264"/>
                  </a:lnTo>
                  <a:lnTo>
                    <a:pt x="1411" y="3418"/>
                  </a:lnTo>
                  <a:lnTo>
                    <a:pt x="1391" y="3573"/>
                  </a:lnTo>
                  <a:lnTo>
                    <a:pt x="1374" y="3728"/>
                  </a:lnTo>
                  <a:lnTo>
                    <a:pt x="1358" y="3883"/>
                  </a:lnTo>
                  <a:lnTo>
                    <a:pt x="1343" y="4038"/>
                  </a:lnTo>
                  <a:lnTo>
                    <a:pt x="1332" y="4193"/>
                  </a:lnTo>
                  <a:lnTo>
                    <a:pt x="1322" y="4348"/>
                  </a:lnTo>
                  <a:lnTo>
                    <a:pt x="1314" y="4504"/>
                  </a:lnTo>
                  <a:lnTo>
                    <a:pt x="1308" y="4660"/>
                  </a:lnTo>
                  <a:lnTo>
                    <a:pt x="1303" y="4816"/>
                  </a:lnTo>
                  <a:lnTo>
                    <a:pt x="1301" y="4971"/>
                  </a:lnTo>
                  <a:lnTo>
                    <a:pt x="1301" y="5128"/>
                  </a:lnTo>
                  <a:lnTo>
                    <a:pt x="1303" y="5284"/>
                  </a:lnTo>
                  <a:lnTo>
                    <a:pt x="1307" y="5440"/>
                  </a:lnTo>
                  <a:lnTo>
                    <a:pt x="1313" y="5596"/>
                  </a:lnTo>
                  <a:lnTo>
                    <a:pt x="1322" y="5752"/>
                  </a:lnTo>
                  <a:lnTo>
                    <a:pt x="1240" y="5692"/>
                  </a:lnTo>
                  <a:lnTo>
                    <a:pt x="1160" y="5631"/>
                  </a:lnTo>
                  <a:lnTo>
                    <a:pt x="1078" y="5572"/>
                  </a:lnTo>
                  <a:lnTo>
                    <a:pt x="998" y="5512"/>
                  </a:lnTo>
                  <a:lnTo>
                    <a:pt x="916" y="5452"/>
                  </a:lnTo>
                  <a:lnTo>
                    <a:pt x="836" y="5393"/>
                  </a:lnTo>
                  <a:lnTo>
                    <a:pt x="754" y="5333"/>
                  </a:lnTo>
                  <a:lnTo>
                    <a:pt x="673" y="5274"/>
                  </a:lnTo>
                  <a:lnTo>
                    <a:pt x="651" y="5334"/>
                  </a:lnTo>
                  <a:lnTo>
                    <a:pt x="629" y="5395"/>
                  </a:lnTo>
                  <a:lnTo>
                    <a:pt x="606" y="5457"/>
                  </a:lnTo>
                  <a:lnTo>
                    <a:pt x="585" y="5519"/>
                  </a:lnTo>
                  <a:lnTo>
                    <a:pt x="565" y="5582"/>
                  </a:lnTo>
                  <a:lnTo>
                    <a:pt x="545" y="5645"/>
                  </a:lnTo>
                  <a:lnTo>
                    <a:pt x="536" y="5676"/>
                  </a:lnTo>
                  <a:lnTo>
                    <a:pt x="528" y="5708"/>
                  </a:lnTo>
                  <a:lnTo>
                    <a:pt x="520" y="5740"/>
                  </a:lnTo>
                  <a:lnTo>
                    <a:pt x="513" y="5771"/>
                  </a:lnTo>
                  <a:lnTo>
                    <a:pt x="505" y="5803"/>
                  </a:lnTo>
                  <a:lnTo>
                    <a:pt x="499" y="5835"/>
                  </a:lnTo>
                  <a:lnTo>
                    <a:pt x="494" y="5867"/>
                  </a:lnTo>
                  <a:lnTo>
                    <a:pt x="490" y="5900"/>
                  </a:lnTo>
                  <a:lnTo>
                    <a:pt x="486" y="5931"/>
                  </a:lnTo>
                  <a:lnTo>
                    <a:pt x="484" y="5964"/>
                  </a:lnTo>
                  <a:lnTo>
                    <a:pt x="482" y="5995"/>
                  </a:lnTo>
                  <a:lnTo>
                    <a:pt x="482" y="6028"/>
                  </a:lnTo>
                  <a:lnTo>
                    <a:pt x="482" y="6060"/>
                  </a:lnTo>
                  <a:lnTo>
                    <a:pt x="484" y="6092"/>
                  </a:lnTo>
                  <a:lnTo>
                    <a:pt x="486" y="6125"/>
                  </a:lnTo>
                  <a:lnTo>
                    <a:pt x="490" y="6157"/>
                  </a:lnTo>
                  <a:lnTo>
                    <a:pt x="495" y="6189"/>
                  </a:lnTo>
                  <a:lnTo>
                    <a:pt x="502" y="6222"/>
                  </a:lnTo>
                  <a:lnTo>
                    <a:pt x="511" y="6253"/>
                  </a:lnTo>
                  <a:lnTo>
                    <a:pt x="520" y="6286"/>
                  </a:lnTo>
                  <a:lnTo>
                    <a:pt x="535" y="6337"/>
                  </a:lnTo>
                  <a:lnTo>
                    <a:pt x="552" y="6387"/>
                  </a:lnTo>
                  <a:lnTo>
                    <a:pt x="572" y="6435"/>
                  </a:lnTo>
                  <a:lnTo>
                    <a:pt x="593" y="6483"/>
                  </a:lnTo>
                  <a:lnTo>
                    <a:pt x="616" y="6529"/>
                  </a:lnTo>
                  <a:lnTo>
                    <a:pt x="640" y="6575"/>
                  </a:lnTo>
                  <a:lnTo>
                    <a:pt x="666" y="6619"/>
                  </a:lnTo>
                  <a:lnTo>
                    <a:pt x="693" y="6662"/>
                  </a:lnTo>
                  <a:lnTo>
                    <a:pt x="722" y="6705"/>
                  </a:lnTo>
                  <a:lnTo>
                    <a:pt x="751" y="6747"/>
                  </a:lnTo>
                  <a:lnTo>
                    <a:pt x="782" y="6789"/>
                  </a:lnTo>
                  <a:lnTo>
                    <a:pt x="813" y="6828"/>
                  </a:lnTo>
                  <a:lnTo>
                    <a:pt x="847" y="6868"/>
                  </a:lnTo>
                  <a:lnTo>
                    <a:pt x="881" y="6907"/>
                  </a:lnTo>
                  <a:lnTo>
                    <a:pt x="915" y="6946"/>
                  </a:lnTo>
                  <a:lnTo>
                    <a:pt x="951" y="6983"/>
                  </a:lnTo>
                  <a:lnTo>
                    <a:pt x="988" y="7020"/>
                  </a:lnTo>
                  <a:lnTo>
                    <a:pt x="1024" y="7057"/>
                  </a:lnTo>
                  <a:lnTo>
                    <a:pt x="1062" y="7093"/>
                  </a:lnTo>
                  <a:lnTo>
                    <a:pt x="1101" y="7129"/>
                  </a:lnTo>
                  <a:lnTo>
                    <a:pt x="1178" y="7200"/>
                  </a:lnTo>
                  <a:lnTo>
                    <a:pt x="1257" y="7269"/>
                  </a:lnTo>
                  <a:lnTo>
                    <a:pt x="1335" y="7337"/>
                  </a:lnTo>
                  <a:lnTo>
                    <a:pt x="1414" y="7405"/>
                  </a:lnTo>
                  <a:lnTo>
                    <a:pt x="1492" y="7473"/>
                  </a:lnTo>
                  <a:lnTo>
                    <a:pt x="1569" y="7541"/>
                  </a:lnTo>
                  <a:lnTo>
                    <a:pt x="1597" y="7566"/>
                  </a:lnTo>
                  <a:lnTo>
                    <a:pt x="1625" y="7590"/>
                  </a:lnTo>
                  <a:lnTo>
                    <a:pt x="1651" y="7617"/>
                  </a:lnTo>
                  <a:lnTo>
                    <a:pt x="1678" y="7642"/>
                  </a:lnTo>
                  <a:lnTo>
                    <a:pt x="1703" y="7669"/>
                  </a:lnTo>
                  <a:lnTo>
                    <a:pt x="1728" y="7696"/>
                  </a:lnTo>
                  <a:lnTo>
                    <a:pt x="1752" y="7724"/>
                  </a:lnTo>
                  <a:lnTo>
                    <a:pt x="1777" y="7752"/>
                  </a:lnTo>
                  <a:lnTo>
                    <a:pt x="1800" y="7781"/>
                  </a:lnTo>
                  <a:lnTo>
                    <a:pt x="1823" y="7809"/>
                  </a:lnTo>
                  <a:lnTo>
                    <a:pt x="1845" y="7839"/>
                  </a:lnTo>
                  <a:lnTo>
                    <a:pt x="1866" y="7868"/>
                  </a:lnTo>
                  <a:lnTo>
                    <a:pt x="1888" y="7899"/>
                  </a:lnTo>
                  <a:lnTo>
                    <a:pt x="1909" y="7929"/>
                  </a:lnTo>
                  <a:lnTo>
                    <a:pt x="1930" y="7960"/>
                  </a:lnTo>
                  <a:lnTo>
                    <a:pt x="1949" y="7991"/>
                  </a:lnTo>
                  <a:lnTo>
                    <a:pt x="1989" y="8054"/>
                  </a:lnTo>
                  <a:lnTo>
                    <a:pt x="2026" y="8117"/>
                  </a:lnTo>
                  <a:lnTo>
                    <a:pt x="2063" y="8181"/>
                  </a:lnTo>
                  <a:lnTo>
                    <a:pt x="2098" y="8247"/>
                  </a:lnTo>
                  <a:lnTo>
                    <a:pt x="2132" y="8313"/>
                  </a:lnTo>
                  <a:lnTo>
                    <a:pt x="2167" y="8378"/>
                  </a:lnTo>
                  <a:lnTo>
                    <a:pt x="2201" y="8444"/>
                  </a:lnTo>
                  <a:lnTo>
                    <a:pt x="2233" y="8510"/>
                  </a:lnTo>
                  <a:lnTo>
                    <a:pt x="2111" y="8446"/>
                  </a:lnTo>
                  <a:lnTo>
                    <a:pt x="1987" y="8380"/>
                  </a:lnTo>
                  <a:lnTo>
                    <a:pt x="1925" y="8347"/>
                  </a:lnTo>
                  <a:lnTo>
                    <a:pt x="1863" y="8312"/>
                  </a:lnTo>
                  <a:lnTo>
                    <a:pt x="1802" y="8276"/>
                  </a:lnTo>
                  <a:lnTo>
                    <a:pt x="1741" y="8239"/>
                  </a:lnTo>
                  <a:lnTo>
                    <a:pt x="1681" y="8203"/>
                  </a:lnTo>
                  <a:lnTo>
                    <a:pt x="1621" y="8164"/>
                  </a:lnTo>
                  <a:lnTo>
                    <a:pt x="1562" y="8125"/>
                  </a:lnTo>
                  <a:lnTo>
                    <a:pt x="1502" y="8086"/>
                  </a:lnTo>
                  <a:lnTo>
                    <a:pt x="1444" y="8044"/>
                  </a:lnTo>
                  <a:lnTo>
                    <a:pt x="1388" y="8002"/>
                  </a:lnTo>
                  <a:lnTo>
                    <a:pt x="1332" y="7958"/>
                  </a:lnTo>
                  <a:lnTo>
                    <a:pt x="1277" y="7914"/>
                  </a:lnTo>
                  <a:lnTo>
                    <a:pt x="1224" y="7868"/>
                  </a:lnTo>
                  <a:lnTo>
                    <a:pt x="1171" y="7821"/>
                  </a:lnTo>
                  <a:lnTo>
                    <a:pt x="1121" y="7774"/>
                  </a:lnTo>
                  <a:lnTo>
                    <a:pt x="1071" y="7724"/>
                  </a:lnTo>
                  <a:lnTo>
                    <a:pt x="1024" y="7673"/>
                  </a:lnTo>
                  <a:lnTo>
                    <a:pt x="978" y="7621"/>
                  </a:lnTo>
                  <a:lnTo>
                    <a:pt x="934" y="7567"/>
                  </a:lnTo>
                  <a:lnTo>
                    <a:pt x="892" y="7512"/>
                  </a:lnTo>
                  <a:lnTo>
                    <a:pt x="851" y="7455"/>
                  </a:lnTo>
                  <a:lnTo>
                    <a:pt x="813" y="7396"/>
                  </a:lnTo>
                  <a:lnTo>
                    <a:pt x="778" y="7337"/>
                  </a:lnTo>
                  <a:lnTo>
                    <a:pt x="744" y="7275"/>
                  </a:lnTo>
                  <a:lnTo>
                    <a:pt x="712" y="7212"/>
                  </a:lnTo>
                  <a:lnTo>
                    <a:pt x="684" y="7147"/>
                  </a:lnTo>
                  <a:lnTo>
                    <a:pt x="657" y="7080"/>
                  </a:lnTo>
                  <a:lnTo>
                    <a:pt x="634" y="7011"/>
                  </a:lnTo>
                  <a:lnTo>
                    <a:pt x="564" y="6800"/>
                  </a:lnTo>
                  <a:lnTo>
                    <a:pt x="498" y="6588"/>
                  </a:lnTo>
                  <a:lnTo>
                    <a:pt x="437" y="6375"/>
                  </a:lnTo>
                  <a:lnTo>
                    <a:pt x="381" y="6161"/>
                  </a:lnTo>
                  <a:lnTo>
                    <a:pt x="329" y="5945"/>
                  </a:lnTo>
                  <a:lnTo>
                    <a:pt x="281" y="5730"/>
                  </a:lnTo>
                  <a:lnTo>
                    <a:pt x="237" y="5513"/>
                  </a:lnTo>
                  <a:lnTo>
                    <a:pt x="198" y="5296"/>
                  </a:lnTo>
                  <a:lnTo>
                    <a:pt x="162" y="5078"/>
                  </a:lnTo>
                  <a:lnTo>
                    <a:pt x="130" y="4859"/>
                  </a:lnTo>
                  <a:lnTo>
                    <a:pt x="102" y="4639"/>
                  </a:lnTo>
                  <a:lnTo>
                    <a:pt x="77" y="4420"/>
                  </a:lnTo>
                  <a:lnTo>
                    <a:pt x="56" y="4200"/>
                  </a:lnTo>
                  <a:lnTo>
                    <a:pt x="39" y="3980"/>
                  </a:lnTo>
                  <a:lnTo>
                    <a:pt x="24" y="3759"/>
                  </a:lnTo>
                  <a:lnTo>
                    <a:pt x="14" y="3537"/>
                  </a:lnTo>
                  <a:lnTo>
                    <a:pt x="6" y="3316"/>
                  </a:lnTo>
                  <a:lnTo>
                    <a:pt x="1" y="3094"/>
                  </a:lnTo>
                  <a:lnTo>
                    <a:pt x="0" y="2873"/>
                  </a:lnTo>
                  <a:lnTo>
                    <a:pt x="1" y="2650"/>
                  </a:lnTo>
                  <a:lnTo>
                    <a:pt x="4" y="2428"/>
                  </a:lnTo>
                  <a:lnTo>
                    <a:pt x="11" y="2207"/>
                  </a:lnTo>
                  <a:lnTo>
                    <a:pt x="19" y="1985"/>
                  </a:lnTo>
                  <a:lnTo>
                    <a:pt x="31" y="1763"/>
                  </a:lnTo>
                  <a:lnTo>
                    <a:pt x="45" y="1541"/>
                  </a:lnTo>
                  <a:lnTo>
                    <a:pt x="61" y="1320"/>
                  </a:lnTo>
                  <a:lnTo>
                    <a:pt x="79" y="1100"/>
                  </a:lnTo>
                  <a:lnTo>
                    <a:pt x="99" y="878"/>
                  </a:lnTo>
                  <a:lnTo>
                    <a:pt x="121" y="658"/>
                  </a:lnTo>
                  <a:lnTo>
                    <a:pt x="146" y="439"/>
                  </a:lnTo>
                  <a:lnTo>
                    <a:pt x="171" y="220"/>
                  </a:lnTo>
                  <a:lnTo>
                    <a:pt x="199" y="0"/>
                  </a:lnTo>
                  <a:close/>
                </a:path>
              </a:pathLst>
            </a:custGeom>
            <a:solidFill>
              <a:srgbClr val="00326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20"/>
            <p:cNvSpPr/>
            <p:nvPr/>
          </p:nvSpPr>
          <p:spPr>
            <a:xfrm>
              <a:off x="5461001" y="1550988"/>
              <a:ext cx="463549" cy="1897066"/>
            </a:xfrm>
            <a:custGeom>
              <a:avLst/>
              <a:gdLst/>
              <a:ahLst/>
              <a:cxnLst/>
              <a:rect l="l" t="t" r="r" b="b"/>
              <a:pathLst>
                <a:path w="2048" h="8362" extrusionOk="0">
                  <a:moveTo>
                    <a:pt x="135" y="780"/>
                  </a:moveTo>
                  <a:lnTo>
                    <a:pt x="239" y="725"/>
                  </a:lnTo>
                  <a:lnTo>
                    <a:pt x="344" y="671"/>
                  </a:lnTo>
                  <a:lnTo>
                    <a:pt x="449" y="617"/>
                  </a:lnTo>
                  <a:lnTo>
                    <a:pt x="554" y="564"/>
                  </a:lnTo>
                  <a:lnTo>
                    <a:pt x="660" y="512"/>
                  </a:lnTo>
                  <a:lnTo>
                    <a:pt x="766" y="460"/>
                  </a:lnTo>
                  <a:lnTo>
                    <a:pt x="872" y="409"/>
                  </a:lnTo>
                  <a:lnTo>
                    <a:pt x="979" y="359"/>
                  </a:lnTo>
                  <a:lnTo>
                    <a:pt x="1086" y="310"/>
                  </a:lnTo>
                  <a:lnTo>
                    <a:pt x="1194" y="262"/>
                  </a:lnTo>
                  <a:lnTo>
                    <a:pt x="1302" y="215"/>
                  </a:lnTo>
                  <a:lnTo>
                    <a:pt x="1410" y="170"/>
                  </a:lnTo>
                  <a:lnTo>
                    <a:pt x="1519" y="125"/>
                  </a:lnTo>
                  <a:lnTo>
                    <a:pt x="1629" y="82"/>
                  </a:lnTo>
                  <a:lnTo>
                    <a:pt x="1740" y="40"/>
                  </a:lnTo>
                  <a:lnTo>
                    <a:pt x="1851" y="0"/>
                  </a:lnTo>
                  <a:lnTo>
                    <a:pt x="1866" y="99"/>
                  </a:lnTo>
                  <a:lnTo>
                    <a:pt x="1881" y="199"/>
                  </a:lnTo>
                  <a:lnTo>
                    <a:pt x="1895" y="298"/>
                  </a:lnTo>
                  <a:lnTo>
                    <a:pt x="1909" y="398"/>
                  </a:lnTo>
                  <a:lnTo>
                    <a:pt x="1922" y="498"/>
                  </a:lnTo>
                  <a:lnTo>
                    <a:pt x="1934" y="598"/>
                  </a:lnTo>
                  <a:lnTo>
                    <a:pt x="1945" y="698"/>
                  </a:lnTo>
                  <a:lnTo>
                    <a:pt x="1956" y="798"/>
                  </a:lnTo>
                  <a:lnTo>
                    <a:pt x="1966" y="898"/>
                  </a:lnTo>
                  <a:lnTo>
                    <a:pt x="1975" y="998"/>
                  </a:lnTo>
                  <a:lnTo>
                    <a:pt x="1984" y="1097"/>
                  </a:lnTo>
                  <a:lnTo>
                    <a:pt x="1992" y="1197"/>
                  </a:lnTo>
                  <a:lnTo>
                    <a:pt x="1999" y="1298"/>
                  </a:lnTo>
                  <a:lnTo>
                    <a:pt x="2007" y="1398"/>
                  </a:lnTo>
                  <a:lnTo>
                    <a:pt x="2013" y="1499"/>
                  </a:lnTo>
                  <a:lnTo>
                    <a:pt x="2018" y="1599"/>
                  </a:lnTo>
                  <a:lnTo>
                    <a:pt x="2024" y="1699"/>
                  </a:lnTo>
                  <a:lnTo>
                    <a:pt x="2028" y="1800"/>
                  </a:lnTo>
                  <a:lnTo>
                    <a:pt x="2032" y="1901"/>
                  </a:lnTo>
                  <a:lnTo>
                    <a:pt x="2036" y="2001"/>
                  </a:lnTo>
                  <a:lnTo>
                    <a:pt x="2041" y="2202"/>
                  </a:lnTo>
                  <a:lnTo>
                    <a:pt x="2045" y="2404"/>
                  </a:lnTo>
                  <a:lnTo>
                    <a:pt x="2048" y="2604"/>
                  </a:lnTo>
                  <a:lnTo>
                    <a:pt x="2048" y="2805"/>
                  </a:lnTo>
                  <a:lnTo>
                    <a:pt x="2048" y="3007"/>
                  </a:lnTo>
                  <a:lnTo>
                    <a:pt x="2046" y="3208"/>
                  </a:lnTo>
                  <a:lnTo>
                    <a:pt x="2044" y="3321"/>
                  </a:lnTo>
                  <a:lnTo>
                    <a:pt x="2041" y="3433"/>
                  </a:lnTo>
                  <a:lnTo>
                    <a:pt x="2038" y="3546"/>
                  </a:lnTo>
                  <a:lnTo>
                    <a:pt x="2034" y="3660"/>
                  </a:lnTo>
                  <a:lnTo>
                    <a:pt x="2028" y="3773"/>
                  </a:lnTo>
                  <a:lnTo>
                    <a:pt x="2022" y="3886"/>
                  </a:lnTo>
                  <a:lnTo>
                    <a:pt x="2015" y="3998"/>
                  </a:lnTo>
                  <a:lnTo>
                    <a:pt x="2007" y="4111"/>
                  </a:lnTo>
                  <a:lnTo>
                    <a:pt x="1998" y="4223"/>
                  </a:lnTo>
                  <a:lnTo>
                    <a:pt x="1988" y="4337"/>
                  </a:lnTo>
                  <a:lnTo>
                    <a:pt x="1977" y="4449"/>
                  </a:lnTo>
                  <a:lnTo>
                    <a:pt x="1966" y="4562"/>
                  </a:lnTo>
                  <a:lnTo>
                    <a:pt x="1953" y="4674"/>
                  </a:lnTo>
                  <a:lnTo>
                    <a:pt x="1938" y="4786"/>
                  </a:lnTo>
                  <a:lnTo>
                    <a:pt x="1924" y="4898"/>
                  </a:lnTo>
                  <a:lnTo>
                    <a:pt x="1908" y="5010"/>
                  </a:lnTo>
                  <a:lnTo>
                    <a:pt x="1891" y="5122"/>
                  </a:lnTo>
                  <a:lnTo>
                    <a:pt x="1873" y="5234"/>
                  </a:lnTo>
                  <a:lnTo>
                    <a:pt x="1855" y="5345"/>
                  </a:lnTo>
                  <a:lnTo>
                    <a:pt x="1834" y="5456"/>
                  </a:lnTo>
                  <a:lnTo>
                    <a:pt x="1814" y="5567"/>
                  </a:lnTo>
                  <a:lnTo>
                    <a:pt x="1792" y="5678"/>
                  </a:lnTo>
                  <a:lnTo>
                    <a:pt x="1768" y="5789"/>
                  </a:lnTo>
                  <a:lnTo>
                    <a:pt x="1745" y="5900"/>
                  </a:lnTo>
                  <a:lnTo>
                    <a:pt x="1719" y="6010"/>
                  </a:lnTo>
                  <a:lnTo>
                    <a:pt x="1693" y="6120"/>
                  </a:lnTo>
                  <a:lnTo>
                    <a:pt x="1665" y="6229"/>
                  </a:lnTo>
                  <a:lnTo>
                    <a:pt x="1637" y="6338"/>
                  </a:lnTo>
                  <a:lnTo>
                    <a:pt x="1607" y="6447"/>
                  </a:lnTo>
                  <a:lnTo>
                    <a:pt x="1575" y="6556"/>
                  </a:lnTo>
                  <a:lnTo>
                    <a:pt x="1544" y="6665"/>
                  </a:lnTo>
                  <a:lnTo>
                    <a:pt x="1510" y="6773"/>
                  </a:lnTo>
                  <a:lnTo>
                    <a:pt x="1491" y="6843"/>
                  </a:lnTo>
                  <a:lnTo>
                    <a:pt x="1469" y="6911"/>
                  </a:lnTo>
                  <a:lnTo>
                    <a:pt x="1445" y="6979"/>
                  </a:lnTo>
                  <a:lnTo>
                    <a:pt x="1418" y="7044"/>
                  </a:lnTo>
                  <a:lnTo>
                    <a:pt x="1390" y="7110"/>
                  </a:lnTo>
                  <a:lnTo>
                    <a:pt x="1359" y="7173"/>
                  </a:lnTo>
                  <a:lnTo>
                    <a:pt x="1326" y="7235"/>
                  </a:lnTo>
                  <a:lnTo>
                    <a:pt x="1291" y="7296"/>
                  </a:lnTo>
                  <a:lnTo>
                    <a:pt x="1253" y="7356"/>
                  </a:lnTo>
                  <a:lnTo>
                    <a:pt x="1215" y="7415"/>
                  </a:lnTo>
                  <a:lnTo>
                    <a:pt x="1173" y="7472"/>
                  </a:lnTo>
                  <a:lnTo>
                    <a:pt x="1130" y="7528"/>
                  </a:lnTo>
                  <a:lnTo>
                    <a:pt x="1086" y="7582"/>
                  </a:lnTo>
                  <a:lnTo>
                    <a:pt x="1039" y="7635"/>
                  </a:lnTo>
                  <a:lnTo>
                    <a:pt x="991" y="7687"/>
                  </a:lnTo>
                  <a:lnTo>
                    <a:pt x="942" y="7738"/>
                  </a:lnTo>
                  <a:lnTo>
                    <a:pt x="891" y="7787"/>
                  </a:lnTo>
                  <a:lnTo>
                    <a:pt x="839" y="7835"/>
                  </a:lnTo>
                  <a:lnTo>
                    <a:pt x="785" y="7882"/>
                  </a:lnTo>
                  <a:lnTo>
                    <a:pt x="730" y="7926"/>
                  </a:lnTo>
                  <a:lnTo>
                    <a:pt x="674" y="7970"/>
                  </a:lnTo>
                  <a:lnTo>
                    <a:pt x="617" y="8013"/>
                  </a:lnTo>
                  <a:lnTo>
                    <a:pt x="559" y="8054"/>
                  </a:lnTo>
                  <a:lnTo>
                    <a:pt x="500" y="8094"/>
                  </a:lnTo>
                  <a:lnTo>
                    <a:pt x="440" y="8132"/>
                  </a:lnTo>
                  <a:lnTo>
                    <a:pt x="380" y="8169"/>
                  </a:lnTo>
                  <a:lnTo>
                    <a:pt x="318" y="8205"/>
                  </a:lnTo>
                  <a:lnTo>
                    <a:pt x="255" y="8238"/>
                  </a:lnTo>
                  <a:lnTo>
                    <a:pt x="192" y="8271"/>
                  </a:lnTo>
                  <a:lnTo>
                    <a:pt x="129" y="8303"/>
                  </a:lnTo>
                  <a:lnTo>
                    <a:pt x="65" y="8333"/>
                  </a:lnTo>
                  <a:lnTo>
                    <a:pt x="0" y="8362"/>
                  </a:lnTo>
                  <a:lnTo>
                    <a:pt x="22" y="8307"/>
                  </a:lnTo>
                  <a:lnTo>
                    <a:pt x="43" y="8253"/>
                  </a:lnTo>
                  <a:lnTo>
                    <a:pt x="66" y="8198"/>
                  </a:lnTo>
                  <a:lnTo>
                    <a:pt x="88" y="8144"/>
                  </a:lnTo>
                  <a:lnTo>
                    <a:pt x="112" y="8090"/>
                  </a:lnTo>
                  <a:lnTo>
                    <a:pt x="136" y="8035"/>
                  </a:lnTo>
                  <a:lnTo>
                    <a:pt x="162" y="7982"/>
                  </a:lnTo>
                  <a:lnTo>
                    <a:pt x="188" y="7929"/>
                  </a:lnTo>
                  <a:lnTo>
                    <a:pt x="216" y="7878"/>
                  </a:lnTo>
                  <a:lnTo>
                    <a:pt x="245" y="7828"/>
                  </a:lnTo>
                  <a:lnTo>
                    <a:pt x="260" y="7802"/>
                  </a:lnTo>
                  <a:lnTo>
                    <a:pt x="276" y="7778"/>
                  </a:lnTo>
                  <a:lnTo>
                    <a:pt x="292" y="7753"/>
                  </a:lnTo>
                  <a:lnTo>
                    <a:pt x="308" y="7730"/>
                  </a:lnTo>
                  <a:lnTo>
                    <a:pt x="326" y="7705"/>
                  </a:lnTo>
                  <a:lnTo>
                    <a:pt x="343" y="7682"/>
                  </a:lnTo>
                  <a:lnTo>
                    <a:pt x="361" y="7659"/>
                  </a:lnTo>
                  <a:lnTo>
                    <a:pt x="380" y="7637"/>
                  </a:lnTo>
                  <a:lnTo>
                    <a:pt x="399" y="7614"/>
                  </a:lnTo>
                  <a:lnTo>
                    <a:pt x="419" y="7593"/>
                  </a:lnTo>
                  <a:lnTo>
                    <a:pt x="440" y="7572"/>
                  </a:lnTo>
                  <a:lnTo>
                    <a:pt x="461" y="7550"/>
                  </a:lnTo>
                  <a:lnTo>
                    <a:pt x="497" y="7515"/>
                  </a:lnTo>
                  <a:lnTo>
                    <a:pt x="533" y="7478"/>
                  </a:lnTo>
                  <a:lnTo>
                    <a:pt x="569" y="7442"/>
                  </a:lnTo>
                  <a:lnTo>
                    <a:pt x="607" y="7406"/>
                  </a:lnTo>
                  <a:lnTo>
                    <a:pt x="683" y="7336"/>
                  </a:lnTo>
                  <a:lnTo>
                    <a:pt x="760" y="7266"/>
                  </a:lnTo>
                  <a:lnTo>
                    <a:pt x="837" y="7195"/>
                  </a:lnTo>
                  <a:lnTo>
                    <a:pt x="914" y="7125"/>
                  </a:lnTo>
                  <a:lnTo>
                    <a:pt x="952" y="7088"/>
                  </a:lnTo>
                  <a:lnTo>
                    <a:pt x="989" y="7053"/>
                  </a:lnTo>
                  <a:lnTo>
                    <a:pt x="1026" y="7016"/>
                  </a:lnTo>
                  <a:lnTo>
                    <a:pt x="1063" y="6979"/>
                  </a:lnTo>
                  <a:lnTo>
                    <a:pt x="1098" y="6942"/>
                  </a:lnTo>
                  <a:lnTo>
                    <a:pt x="1134" y="6904"/>
                  </a:lnTo>
                  <a:lnTo>
                    <a:pt x="1168" y="6865"/>
                  </a:lnTo>
                  <a:lnTo>
                    <a:pt x="1201" y="6826"/>
                  </a:lnTo>
                  <a:lnTo>
                    <a:pt x="1234" y="6787"/>
                  </a:lnTo>
                  <a:lnTo>
                    <a:pt x="1265" y="6746"/>
                  </a:lnTo>
                  <a:lnTo>
                    <a:pt x="1295" y="6704"/>
                  </a:lnTo>
                  <a:lnTo>
                    <a:pt x="1324" y="6662"/>
                  </a:lnTo>
                  <a:lnTo>
                    <a:pt x="1352" y="6619"/>
                  </a:lnTo>
                  <a:lnTo>
                    <a:pt x="1378" y="6574"/>
                  </a:lnTo>
                  <a:lnTo>
                    <a:pt x="1402" y="6530"/>
                  </a:lnTo>
                  <a:lnTo>
                    <a:pt x="1426" y="6484"/>
                  </a:lnTo>
                  <a:lnTo>
                    <a:pt x="1447" y="6437"/>
                  </a:lnTo>
                  <a:lnTo>
                    <a:pt x="1466" y="6388"/>
                  </a:lnTo>
                  <a:lnTo>
                    <a:pt x="1485" y="6339"/>
                  </a:lnTo>
                  <a:lnTo>
                    <a:pt x="1500" y="6288"/>
                  </a:lnTo>
                  <a:lnTo>
                    <a:pt x="1510" y="6256"/>
                  </a:lnTo>
                  <a:lnTo>
                    <a:pt x="1517" y="6224"/>
                  </a:lnTo>
                  <a:lnTo>
                    <a:pt x="1524" y="6191"/>
                  </a:lnTo>
                  <a:lnTo>
                    <a:pt x="1530" y="6160"/>
                  </a:lnTo>
                  <a:lnTo>
                    <a:pt x="1534" y="6127"/>
                  </a:lnTo>
                  <a:lnTo>
                    <a:pt x="1536" y="6095"/>
                  </a:lnTo>
                  <a:lnTo>
                    <a:pt x="1538" y="6063"/>
                  </a:lnTo>
                  <a:lnTo>
                    <a:pt x="1538" y="6030"/>
                  </a:lnTo>
                  <a:lnTo>
                    <a:pt x="1538" y="5998"/>
                  </a:lnTo>
                  <a:lnTo>
                    <a:pt x="1536" y="5966"/>
                  </a:lnTo>
                  <a:lnTo>
                    <a:pt x="1533" y="5934"/>
                  </a:lnTo>
                  <a:lnTo>
                    <a:pt x="1530" y="5903"/>
                  </a:lnTo>
                  <a:lnTo>
                    <a:pt x="1524" y="5870"/>
                  </a:lnTo>
                  <a:lnTo>
                    <a:pt x="1519" y="5838"/>
                  </a:lnTo>
                  <a:lnTo>
                    <a:pt x="1513" y="5807"/>
                  </a:lnTo>
                  <a:lnTo>
                    <a:pt x="1506" y="5775"/>
                  </a:lnTo>
                  <a:lnTo>
                    <a:pt x="1499" y="5744"/>
                  </a:lnTo>
                  <a:lnTo>
                    <a:pt x="1491" y="5712"/>
                  </a:lnTo>
                  <a:lnTo>
                    <a:pt x="1483" y="5680"/>
                  </a:lnTo>
                  <a:lnTo>
                    <a:pt x="1473" y="5649"/>
                  </a:lnTo>
                  <a:lnTo>
                    <a:pt x="1454" y="5586"/>
                  </a:lnTo>
                  <a:lnTo>
                    <a:pt x="1433" y="5523"/>
                  </a:lnTo>
                  <a:lnTo>
                    <a:pt x="1411" y="5462"/>
                  </a:lnTo>
                  <a:lnTo>
                    <a:pt x="1389" y="5400"/>
                  </a:lnTo>
                  <a:lnTo>
                    <a:pt x="1367" y="5340"/>
                  </a:lnTo>
                  <a:lnTo>
                    <a:pt x="1345" y="5280"/>
                  </a:lnTo>
                  <a:lnTo>
                    <a:pt x="1276" y="5329"/>
                  </a:lnTo>
                  <a:lnTo>
                    <a:pt x="1206" y="5378"/>
                  </a:lnTo>
                  <a:lnTo>
                    <a:pt x="1137" y="5426"/>
                  </a:lnTo>
                  <a:lnTo>
                    <a:pt x="1068" y="5475"/>
                  </a:lnTo>
                  <a:lnTo>
                    <a:pt x="998" y="5524"/>
                  </a:lnTo>
                  <a:lnTo>
                    <a:pt x="929" y="5574"/>
                  </a:lnTo>
                  <a:lnTo>
                    <a:pt x="861" y="5623"/>
                  </a:lnTo>
                  <a:lnTo>
                    <a:pt x="792" y="5673"/>
                  </a:lnTo>
                  <a:lnTo>
                    <a:pt x="795" y="5519"/>
                  </a:lnTo>
                  <a:lnTo>
                    <a:pt x="797" y="5365"/>
                  </a:lnTo>
                  <a:lnTo>
                    <a:pt x="799" y="5211"/>
                  </a:lnTo>
                  <a:lnTo>
                    <a:pt x="799" y="5057"/>
                  </a:lnTo>
                  <a:lnTo>
                    <a:pt x="798" y="4903"/>
                  </a:lnTo>
                  <a:lnTo>
                    <a:pt x="795" y="4749"/>
                  </a:lnTo>
                  <a:lnTo>
                    <a:pt x="790" y="4596"/>
                  </a:lnTo>
                  <a:lnTo>
                    <a:pt x="785" y="4442"/>
                  </a:lnTo>
                  <a:lnTo>
                    <a:pt x="777" y="4288"/>
                  </a:lnTo>
                  <a:lnTo>
                    <a:pt x="768" y="4135"/>
                  </a:lnTo>
                  <a:lnTo>
                    <a:pt x="763" y="4057"/>
                  </a:lnTo>
                  <a:lnTo>
                    <a:pt x="757" y="3981"/>
                  </a:lnTo>
                  <a:lnTo>
                    <a:pt x="751" y="3904"/>
                  </a:lnTo>
                  <a:lnTo>
                    <a:pt x="744" y="3828"/>
                  </a:lnTo>
                  <a:lnTo>
                    <a:pt x="735" y="3751"/>
                  </a:lnTo>
                  <a:lnTo>
                    <a:pt x="727" y="3675"/>
                  </a:lnTo>
                  <a:lnTo>
                    <a:pt x="719" y="3598"/>
                  </a:lnTo>
                  <a:lnTo>
                    <a:pt x="710" y="3522"/>
                  </a:lnTo>
                  <a:lnTo>
                    <a:pt x="700" y="3445"/>
                  </a:lnTo>
                  <a:lnTo>
                    <a:pt x="689" y="3369"/>
                  </a:lnTo>
                  <a:lnTo>
                    <a:pt x="677" y="3293"/>
                  </a:lnTo>
                  <a:lnTo>
                    <a:pt x="666" y="3217"/>
                  </a:lnTo>
                  <a:lnTo>
                    <a:pt x="655" y="3140"/>
                  </a:lnTo>
                  <a:lnTo>
                    <a:pt x="644" y="3062"/>
                  </a:lnTo>
                  <a:lnTo>
                    <a:pt x="631" y="2986"/>
                  </a:lnTo>
                  <a:lnTo>
                    <a:pt x="618" y="2908"/>
                  </a:lnTo>
                  <a:lnTo>
                    <a:pt x="605" y="2832"/>
                  </a:lnTo>
                  <a:lnTo>
                    <a:pt x="591" y="2755"/>
                  </a:lnTo>
                  <a:lnTo>
                    <a:pt x="576" y="2678"/>
                  </a:lnTo>
                  <a:lnTo>
                    <a:pt x="561" y="2601"/>
                  </a:lnTo>
                  <a:lnTo>
                    <a:pt x="530" y="2449"/>
                  </a:lnTo>
                  <a:lnTo>
                    <a:pt x="496" y="2297"/>
                  </a:lnTo>
                  <a:lnTo>
                    <a:pt x="461" y="2146"/>
                  </a:lnTo>
                  <a:lnTo>
                    <a:pt x="425" y="1994"/>
                  </a:lnTo>
                  <a:lnTo>
                    <a:pt x="388" y="1842"/>
                  </a:lnTo>
                  <a:lnTo>
                    <a:pt x="351" y="1691"/>
                  </a:lnTo>
                  <a:lnTo>
                    <a:pt x="313" y="1539"/>
                  </a:lnTo>
                  <a:lnTo>
                    <a:pt x="276" y="1388"/>
                  </a:lnTo>
                  <a:lnTo>
                    <a:pt x="239" y="1236"/>
                  </a:lnTo>
                  <a:lnTo>
                    <a:pt x="203" y="1084"/>
                  </a:lnTo>
                  <a:lnTo>
                    <a:pt x="168" y="932"/>
                  </a:lnTo>
                  <a:lnTo>
                    <a:pt x="135" y="780"/>
                  </a:lnTo>
                  <a:close/>
                </a:path>
              </a:pathLst>
            </a:custGeom>
            <a:solidFill>
              <a:srgbClr val="00326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21" name="Google Shape;221;p20"/>
          <p:cNvGrpSpPr/>
          <p:nvPr/>
        </p:nvGrpSpPr>
        <p:grpSpPr>
          <a:xfrm>
            <a:off x="4186491" y="3052320"/>
            <a:ext cx="3753721" cy="1067426"/>
            <a:chOff x="2724151" y="1960563"/>
            <a:chExt cx="3695698" cy="1050927"/>
          </a:xfrm>
        </p:grpSpPr>
        <p:sp>
          <p:nvSpPr>
            <p:cNvPr id="222" name="Google Shape;222;p20"/>
            <p:cNvSpPr/>
            <p:nvPr/>
          </p:nvSpPr>
          <p:spPr>
            <a:xfrm>
              <a:off x="2724151" y="1960563"/>
              <a:ext cx="515936" cy="1050927"/>
            </a:xfrm>
            <a:custGeom>
              <a:avLst/>
              <a:gdLst/>
              <a:ahLst/>
              <a:cxnLst/>
              <a:rect l="l" t="t" r="r" b="b"/>
              <a:pathLst>
                <a:path w="2275" h="4633" extrusionOk="0">
                  <a:moveTo>
                    <a:pt x="0" y="0"/>
                  </a:moveTo>
                  <a:lnTo>
                    <a:pt x="119" y="12"/>
                  </a:lnTo>
                  <a:lnTo>
                    <a:pt x="239" y="27"/>
                  </a:lnTo>
                  <a:lnTo>
                    <a:pt x="357" y="42"/>
                  </a:lnTo>
                  <a:lnTo>
                    <a:pt x="476" y="58"/>
                  </a:lnTo>
                  <a:lnTo>
                    <a:pt x="594" y="76"/>
                  </a:lnTo>
                  <a:lnTo>
                    <a:pt x="714" y="94"/>
                  </a:lnTo>
                  <a:lnTo>
                    <a:pt x="832" y="113"/>
                  </a:lnTo>
                  <a:lnTo>
                    <a:pt x="950" y="134"/>
                  </a:lnTo>
                  <a:lnTo>
                    <a:pt x="1067" y="154"/>
                  </a:lnTo>
                  <a:lnTo>
                    <a:pt x="1186" y="176"/>
                  </a:lnTo>
                  <a:lnTo>
                    <a:pt x="1304" y="199"/>
                  </a:lnTo>
                  <a:lnTo>
                    <a:pt x="1421" y="223"/>
                  </a:lnTo>
                  <a:lnTo>
                    <a:pt x="1538" y="247"/>
                  </a:lnTo>
                  <a:lnTo>
                    <a:pt x="1656" y="272"/>
                  </a:lnTo>
                  <a:lnTo>
                    <a:pt x="1773" y="298"/>
                  </a:lnTo>
                  <a:lnTo>
                    <a:pt x="1890" y="323"/>
                  </a:lnTo>
                  <a:lnTo>
                    <a:pt x="1892" y="476"/>
                  </a:lnTo>
                  <a:lnTo>
                    <a:pt x="1894" y="629"/>
                  </a:lnTo>
                  <a:lnTo>
                    <a:pt x="1896" y="782"/>
                  </a:lnTo>
                  <a:lnTo>
                    <a:pt x="1898" y="935"/>
                  </a:lnTo>
                  <a:lnTo>
                    <a:pt x="1901" y="1088"/>
                  </a:lnTo>
                  <a:lnTo>
                    <a:pt x="1904" y="1241"/>
                  </a:lnTo>
                  <a:lnTo>
                    <a:pt x="1907" y="1394"/>
                  </a:lnTo>
                  <a:lnTo>
                    <a:pt x="1911" y="1546"/>
                  </a:lnTo>
                  <a:lnTo>
                    <a:pt x="1917" y="1699"/>
                  </a:lnTo>
                  <a:lnTo>
                    <a:pt x="1924" y="1852"/>
                  </a:lnTo>
                  <a:lnTo>
                    <a:pt x="1931" y="2005"/>
                  </a:lnTo>
                  <a:lnTo>
                    <a:pt x="1939" y="2156"/>
                  </a:lnTo>
                  <a:lnTo>
                    <a:pt x="1949" y="2309"/>
                  </a:lnTo>
                  <a:lnTo>
                    <a:pt x="1961" y="2461"/>
                  </a:lnTo>
                  <a:lnTo>
                    <a:pt x="1975" y="2614"/>
                  </a:lnTo>
                  <a:lnTo>
                    <a:pt x="1991" y="2766"/>
                  </a:lnTo>
                  <a:lnTo>
                    <a:pt x="2002" y="2883"/>
                  </a:lnTo>
                  <a:lnTo>
                    <a:pt x="2016" y="3001"/>
                  </a:lnTo>
                  <a:lnTo>
                    <a:pt x="2033" y="3118"/>
                  </a:lnTo>
                  <a:lnTo>
                    <a:pt x="2049" y="3235"/>
                  </a:lnTo>
                  <a:lnTo>
                    <a:pt x="2067" y="3351"/>
                  </a:lnTo>
                  <a:lnTo>
                    <a:pt x="2087" y="3468"/>
                  </a:lnTo>
                  <a:lnTo>
                    <a:pt x="2107" y="3584"/>
                  </a:lnTo>
                  <a:lnTo>
                    <a:pt x="2128" y="3700"/>
                  </a:lnTo>
                  <a:lnTo>
                    <a:pt x="2148" y="3816"/>
                  </a:lnTo>
                  <a:lnTo>
                    <a:pt x="2168" y="3932"/>
                  </a:lnTo>
                  <a:lnTo>
                    <a:pt x="2189" y="4050"/>
                  </a:lnTo>
                  <a:lnTo>
                    <a:pt x="2208" y="4166"/>
                  </a:lnTo>
                  <a:lnTo>
                    <a:pt x="2227" y="4282"/>
                  </a:lnTo>
                  <a:lnTo>
                    <a:pt x="2245" y="4399"/>
                  </a:lnTo>
                  <a:lnTo>
                    <a:pt x="2261" y="4516"/>
                  </a:lnTo>
                  <a:lnTo>
                    <a:pt x="2275" y="4633"/>
                  </a:lnTo>
                  <a:lnTo>
                    <a:pt x="2216" y="4555"/>
                  </a:lnTo>
                  <a:lnTo>
                    <a:pt x="2158" y="4477"/>
                  </a:lnTo>
                  <a:lnTo>
                    <a:pt x="2102" y="4397"/>
                  </a:lnTo>
                  <a:lnTo>
                    <a:pt x="2048" y="4316"/>
                  </a:lnTo>
                  <a:lnTo>
                    <a:pt x="1996" y="4234"/>
                  </a:lnTo>
                  <a:lnTo>
                    <a:pt x="1946" y="4152"/>
                  </a:lnTo>
                  <a:lnTo>
                    <a:pt x="1897" y="4068"/>
                  </a:lnTo>
                  <a:lnTo>
                    <a:pt x="1850" y="3983"/>
                  </a:lnTo>
                  <a:lnTo>
                    <a:pt x="1804" y="3898"/>
                  </a:lnTo>
                  <a:lnTo>
                    <a:pt x="1760" y="3812"/>
                  </a:lnTo>
                  <a:lnTo>
                    <a:pt x="1717" y="3726"/>
                  </a:lnTo>
                  <a:lnTo>
                    <a:pt x="1674" y="3638"/>
                  </a:lnTo>
                  <a:lnTo>
                    <a:pt x="1633" y="3550"/>
                  </a:lnTo>
                  <a:lnTo>
                    <a:pt x="1593" y="3461"/>
                  </a:lnTo>
                  <a:lnTo>
                    <a:pt x="1554" y="3373"/>
                  </a:lnTo>
                  <a:lnTo>
                    <a:pt x="1515" y="3284"/>
                  </a:lnTo>
                  <a:lnTo>
                    <a:pt x="1439" y="3105"/>
                  </a:lnTo>
                  <a:lnTo>
                    <a:pt x="1365" y="2924"/>
                  </a:lnTo>
                  <a:lnTo>
                    <a:pt x="1293" y="2744"/>
                  </a:lnTo>
                  <a:lnTo>
                    <a:pt x="1219" y="2563"/>
                  </a:lnTo>
                  <a:lnTo>
                    <a:pt x="1146" y="2383"/>
                  </a:lnTo>
                  <a:lnTo>
                    <a:pt x="1070" y="2204"/>
                  </a:lnTo>
                  <a:lnTo>
                    <a:pt x="1032" y="2115"/>
                  </a:lnTo>
                  <a:lnTo>
                    <a:pt x="993" y="2026"/>
                  </a:lnTo>
                  <a:lnTo>
                    <a:pt x="952" y="1938"/>
                  </a:lnTo>
                  <a:lnTo>
                    <a:pt x="911" y="1851"/>
                  </a:lnTo>
                  <a:lnTo>
                    <a:pt x="897" y="1818"/>
                  </a:lnTo>
                  <a:lnTo>
                    <a:pt x="882" y="1786"/>
                  </a:lnTo>
                  <a:lnTo>
                    <a:pt x="867" y="1755"/>
                  </a:lnTo>
                  <a:lnTo>
                    <a:pt x="850" y="1724"/>
                  </a:lnTo>
                  <a:lnTo>
                    <a:pt x="833" y="1694"/>
                  </a:lnTo>
                  <a:lnTo>
                    <a:pt x="816" y="1663"/>
                  </a:lnTo>
                  <a:lnTo>
                    <a:pt x="798" y="1632"/>
                  </a:lnTo>
                  <a:lnTo>
                    <a:pt x="780" y="1603"/>
                  </a:lnTo>
                  <a:lnTo>
                    <a:pt x="743" y="1544"/>
                  </a:lnTo>
                  <a:lnTo>
                    <a:pt x="704" y="1486"/>
                  </a:lnTo>
                  <a:lnTo>
                    <a:pt x="664" y="1428"/>
                  </a:lnTo>
                  <a:lnTo>
                    <a:pt x="623" y="1372"/>
                  </a:lnTo>
                  <a:lnTo>
                    <a:pt x="580" y="1316"/>
                  </a:lnTo>
                  <a:lnTo>
                    <a:pt x="537" y="1261"/>
                  </a:lnTo>
                  <a:lnTo>
                    <a:pt x="494" y="1207"/>
                  </a:lnTo>
                  <a:lnTo>
                    <a:pt x="449" y="1153"/>
                  </a:lnTo>
                  <a:lnTo>
                    <a:pt x="405" y="1099"/>
                  </a:lnTo>
                  <a:lnTo>
                    <a:pt x="360" y="1045"/>
                  </a:lnTo>
                  <a:lnTo>
                    <a:pt x="315" y="991"/>
                  </a:lnTo>
                  <a:lnTo>
                    <a:pt x="270" y="938"/>
                  </a:lnTo>
                  <a:lnTo>
                    <a:pt x="250" y="914"/>
                  </a:lnTo>
                  <a:lnTo>
                    <a:pt x="232" y="888"/>
                  </a:lnTo>
                  <a:lnTo>
                    <a:pt x="213" y="863"/>
                  </a:lnTo>
                  <a:lnTo>
                    <a:pt x="197" y="836"/>
                  </a:lnTo>
                  <a:lnTo>
                    <a:pt x="182" y="810"/>
                  </a:lnTo>
                  <a:lnTo>
                    <a:pt x="167" y="782"/>
                  </a:lnTo>
                  <a:lnTo>
                    <a:pt x="154" y="755"/>
                  </a:lnTo>
                  <a:lnTo>
                    <a:pt x="142" y="727"/>
                  </a:lnTo>
                  <a:lnTo>
                    <a:pt x="131" y="698"/>
                  </a:lnTo>
                  <a:lnTo>
                    <a:pt x="119" y="670"/>
                  </a:lnTo>
                  <a:lnTo>
                    <a:pt x="110" y="641"/>
                  </a:lnTo>
                  <a:lnTo>
                    <a:pt x="101" y="612"/>
                  </a:lnTo>
                  <a:lnTo>
                    <a:pt x="93" y="582"/>
                  </a:lnTo>
                  <a:lnTo>
                    <a:pt x="86" y="552"/>
                  </a:lnTo>
                  <a:lnTo>
                    <a:pt x="79" y="522"/>
                  </a:lnTo>
                  <a:lnTo>
                    <a:pt x="71" y="492"/>
                  </a:lnTo>
                  <a:lnTo>
                    <a:pt x="60" y="430"/>
                  </a:lnTo>
                  <a:lnTo>
                    <a:pt x="50" y="369"/>
                  </a:lnTo>
                  <a:lnTo>
                    <a:pt x="42" y="307"/>
                  </a:lnTo>
                  <a:lnTo>
                    <a:pt x="34" y="245"/>
                  </a:lnTo>
                  <a:lnTo>
                    <a:pt x="26" y="183"/>
                  </a:lnTo>
                  <a:lnTo>
                    <a:pt x="17" y="121"/>
                  </a:lnTo>
                  <a:lnTo>
                    <a:pt x="9" y="60"/>
                  </a:lnTo>
                  <a:lnTo>
                    <a:pt x="0" y="0"/>
                  </a:lnTo>
                  <a:close/>
                </a:path>
              </a:pathLst>
            </a:custGeom>
            <a:solidFill>
              <a:srgbClr val="003E8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3" name="Google Shape;223;p20"/>
            <p:cNvSpPr/>
            <p:nvPr/>
          </p:nvSpPr>
          <p:spPr>
            <a:xfrm>
              <a:off x="5907088" y="1963738"/>
              <a:ext cx="512761" cy="1044579"/>
            </a:xfrm>
            <a:custGeom>
              <a:avLst/>
              <a:gdLst/>
              <a:ahLst/>
              <a:cxnLst/>
              <a:rect l="l" t="t" r="r" b="b"/>
              <a:pathLst>
                <a:path w="2262" h="4604" extrusionOk="0">
                  <a:moveTo>
                    <a:pt x="381" y="313"/>
                  </a:moveTo>
                  <a:lnTo>
                    <a:pt x="497" y="286"/>
                  </a:lnTo>
                  <a:lnTo>
                    <a:pt x="614" y="258"/>
                  </a:lnTo>
                  <a:lnTo>
                    <a:pt x="730" y="233"/>
                  </a:lnTo>
                  <a:lnTo>
                    <a:pt x="846" y="207"/>
                  </a:lnTo>
                  <a:lnTo>
                    <a:pt x="963" y="183"/>
                  </a:lnTo>
                  <a:lnTo>
                    <a:pt x="1080" y="159"/>
                  </a:lnTo>
                  <a:lnTo>
                    <a:pt x="1198" y="137"/>
                  </a:lnTo>
                  <a:lnTo>
                    <a:pt x="1315" y="116"/>
                  </a:lnTo>
                  <a:lnTo>
                    <a:pt x="1432" y="95"/>
                  </a:lnTo>
                  <a:lnTo>
                    <a:pt x="1550" y="77"/>
                  </a:lnTo>
                  <a:lnTo>
                    <a:pt x="1669" y="59"/>
                  </a:lnTo>
                  <a:lnTo>
                    <a:pt x="1787" y="44"/>
                  </a:lnTo>
                  <a:lnTo>
                    <a:pt x="1905" y="31"/>
                  </a:lnTo>
                  <a:lnTo>
                    <a:pt x="2024" y="19"/>
                  </a:lnTo>
                  <a:lnTo>
                    <a:pt x="2143" y="9"/>
                  </a:lnTo>
                  <a:lnTo>
                    <a:pt x="2262" y="0"/>
                  </a:lnTo>
                  <a:lnTo>
                    <a:pt x="2253" y="61"/>
                  </a:lnTo>
                  <a:lnTo>
                    <a:pt x="2245" y="121"/>
                  </a:lnTo>
                  <a:lnTo>
                    <a:pt x="2236" y="182"/>
                  </a:lnTo>
                  <a:lnTo>
                    <a:pt x="2228" y="242"/>
                  </a:lnTo>
                  <a:lnTo>
                    <a:pt x="2219" y="303"/>
                  </a:lnTo>
                  <a:lnTo>
                    <a:pt x="2209" y="364"/>
                  </a:lnTo>
                  <a:lnTo>
                    <a:pt x="2198" y="426"/>
                  </a:lnTo>
                  <a:lnTo>
                    <a:pt x="2185" y="486"/>
                  </a:lnTo>
                  <a:lnTo>
                    <a:pt x="2178" y="515"/>
                  </a:lnTo>
                  <a:lnTo>
                    <a:pt x="2170" y="545"/>
                  </a:lnTo>
                  <a:lnTo>
                    <a:pt x="2162" y="574"/>
                  </a:lnTo>
                  <a:lnTo>
                    <a:pt x="2153" y="603"/>
                  </a:lnTo>
                  <a:lnTo>
                    <a:pt x="2144" y="631"/>
                  </a:lnTo>
                  <a:lnTo>
                    <a:pt x="2132" y="660"/>
                  </a:lnTo>
                  <a:lnTo>
                    <a:pt x="2121" y="689"/>
                  </a:lnTo>
                  <a:lnTo>
                    <a:pt x="2109" y="716"/>
                  </a:lnTo>
                  <a:lnTo>
                    <a:pt x="2096" y="744"/>
                  </a:lnTo>
                  <a:lnTo>
                    <a:pt x="2082" y="770"/>
                  </a:lnTo>
                  <a:lnTo>
                    <a:pt x="2067" y="797"/>
                  </a:lnTo>
                  <a:lnTo>
                    <a:pt x="2051" y="822"/>
                  </a:lnTo>
                  <a:lnTo>
                    <a:pt x="2034" y="848"/>
                  </a:lnTo>
                  <a:lnTo>
                    <a:pt x="2015" y="872"/>
                  </a:lnTo>
                  <a:lnTo>
                    <a:pt x="1996" y="897"/>
                  </a:lnTo>
                  <a:lnTo>
                    <a:pt x="1974" y="920"/>
                  </a:lnTo>
                  <a:lnTo>
                    <a:pt x="1922" y="979"/>
                  </a:lnTo>
                  <a:lnTo>
                    <a:pt x="1871" y="1039"/>
                  </a:lnTo>
                  <a:lnTo>
                    <a:pt x="1821" y="1098"/>
                  </a:lnTo>
                  <a:lnTo>
                    <a:pt x="1772" y="1160"/>
                  </a:lnTo>
                  <a:lnTo>
                    <a:pt x="1723" y="1221"/>
                  </a:lnTo>
                  <a:lnTo>
                    <a:pt x="1675" y="1283"/>
                  </a:lnTo>
                  <a:lnTo>
                    <a:pt x="1627" y="1346"/>
                  </a:lnTo>
                  <a:lnTo>
                    <a:pt x="1582" y="1409"/>
                  </a:lnTo>
                  <a:lnTo>
                    <a:pt x="1537" y="1475"/>
                  </a:lnTo>
                  <a:lnTo>
                    <a:pt x="1494" y="1540"/>
                  </a:lnTo>
                  <a:lnTo>
                    <a:pt x="1474" y="1572"/>
                  </a:lnTo>
                  <a:lnTo>
                    <a:pt x="1454" y="1606"/>
                  </a:lnTo>
                  <a:lnTo>
                    <a:pt x="1433" y="1640"/>
                  </a:lnTo>
                  <a:lnTo>
                    <a:pt x="1414" y="1674"/>
                  </a:lnTo>
                  <a:lnTo>
                    <a:pt x="1394" y="1708"/>
                  </a:lnTo>
                  <a:lnTo>
                    <a:pt x="1376" y="1743"/>
                  </a:lnTo>
                  <a:lnTo>
                    <a:pt x="1358" y="1777"/>
                  </a:lnTo>
                  <a:lnTo>
                    <a:pt x="1340" y="1813"/>
                  </a:lnTo>
                  <a:lnTo>
                    <a:pt x="1323" y="1848"/>
                  </a:lnTo>
                  <a:lnTo>
                    <a:pt x="1307" y="1883"/>
                  </a:lnTo>
                  <a:lnTo>
                    <a:pt x="1290" y="1920"/>
                  </a:lnTo>
                  <a:lnTo>
                    <a:pt x="1275" y="1957"/>
                  </a:lnTo>
                  <a:lnTo>
                    <a:pt x="1203" y="2125"/>
                  </a:lnTo>
                  <a:lnTo>
                    <a:pt x="1132" y="2295"/>
                  </a:lnTo>
                  <a:lnTo>
                    <a:pt x="1063" y="2466"/>
                  </a:lnTo>
                  <a:lnTo>
                    <a:pt x="994" y="2636"/>
                  </a:lnTo>
                  <a:lnTo>
                    <a:pt x="924" y="2807"/>
                  </a:lnTo>
                  <a:lnTo>
                    <a:pt x="854" y="2977"/>
                  </a:lnTo>
                  <a:lnTo>
                    <a:pt x="783" y="3148"/>
                  </a:lnTo>
                  <a:lnTo>
                    <a:pt x="710" y="3317"/>
                  </a:lnTo>
                  <a:lnTo>
                    <a:pt x="673" y="3402"/>
                  </a:lnTo>
                  <a:lnTo>
                    <a:pt x="635" y="3485"/>
                  </a:lnTo>
                  <a:lnTo>
                    <a:pt x="596" y="3569"/>
                  </a:lnTo>
                  <a:lnTo>
                    <a:pt x="557" y="3651"/>
                  </a:lnTo>
                  <a:lnTo>
                    <a:pt x="517" y="3734"/>
                  </a:lnTo>
                  <a:lnTo>
                    <a:pt x="476" y="3817"/>
                  </a:lnTo>
                  <a:lnTo>
                    <a:pt x="434" y="3898"/>
                  </a:lnTo>
                  <a:lnTo>
                    <a:pt x="390" y="3980"/>
                  </a:lnTo>
                  <a:lnTo>
                    <a:pt x="346" y="4060"/>
                  </a:lnTo>
                  <a:lnTo>
                    <a:pt x="301" y="4140"/>
                  </a:lnTo>
                  <a:lnTo>
                    <a:pt x="255" y="4219"/>
                  </a:lnTo>
                  <a:lnTo>
                    <a:pt x="207" y="4298"/>
                  </a:lnTo>
                  <a:lnTo>
                    <a:pt x="157" y="4375"/>
                  </a:lnTo>
                  <a:lnTo>
                    <a:pt x="106" y="4453"/>
                  </a:lnTo>
                  <a:lnTo>
                    <a:pt x="54" y="4528"/>
                  </a:lnTo>
                  <a:lnTo>
                    <a:pt x="0" y="4604"/>
                  </a:lnTo>
                  <a:lnTo>
                    <a:pt x="17" y="4489"/>
                  </a:lnTo>
                  <a:lnTo>
                    <a:pt x="36" y="4375"/>
                  </a:lnTo>
                  <a:lnTo>
                    <a:pt x="55" y="4262"/>
                  </a:lnTo>
                  <a:lnTo>
                    <a:pt x="75" y="4148"/>
                  </a:lnTo>
                  <a:lnTo>
                    <a:pt x="96" y="4034"/>
                  </a:lnTo>
                  <a:lnTo>
                    <a:pt x="116" y="3921"/>
                  </a:lnTo>
                  <a:lnTo>
                    <a:pt x="136" y="3806"/>
                  </a:lnTo>
                  <a:lnTo>
                    <a:pt x="157" y="3693"/>
                  </a:lnTo>
                  <a:lnTo>
                    <a:pt x="177" y="3579"/>
                  </a:lnTo>
                  <a:lnTo>
                    <a:pt x="197" y="3466"/>
                  </a:lnTo>
                  <a:lnTo>
                    <a:pt x="216" y="3352"/>
                  </a:lnTo>
                  <a:lnTo>
                    <a:pt x="233" y="3237"/>
                  </a:lnTo>
                  <a:lnTo>
                    <a:pt x="251" y="3123"/>
                  </a:lnTo>
                  <a:lnTo>
                    <a:pt x="267" y="3009"/>
                  </a:lnTo>
                  <a:lnTo>
                    <a:pt x="281" y="2894"/>
                  </a:lnTo>
                  <a:lnTo>
                    <a:pt x="294" y="2780"/>
                  </a:lnTo>
                  <a:lnTo>
                    <a:pt x="303" y="2702"/>
                  </a:lnTo>
                  <a:lnTo>
                    <a:pt x="311" y="2626"/>
                  </a:lnTo>
                  <a:lnTo>
                    <a:pt x="319" y="2549"/>
                  </a:lnTo>
                  <a:lnTo>
                    <a:pt x="326" y="2472"/>
                  </a:lnTo>
                  <a:lnTo>
                    <a:pt x="338" y="2319"/>
                  </a:lnTo>
                  <a:lnTo>
                    <a:pt x="350" y="2165"/>
                  </a:lnTo>
                  <a:lnTo>
                    <a:pt x="358" y="2011"/>
                  </a:lnTo>
                  <a:lnTo>
                    <a:pt x="366" y="1856"/>
                  </a:lnTo>
                  <a:lnTo>
                    <a:pt x="371" y="1702"/>
                  </a:lnTo>
                  <a:lnTo>
                    <a:pt x="376" y="1548"/>
                  </a:lnTo>
                  <a:lnTo>
                    <a:pt x="379" y="1394"/>
                  </a:lnTo>
                  <a:lnTo>
                    <a:pt x="381" y="1239"/>
                  </a:lnTo>
                  <a:lnTo>
                    <a:pt x="382" y="1085"/>
                  </a:lnTo>
                  <a:lnTo>
                    <a:pt x="383" y="931"/>
                  </a:lnTo>
                  <a:lnTo>
                    <a:pt x="383" y="776"/>
                  </a:lnTo>
                  <a:lnTo>
                    <a:pt x="382" y="622"/>
                  </a:lnTo>
                  <a:lnTo>
                    <a:pt x="382" y="467"/>
                  </a:lnTo>
                  <a:lnTo>
                    <a:pt x="381" y="313"/>
                  </a:lnTo>
                  <a:close/>
                </a:path>
              </a:pathLst>
            </a:custGeom>
            <a:solidFill>
              <a:srgbClr val="003E8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24" name="Google Shape;224;p20"/>
          <p:cNvSpPr/>
          <p:nvPr/>
        </p:nvSpPr>
        <p:spPr>
          <a:xfrm>
            <a:off x="4212427" y="3336218"/>
            <a:ext cx="1814069" cy="2246205"/>
          </a:xfrm>
          <a:custGeom>
            <a:avLst/>
            <a:gdLst/>
            <a:ahLst/>
            <a:cxnLst/>
            <a:rect l="l" t="t" r="r" b="b"/>
            <a:pathLst>
              <a:path w="7871" h="9750" extrusionOk="0">
                <a:moveTo>
                  <a:pt x="320" y="2460"/>
                </a:moveTo>
                <a:lnTo>
                  <a:pt x="299" y="2385"/>
                </a:lnTo>
                <a:lnTo>
                  <a:pt x="278" y="2311"/>
                </a:lnTo>
                <a:lnTo>
                  <a:pt x="257" y="2236"/>
                </a:lnTo>
                <a:lnTo>
                  <a:pt x="237" y="2160"/>
                </a:lnTo>
                <a:lnTo>
                  <a:pt x="216" y="2085"/>
                </a:lnTo>
                <a:lnTo>
                  <a:pt x="198" y="2009"/>
                </a:lnTo>
                <a:lnTo>
                  <a:pt x="179" y="1934"/>
                </a:lnTo>
                <a:lnTo>
                  <a:pt x="161" y="1857"/>
                </a:lnTo>
                <a:lnTo>
                  <a:pt x="144" y="1781"/>
                </a:lnTo>
                <a:lnTo>
                  <a:pt x="128" y="1704"/>
                </a:lnTo>
                <a:lnTo>
                  <a:pt x="112" y="1628"/>
                </a:lnTo>
                <a:lnTo>
                  <a:pt x="97" y="1551"/>
                </a:lnTo>
                <a:lnTo>
                  <a:pt x="84" y="1475"/>
                </a:lnTo>
                <a:lnTo>
                  <a:pt x="71" y="1397"/>
                </a:lnTo>
                <a:lnTo>
                  <a:pt x="58" y="1320"/>
                </a:lnTo>
                <a:lnTo>
                  <a:pt x="47" y="1244"/>
                </a:lnTo>
                <a:lnTo>
                  <a:pt x="38" y="1166"/>
                </a:lnTo>
                <a:lnTo>
                  <a:pt x="29" y="1089"/>
                </a:lnTo>
                <a:lnTo>
                  <a:pt x="21" y="1011"/>
                </a:lnTo>
                <a:lnTo>
                  <a:pt x="15" y="934"/>
                </a:lnTo>
                <a:lnTo>
                  <a:pt x="9" y="855"/>
                </a:lnTo>
                <a:lnTo>
                  <a:pt x="4" y="778"/>
                </a:lnTo>
                <a:lnTo>
                  <a:pt x="2" y="700"/>
                </a:lnTo>
                <a:lnTo>
                  <a:pt x="0" y="623"/>
                </a:lnTo>
                <a:lnTo>
                  <a:pt x="0" y="544"/>
                </a:lnTo>
                <a:lnTo>
                  <a:pt x="1" y="467"/>
                </a:lnTo>
                <a:lnTo>
                  <a:pt x="4" y="389"/>
                </a:lnTo>
                <a:lnTo>
                  <a:pt x="8" y="311"/>
                </a:lnTo>
                <a:lnTo>
                  <a:pt x="14" y="233"/>
                </a:lnTo>
                <a:lnTo>
                  <a:pt x="22" y="155"/>
                </a:lnTo>
                <a:lnTo>
                  <a:pt x="30" y="77"/>
                </a:lnTo>
                <a:lnTo>
                  <a:pt x="41" y="0"/>
                </a:lnTo>
                <a:lnTo>
                  <a:pt x="94" y="65"/>
                </a:lnTo>
                <a:lnTo>
                  <a:pt x="145" y="130"/>
                </a:lnTo>
                <a:lnTo>
                  <a:pt x="195" y="197"/>
                </a:lnTo>
                <a:lnTo>
                  <a:pt x="243" y="266"/>
                </a:lnTo>
                <a:lnTo>
                  <a:pt x="289" y="335"/>
                </a:lnTo>
                <a:lnTo>
                  <a:pt x="333" y="405"/>
                </a:lnTo>
                <a:lnTo>
                  <a:pt x="375" y="476"/>
                </a:lnTo>
                <a:lnTo>
                  <a:pt x="417" y="548"/>
                </a:lnTo>
                <a:lnTo>
                  <a:pt x="457" y="621"/>
                </a:lnTo>
                <a:lnTo>
                  <a:pt x="497" y="694"/>
                </a:lnTo>
                <a:lnTo>
                  <a:pt x="533" y="767"/>
                </a:lnTo>
                <a:lnTo>
                  <a:pt x="570" y="842"/>
                </a:lnTo>
                <a:lnTo>
                  <a:pt x="606" y="916"/>
                </a:lnTo>
                <a:lnTo>
                  <a:pt x="641" y="992"/>
                </a:lnTo>
                <a:lnTo>
                  <a:pt x="675" y="1068"/>
                </a:lnTo>
                <a:lnTo>
                  <a:pt x="709" y="1145"/>
                </a:lnTo>
                <a:lnTo>
                  <a:pt x="773" y="1298"/>
                </a:lnTo>
                <a:lnTo>
                  <a:pt x="836" y="1451"/>
                </a:lnTo>
                <a:lnTo>
                  <a:pt x="899" y="1606"/>
                </a:lnTo>
                <a:lnTo>
                  <a:pt x="962" y="1761"/>
                </a:lnTo>
                <a:lnTo>
                  <a:pt x="1025" y="1915"/>
                </a:lnTo>
                <a:lnTo>
                  <a:pt x="1089" y="2069"/>
                </a:lnTo>
                <a:lnTo>
                  <a:pt x="1122" y="2145"/>
                </a:lnTo>
                <a:lnTo>
                  <a:pt x="1155" y="2221"/>
                </a:lnTo>
                <a:lnTo>
                  <a:pt x="1189" y="2297"/>
                </a:lnTo>
                <a:lnTo>
                  <a:pt x="1225" y="2372"/>
                </a:lnTo>
                <a:lnTo>
                  <a:pt x="1286" y="2498"/>
                </a:lnTo>
                <a:lnTo>
                  <a:pt x="1348" y="2624"/>
                </a:lnTo>
                <a:lnTo>
                  <a:pt x="1412" y="2750"/>
                </a:lnTo>
                <a:lnTo>
                  <a:pt x="1477" y="2876"/>
                </a:lnTo>
                <a:lnTo>
                  <a:pt x="1545" y="3001"/>
                </a:lnTo>
                <a:lnTo>
                  <a:pt x="1614" y="3127"/>
                </a:lnTo>
                <a:lnTo>
                  <a:pt x="1684" y="3251"/>
                </a:lnTo>
                <a:lnTo>
                  <a:pt x="1757" y="3374"/>
                </a:lnTo>
                <a:lnTo>
                  <a:pt x="1831" y="3497"/>
                </a:lnTo>
                <a:lnTo>
                  <a:pt x="1908" y="3618"/>
                </a:lnTo>
                <a:lnTo>
                  <a:pt x="1986" y="3738"/>
                </a:lnTo>
                <a:lnTo>
                  <a:pt x="2066" y="3857"/>
                </a:lnTo>
                <a:lnTo>
                  <a:pt x="2148" y="3974"/>
                </a:lnTo>
                <a:lnTo>
                  <a:pt x="2233" y="4089"/>
                </a:lnTo>
                <a:lnTo>
                  <a:pt x="2319" y="4203"/>
                </a:lnTo>
                <a:lnTo>
                  <a:pt x="2408" y="4314"/>
                </a:lnTo>
                <a:lnTo>
                  <a:pt x="2499" y="4424"/>
                </a:lnTo>
                <a:lnTo>
                  <a:pt x="2592" y="4532"/>
                </a:lnTo>
                <a:lnTo>
                  <a:pt x="2687" y="4637"/>
                </a:lnTo>
                <a:lnTo>
                  <a:pt x="2785" y="4740"/>
                </a:lnTo>
                <a:lnTo>
                  <a:pt x="2886" y="4839"/>
                </a:lnTo>
                <a:lnTo>
                  <a:pt x="2989" y="4936"/>
                </a:lnTo>
                <a:lnTo>
                  <a:pt x="3094" y="5030"/>
                </a:lnTo>
                <a:lnTo>
                  <a:pt x="3202" y="5121"/>
                </a:lnTo>
                <a:lnTo>
                  <a:pt x="3313" y="5209"/>
                </a:lnTo>
                <a:lnTo>
                  <a:pt x="3426" y="5293"/>
                </a:lnTo>
                <a:lnTo>
                  <a:pt x="3543" y="5374"/>
                </a:lnTo>
                <a:lnTo>
                  <a:pt x="3661" y="5451"/>
                </a:lnTo>
                <a:lnTo>
                  <a:pt x="3783" y="5525"/>
                </a:lnTo>
                <a:lnTo>
                  <a:pt x="3908" y="5594"/>
                </a:lnTo>
                <a:lnTo>
                  <a:pt x="4035" y="5659"/>
                </a:lnTo>
                <a:lnTo>
                  <a:pt x="4165" y="5720"/>
                </a:lnTo>
                <a:lnTo>
                  <a:pt x="4202" y="5736"/>
                </a:lnTo>
                <a:lnTo>
                  <a:pt x="4239" y="5749"/>
                </a:lnTo>
                <a:lnTo>
                  <a:pt x="4276" y="5761"/>
                </a:lnTo>
                <a:lnTo>
                  <a:pt x="4313" y="5772"/>
                </a:lnTo>
                <a:lnTo>
                  <a:pt x="4350" y="5782"/>
                </a:lnTo>
                <a:lnTo>
                  <a:pt x="4388" y="5791"/>
                </a:lnTo>
                <a:lnTo>
                  <a:pt x="4425" y="5799"/>
                </a:lnTo>
                <a:lnTo>
                  <a:pt x="4463" y="5806"/>
                </a:lnTo>
                <a:lnTo>
                  <a:pt x="4502" y="5812"/>
                </a:lnTo>
                <a:lnTo>
                  <a:pt x="4540" y="5818"/>
                </a:lnTo>
                <a:lnTo>
                  <a:pt x="4578" y="5822"/>
                </a:lnTo>
                <a:lnTo>
                  <a:pt x="4616" y="5826"/>
                </a:lnTo>
                <a:lnTo>
                  <a:pt x="4655" y="5829"/>
                </a:lnTo>
                <a:lnTo>
                  <a:pt x="4693" y="5831"/>
                </a:lnTo>
                <a:lnTo>
                  <a:pt x="4732" y="5834"/>
                </a:lnTo>
                <a:lnTo>
                  <a:pt x="4771" y="5835"/>
                </a:lnTo>
                <a:lnTo>
                  <a:pt x="4848" y="5836"/>
                </a:lnTo>
                <a:lnTo>
                  <a:pt x="4926" y="5835"/>
                </a:lnTo>
                <a:lnTo>
                  <a:pt x="5004" y="5831"/>
                </a:lnTo>
                <a:lnTo>
                  <a:pt x="5082" y="5827"/>
                </a:lnTo>
                <a:lnTo>
                  <a:pt x="5159" y="5822"/>
                </a:lnTo>
                <a:lnTo>
                  <a:pt x="5237" y="5817"/>
                </a:lnTo>
                <a:lnTo>
                  <a:pt x="5314" y="5811"/>
                </a:lnTo>
                <a:lnTo>
                  <a:pt x="5391" y="5806"/>
                </a:lnTo>
                <a:lnTo>
                  <a:pt x="5367" y="5751"/>
                </a:lnTo>
                <a:lnTo>
                  <a:pt x="5342" y="5697"/>
                </a:lnTo>
                <a:lnTo>
                  <a:pt x="5316" y="5643"/>
                </a:lnTo>
                <a:lnTo>
                  <a:pt x="5290" y="5589"/>
                </a:lnTo>
                <a:lnTo>
                  <a:pt x="5262" y="5536"/>
                </a:lnTo>
                <a:lnTo>
                  <a:pt x="5234" y="5484"/>
                </a:lnTo>
                <a:lnTo>
                  <a:pt x="5204" y="5432"/>
                </a:lnTo>
                <a:lnTo>
                  <a:pt x="5173" y="5381"/>
                </a:lnTo>
                <a:lnTo>
                  <a:pt x="5140" y="5331"/>
                </a:lnTo>
                <a:lnTo>
                  <a:pt x="5106" y="5282"/>
                </a:lnTo>
                <a:lnTo>
                  <a:pt x="5088" y="5258"/>
                </a:lnTo>
                <a:lnTo>
                  <a:pt x="5070" y="5235"/>
                </a:lnTo>
                <a:lnTo>
                  <a:pt x="5051" y="5212"/>
                </a:lnTo>
                <a:lnTo>
                  <a:pt x="5032" y="5189"/>
                </a:lnTo>
                <a:lnTo>
                  <a:pt x="5013" y="5167"/>
                </a:lnTo>
                <a:lnTo>
                  <a:pt x="4992" y="5145"/>
                </a:lnTo>
                <a:lnTo>
                  <a:pt x="4971" y="5124"/>
                </a:lnTo>
                <a:lnTo>
                  <a:pt x="4950" y="5102"/>
                </a:lnTo>
                <a:lnTo>
                  <a:pt x="4928" y="5082"/>
                </a:lnTo>
                <a:lnTo>
                  <a:pt x="4906" y="5062"/>
                </a:lnTo>
                <a:lnTo>
                  <a:pt x="4883" y="5042"/>
                </a:lnTo>
                <a:lnTo>
                  <a:pt x="4859" y="5024"/>
                </a:lnTo>
                <a:lnTo>
                  <a:pt x="4803" y="4978"/>
                </a:lnTo>
                <a:lnTo>
                  <a:pt x="4745" y="4932"/>
                </a:lnTo>
                <a:lnTo>
                  <a:pt x="4688" y="4888"/>
                </a:lnTo>
                <a:lnTo>
                  <a:pt x="4630" y="4845"/>
                </a:lnTo>
                <a:lnTo>
                  <a:pt x="4513" y="4758"/>
                </a:lnTo>
                <a:lnTo>
                  <a:pt x="4394" y="4672"/>
                </a:lnTo>
                <a:lnTo>
                  <a:pt x="4275" y="4588"/>
                </a:lnTo>
                <a:lnTo>
                  <a:pt x="4155" y="4503"/>
                </a:lnTo>
                <a:lnTo>
                  <a:pt x="4036" y="4418"/>
                </a:lnTo>
                <a:lnTo>
                  <a:pt x="3918" y="4332"/>
                </a:lnTo>
                <a:lnTo>
                  <a:pt x="3860" y="4288"/>
                </a:lnTo>
                <a:lnTo>
                  <a:pt x="3802" y="4244"/>
                </a:lnTo>
                <a:lnTo>
                  <a:pt x="3743" y="4199"/>
                </a:lnTo>
                <a:lnTo>
                  <a:pt x="3687" y="4154"/>
                </a:lnTo>
                <a:lnTo>
                  <a:pt x="3630" y="4108"/>
                </a:lnTo>
                <a:lnTo>
                  <a:pt x="3575" y="4062"/>
                </a:lnTo>
                <a:lnTo>
                  <a:pt x="3520" y="4014"/>
                </a:lnTo>
                <a:lnTo>
                  <a:pt x="3466" y="3965"/>
                </a:lnTo>
                <a:lnTo>
                  <a:pt x="3413" y="3916"/>
                </a:lnTo>
                <a:lnTo>
                  <a:pt x="3361" y="3865"/>
                </a:lnTo>
                <a:lnTo>
                  <a:pt x="3310" y="3813"/>
                </a:lnTo>
                <a:lnTo>
                  <a:pt x="3260" y="3760"/>
                </a:lnTo>
                <a:lnTo>
                  <a:pt x="3212" y="3706"/>
                </a:lnTo>
                <a:lnTo>
                  <a:pt x="3164" y="3650"/>
                </a:lnTo>
                <a:lnTo>
                  <a:pt x="3119" y="3593"/>
                </a:lnTo>
                <a:lnTo>
                  <a:pt x="3074" y="3533"/>
                </a:lnTo>
                <a:lnTo>
                  <a:pt x="3057" y="3512"/>
                </a:lnTo>
                <a:lnTo>
                  <a:pt x="3042" y="3490"/>
                </a:lnTo>
                <a:lnTo>
                  <a:pt x="3027" y="3466"/>
                </a:lnTo>
                <a:lnTo>
                  <a:pt x="3013" y="3443"/>
                </a:lnTo>
                <a:lnTo>
                  <a:pt x="3000" y="3419"/>
                </a:lnTo>
                <a:lnTo>
                  <a:pt x="2988" y="3396"/>
                </a:lnTo>
                <a:lnTo>
                  <a:pt x="2976" y="3371"/>
                </a:lnTo>
                <a:lnTo>
                  <a:pt x="2966" y="3347"/>
                </a:lnTo>
                <a:lnTo>
                  <a:pt x="2955" y="3322"/>
                </a:lnTo>
                <a:lnTo>
                  <a:pt x="2946" y="3297"/>
                </a:lnTo>
                <a:lnTo>
                  <a:pt x="2937" y="3271"/>
                </a:lnTo>
                <a:lnTo>
                  <a:pt x="2929" y="3246"/>
                </a:lnTo>
                <a:lnTo>
                  <a:pt x="2922" y="3220"/>
                </a:lnTo>
                <a:lnTo>
                  <a:pt x="2915" y="3194"/>
                </a:lnTo>
                <a:lnTo>
                  <a:pt x="2908" y="3168"/>
                </a:lnTo>
                <a:lnTo>
                  <a:pt x="2901" y="3142"/>
                </a:lnTo>
                <a:lnTo>
                  <a:pt x="2891" y="3089"/>
                </a:lnTo>
                <a:lnTo>
                  <a:pt x="2881" y="3035"/>
                </a:lnTo>
                <a:lnTo>
                  <a:pt x="2873" y="2981"/>
                </a:lnTo>
                <a:lnTo>
                  <a:pt x="2866" y="2928"/>
                </a:lnTo>
                <a:lnTo>
                  <a:pt x="2859" y="2874"/>
                </a:lnTo>
                <a:lnTo>
                  <a:pt x="2851" y="2820"/>
                </a:lnTo>
                <a:lnTo>
                  <a:pt x="2844" y="2767"/>
                </a:lnTo>
                <a:lnTo>
                  <a:pt x="2837" y="2714"/>
                </a:lnTo>
                <a:lnTo>
                  <a:pt x="3053" y="2866"/>
                </a:lnTo>
                <a:lnTo>
                  <a:pt x="3268" y="3019"/>
                </a:lnTo>
                <a:lnTo>
                  <a:pt x="3485" y="3172"/>
                </a:lnTo>
                <a:lnTo>
                  <a:pt x="3700" y="3325"/>
                </a:lnTo>
                <a:lnTo>
                  <a:pt x="3915" y="3479"/>
                </a:lnTo>
                <a:lnTo>
                  <a:pt x="4130" y="3633"/>
                </a:lnTo>
                <a:lnTo>
                  <a:pt x="4346" y="3786"/>
                </a:lnTo>
                <a:lnTo>
                  <a:pt x="4561" y="3940"/>
                </a:lnTo>
                <a:lnTo>
                  <a:pt x="4777" y="4092"/>
                </a:lnTo>
                <a:lnTo>
                  <a:pt x="4994" y="4244"/>
                </a:lnTo>
                <a:lnTo>
                  <a:pt x="5210" y="4396"/>
                </a:lnTo>
                <a:lnTo>
                  <a:pt x="5428" y="4546"/>
                </a:lnTo>
                <a:lnTo>
                  <a:pt x="5647" y="4695"/>
                </a:lnTo>
                <a:lnTo>
                  <a:pt x="5866" y="4843"/>
                </a:lnTo>
                <a:lnTo>
                  <a:pt x="6087" y="4989"/>
                </a:lnTo>
                <a:lnTo>
                  <a:pt x="6308" y="5134"/>
                </a:lnTo>
                <a:lnTo>
                  <a:pt x="6355" y="5164"/>
                </a:lnTo>
                <a:lnTo>
                  <a:pt x="6401" y="5194"/>
                </a:lnTo>
                <a:lnTo>
                  <a:pt x="6447" y="5226"/>
                </a:lnTo>
                <a:lnTo>
                  <a:pt x="6492" y="5258"/>
                </a:lnTo>
                <a:lnTo>
                  <a:pt x="6537" y="5291"/>
                </a:lnTo>
                <a:lnTo>
                  <a:pt x="6580" y="5325"/>
                </a:lnTo>
                <a:lnTo>
                  <a:pt x="6623" y="5359"/>
                </a:lnTo>
                <a:lnTo>
                  <a:pt x="6666" y="5395"/>
                </a:lnTo>
                <a:lnTo>
                  <a:pt x="6708" y="5431"/>
                </a:lnTo>
                <a:lnTo>
                  <a:pt x="6749" y="5469"/>
                </a:lnTo>
                <a:lnTo>
                  <a:pt x="6789" y="5506"/>
                </a:lnTo>
                <a:lnTo>
                  <a:pt x="6829" y="5544"/>
                </a:lnTo>
                <a:lnTo>
                  <a:pt x="6868" y="5584"/>
                </a:lnTo>
                <a:lnTo>
                  <a:pt x="6907" y="5623"/>
                </a:lnTo>
                <a:lnTo>
                  <a:pt x="6944" y="5664"/>
                </a:lnTo>
                <a:lnTo>
                  <a:pt x="6981" y="5705"/>
                </a:lnTo>
                <a:lnTo>
                  <a:pt x="7017" y="5747"/>
                </a:lnTo>
                <a:lnTo>
                  <a:pt x="7051" y="5790"/>
                </a:lnTo>
                <a:lnTo>
                  <a:pt x="7086" y="5834"/>
                </a:lnTo>
                <a:lnTo>
                  <a:pt x="7120" y="5877"/>
                </a:lnTo>
                <a:lnTo>
                  <a:pt x="7152" y="5922"/>
                </a:lnTo>
                <a:lnTo>
                  <a:pt x="7184" y="5967"/>
                </a:lnTo>
                <a:lnTo>
                  <a:pt x="7214" y="6013"/>
                </a:lnTo>
                <a:lnTo>
                  <a:pt x="7244" y="6060"/>
                </a:lnTo>
                <a:lnTo>
                  <a:pt x="7273" y="6107"/>
                </a:lnTo>
                <a:lnTo>
                  <a:pt x="7300" y="6155"/>
                </a:lnTo>
                <a:lnTo>
                  <a:pt x="7328" y="6204"/>
                </a:lnTo>
                <a:lnTo>
                  <a:pt x="7353" y="6253"/>
                </a:lnTo>
                <a:lnTo>
                  <a:pt x="7378" y="6302"/>
                </a:lnTo>
                <a:lnTo>
                  <a:pt x="7402" y="6352"/>
                </a:lnTo>
                <a:lnTo>
                  <a:pt x="7424" y="6403"/>
                </a:lnTo>
                <a:lnTo>
                  <a:pt x="7446" y="6454"/>
                </a:lnTo>
                <a:lnTo>
                  <a:pt x="7489" y="6551"/>
                </a:lnTo>
                <a:lnTo>
                  <a:pt x="7529" y="6649"/>
                </a:lnTo>
                <a:lnTo>
                  <a:pt x="7566" y="6748"/>
                </a:lnTo>
                <a:lnTo>
                  <a:pt x="7601" y="6847"/>
                </a:lnTo>
                <a:lnTo>
                  <a:pt x="7632" y="6947"/>
                </a:lnTo>
                <a:lnTo>
                  <a:pt x="7662" y="7047"/>
                </a:lnTo>
                <a:lnTo>
                  <a:pt x="7688" y="7148"/>
                </a:lnTo>
                <a:lnTo>
                  <a:pt x="7714" y="7249"/>
                </a:lnTo>
                <a:lnTo>
                  <a:pt x="7736" y="7351"/>
                </a:lnTo>
                <a:lnTo>
                  <a:pt x="7757" y="7453"/>
                </a:lnTo>
                <a:lnTo>
                  <a:pt x="7774" y="7556"/>
                </a:lnTo>
                <a:lnTo>
                  <a:pt x="7790" y="7658"/>
                </a:lnTo>
                <a:lnTo>
                  <a:pt x="7806" y="7761"/>
                </a:lnTo>
                <a:lnTo>
                  <a:pt x="7818" y="7865"/>
                </a:lnTo>
                <a:lnTo>
                  <a:pt x="7829" y="7969"/>
                </a:lnTo>
                <a:lnTo>
                  <a:pt x="7838" y="8073"/>
                </a:lnTo>
                <a:lnTo>
                  <a:pt x="7846" y="8178"/>
                </a:lnTo>
                <a:lnTo>
                  <a:pt x="7854" y="8282"/>
                </a:lnTo>
                <a:lnTo>
                  <a:pt x="7859" y="8387"/>
                </a:lnTo>
                <a:lnTo>
                  <a:pt x="7864" y="8492"/>
                </a:lnTo>
                <a:lnTo>
                  <a:pt x="7867" y="8598"/>
                </a:lnTo>
                <a:lnTo>
                  <a:pt x="7869" y="8703"/>
                </a:lnTo>
                <a:lnTo>
                  <a:pt x="7871" y="8808"/>
                </a:lnTo>
                <a:lnTo>
                  <a:pt x="7871" y="8913"/>
                </a:lnTo>
                <a:lnTo>
                  <a:pt x="7871" y="9123"/>
                </a:lnTo>
                <a:lnTo>
                  <a:pt x="7868" y="9333"/>
                </a:lnTo>
                <a:lnTo>
                  <a:pt x="7865" y="9542"/>
                </a:lnTo>
                <a:lnTo>
                  <a:pt x="7861" y="9750"/>
                </a:lnTo>
                <a:lnTo>
                  <a:pt x="7768" y="9689"/>
                </a:lnTo>
                <a:lnTo>
                  <a:pt x="7676" y="9629"/>
                </a:lnTo>
                <a:lnTo>
                  <a:pt x="7583" y="9569"/>
                </a:lnTo>
                <a:lnTo>
                  <a:pt x="7490" y="9510"/>
                </a:lnTo>
                <a:lnTo>
                  <a:pt x="7303" y="9393"/>
                </a:lnTo>
                <a:lnTo>
                  <a:pt x="7116" y="9278"/>
                </a:lnTo>
                <a:lnTo>
                  <a:pt x="6927" y="9163"/>
                </a:lnTo>
                <a:lnTo>
                  <a:pt x="6737" y="9051"/>
                </a:lnTo>
                <a:lnTo>
                  <a:pt x="6547" y="8940"/>
                </a:lnTo>
                <a:lnTo>
                  <a:pt x="6355" y="8831"/>
                </a:lnTo>
                <a:lnTo>
                  <a:pt x="6163" y="8723"/>
                </a:lnTo>
                <a:lnTo>
                  <a:pt x="5971" y="8616"/>
                </a:lnTo>
                <a:lnTo>
                  <a:pt x="5777" y="8511"/>
                </a:lnTo>
                <a:lnTo>
                  <a:pt x="5582" y="8407"/>
                </a:lnTo>
                <a:lnTo>
                  <a:pt x="5388" y="8304"/>
                </a:lnTo>
                <a:lnTo>
                  <a:pt x="5192" y="8202"/>
                </a:lnTo>
                <a:lnTo>
                  <a:pt x="4995" y="8101"/>
                </a:lnTo>
                <a:lnTo>
                  <a:pt x="4798" y="8002"/>
                </a:lnTo>
                <a:lnTo>
                  <a:pt x="4684" y="7945"/>
                </a:lnTo>
                <a:lnTo>
                  <a:pt x="4570" y="7887"/>
                </a:lnTo>
                <a:lnTo>
                  <a:pt x="4457" y="7828"/>
                </a:lnTo>
                <a:lnTo>
                  <a:pt x="4344" y="7768"/>
                </a:lnTo>
                <a:lnTo>
                  <a:pt x="4231" y="7706"/>
                </a:lnTo>
                <a:lnTo>
                  <a:pt x="4119" y="7644"/>
                </a:lnTo>
                <a:lnTo>
                  <a:pt x="4064" y="7613"/>
                </a:lnTo>
                <a:lnTo>
                  <a:pt x="4007" y="7580"/>
                </a:lnTo>
                <a:lnTo>
                  <a:pt x="3952" y="7547"/>
                </a:lnTo>
                <a:lnTo>
                  <a:pt x="3898" y="7514"/>
                </a:lnTo>
                <a:lnTo>
                  <a:pt x="3844" y="7480"/>
                </a:lnTo>
                <a:lnTo>
                  <a:pt x="3790" y="7445"/>
                </a:lnTo>
                <a:lnTo>
                  <a:pt x="3736" y="7411"/>
                </a:lnTo>
                <a:lnTo>
                  <a:pt x="3683" y="7375"/>
                </a:lnTo>
                <a:lnTo>
                  <a:pt x="3630" y="7339"/>
                </a:lnTo>
                <a:lnTo>
                  <a:pt x="3578" y="7303"/>
                </a:lnTo>
                <a:lnTo>
                  <a:pt x="3526" y="7265"/>
                </a:lnTo>
                <a:lnTo>
                  <a:pt x="3475" y="7226"/>
                </a:lnTo>
                <a:lnTo>
                  <a:pt x="3425" y="7187"/>
                </a:lnTo>
                <a:lnTo>
                  <a:pt x="3374" y="7148"/>
                </a:lnTo>
                <a:lnTo>
                  <a:pt x="3325" y="7108"/>
                </a:lnTo>
                <a:lnTo>
                  <a:pt x="3277" y="7066"/>
                </a:lnTo>
                <a:lnTo>
                  <a:pt x="3229" y="7024"/>
                </a:lnTo>
                <a:lnTo>
                  <a:pt x="3181" y="6982"/>
                </a:lnTo>
                <a:lnTo>
                  <a:pt x="3134" y="6938"/>
                </a:lnTo>
                <a:lnTo>
                  <a:pt x="3088" y="6893"/>
                </a:lnTo>
                <a:lnTo>
                  <a:pt x="3046" y="6852"/>
                </a:lnTo>
                <a:lnTo>
                  <a:pt x="3006" y="6811"/>
                </a:lnTo>
                <a:lnTo>
                  <a:pt x="2968" y="6769"/>
                </a:lnTo>
                <a:lnTo>
                  <a:pt x="2930" y="6727"/>
                </a:lnTo>
                <a:lnTo>
                  <a:pt x="2893" y="6684"/>
                </a:lnTo>
                <a:lnTo>
                  <a:pt x="2857" y="6639"/>
                </a:lnTo>
                <a:lnTo>
                  <a:pt x="2821" y="6595"/>
                </a:lnTo>
                <a:lnTo>
                  <a:pt x="2786" y="6549"/>
                </a:lnTo>
                <a:lnTo>
                  <a:pt x="2753" y="6504"/>
                </a:lnTo>
                <a:lnTo>
                  <a:pt x="2719" y="6457"/>
                </a:lnTo>
                <a:lnTo>
                  <a:pt x="2686" y="6412"/>
                </a:lnTo>
                <a:lnTo>
                  <a:pt x="2654" y="6365"/>
                </a:lnTo>
                <a:lnTo>
                  <a:pt x="2589" y="6270"/>
                </a:lnTo>
                <a:lnTo>
                  <a:pt x="2526" y="6175"/>
                </a:lnTo>
                <a:lnTo>
                  <a:pt x="2464" y="6079"/>
                </a:lnTo>
                <a:lnTo>
                  <a:pt x="2401" y="5983"/>
                </a:lnTo>
                <a:lnTo>
                  <a:pt x="2338" y="5889"/>
                </a:lnTo>
                <a:lnTo>
                  <a:pt x="2273" y="5794"/>
                </a:lnTo>
                <a:lnTo>
                  <a:pt x="2241" y="5748"/>
                </a:lnTo>
                <a:lnTo>
                  <a:pt x="2207" y="5701"/>
                </a:lnTo>
                <a:lnTo>
                  <a:pt x="2174" y="5655"/>
                </a:lnTo>
                <a:lnTo>
                  <a:pt x="2140" y="5610"/>
                </a:lnTo>
                <a:lnTo>
                  <a:pt x="2104" y="5565"/>
                </a:lnTo>
                <a:lnTo>
                  <a:pt x="2069" y="5521"/>
                </a:lnTo>
                <a:lnTo>
                  <a:pt x="2032" y="5477"/>
                </a:lnTo>
                <a:lnTo>
                  <a:pt x="1994" y="5434"/>
                </a:lnTo>
                <a:lnTo>
                  <a:pt x="1924" y="5352"/>
                </a:lnTo>
                <a:lnTo>
                  <a:pt x="1856" y="5271"/>
                </a:lnTo>
                <a:lnTo>
                  <a:pt x="1787" y="5187"/>
                </a:lnTo>
                <a:lnTo>
                  <a:pt x="1720" y="5104"/>
                </a:lnTo>
                <a:lnTo>
                  <a:pt x="1655" y="5018"/>
                </a:lnTo>
                <a:lnTo>
                  <a:pt x="1589" y="4932"/>
                </a:lnTo>
                <a:lnTo>
                  <a:pt x="1526" y="4847"/>
                </a:lnTo>
                <a:lnTo>
                  <a:pt x="1464" y="4759"/>
                </a:lnTo>
                <a:lnTo>
                  <a:pt x="1403" y="4670"/>
                </a:lnTo>
                <a:lnTo>
                  <a:pt x="1343" y="4582"/>
                </a:lnTo>
                <a:lnTo>
                  <a:pt x="1284" y="4492"/>
                </a:lnTo>
                <a:lnTo>
                  <a:pt x="1226" y="4402"/>
                </a:lnTo>
                <a:lnTo>
                  <a:pt x="1170" y="4310"/>
                </a:lnTo>
                <a:lnTo>
                  <a:pt x="1113" y="4219"/>
                </a:lnTo>
                <a:lnTo>
                  <a:pt x="1059" y="4126"/>
                </a:lnTo>
                <a:lnTo>
                  <a:pt x="1006" y="4033"/>
                </a:lnTo>
                <a:lnTo>
                  <a:pt x="954" y="3939"/>
                </a:lnTo>
                <a:lnTo>
                  <a:pt x="903" y="3844"/>
                </a:lnTo>
                <a:lnTo>
                  <a:pt x="854" y="3749"/>
                </a:lnTo>
                <a:lnTo>
                  <a:pt x="806" y="3653"/>
                </a:lnTo>
                <a:lnTo>
                  <a:pt x="758" y="3557"/>
                </a:lnTo>
                <a:lnTo>
                  <a:pt x="712" y="3460"/>
                </a:lnTo>
                <a:lnTo>
                  <a:pt x="667" y="3362"/>
                </a:lnTo>
                <a:lnTo>
                  <a:pt x="623" y="3263"/>
                </a:lnTo>
                <a:lnTo>
                  <a:pt x="581" y="3165"/>
                </a:lnTo>
                <a:lnTo>
                  <a:pt x="541" y="3065"/>
                </a:lnTo>
                <a:lnTo>
                  <a:pt x="501" y="2966"/>
                </a:lnTo>
                <a:lnTo>
                  <a:pt x="462" y="2866"/>
                </a:lnTo>
                <a:lnTo>
                  <a:pt x="424" y="2765"/>
                </a:lnTo>
                <a:lnTo>
                  <a:pt x="389" y="2664"/>
                </a:lnTo>
                <a:lnTo>
                  <a:pt x="354" y="2562"/>
                </a:lnTo>
                <a:lnTo>
                  <a:pt x="320" y="2460"/>
                </a:lnTo>
                <a:close/>
              </a:path>
            </a:pathLst>
          </a:custGeom>
          <a:solidFill>
            <a:srgbClr val="00326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 name="Google Shape;225;p20"/>
          <p:cNvSpPr/>
          <p:nvPr/>
        </p:nvSpPr>
        <p:spPr>
          <a:xfrm>
            <a:off x="6089382" y="3341055"/>
            <a:ext cx="1818902" cy="2244603"/>
          </a:xfrm>
          <a:custGeom>
            <a:avLst/>
            <a:gdLst/>
            <a:ahLst/>
            <a:cxnLst/>
            <a:rect l="l" t="t" r="r" b="b"/>
            <a:pathLst>
              <a:path w="7893" h="9744" extrusionOk="0">
                <a:moveTo>
                  <a:pt x="6627" y="2466"/>
                </a:moveTo>
                <a:lnTo>
                  <a:pt x="6666" y="2389"/>
                </a:lnTo>
                <a:lnTo>
                  <a:pt x="6703" y="2311"/>
                </a:lnTo>
                <a:lnTo>
                  <a:pt x="6739" y="2233"/>
                </a:lnTo>
                <a:lnTo>
                  <a:pt x="6774" y="2154"/>
                </a:lnTo>
                <a:lnTo>
                  <a:pt x="6809" y="2075"/>
                </a:lnTo>
                <a:lnTo>
                  <a:pt x="6842" y="1995"/>
                </a:lnTo>
                <a:lnTo>
                  <a:pt x="6876" y="1915"/>
                </a:lnTo>
                <a:lnTo>
                  <a:pt x="6908" y="1834"/>
                </a:lnTo>
                <a:lnTo>
                  <a:pt x="6973" y="1673"/>
                </a:lnTo>
                <a:lnTo>
                  <a:pt x="7037" y="1512"/>
                </a:lnTo>
                <a:lnTo>
                  <a:pt x="7101" y="1351"/>
                </a:lnTo>
                <a:lnTo>
                  <a:pt x="7167" y="1191"/>
                </a:lnTo>
                <a:lnTo>
                  <a:pt x="7201" y="1111"/>
                </a:lnTo>
                <a:lnTo>
                  <a:pt x="7236" y="1032"/>
                </a:lnTo>
                <a:lnTo>
                  <a:pt x="7271" y="953"/>
                </a:lnTo>
                <a:lnTo>
                  <a:pt x="7307" y="875"/>
                </a:lnTo>
                <a:lnTo>
                  <a:pt x="7345" y="797"/>
                </a:lnTo>
                <a:lnTo>
                  <a:pt x="7383" y="720"/>
                </a:lnTo>
                <a:lnTo>
                  <a:pt x="7423" y="643"/>
                </a:lnTo>
                <a:lnTo>
                  <a:pt x="7464" y="568"/>
                </a:lnTo>
                <a:lnTo>
                  <a:pt x="7507" y="494"/>
                </a:lnTo>
                <a:lnTo>
                  <a:pt x="7552" y="420"/>
                </a:lnTo>
                <a:lnTo>
                  <a:pt x="7598" y="348"/>
                </a:lnTo>
                <a:lnTo>
                  <a:pt x="7645" y="275"/>
                </a:lnTo>
                <a:lnTo>
                  <a:pt x="7695" y="205"/>
                </a:lnTo>
                <a:lnTo>
                  <a:pt x="7747" y="136"/>
                </a:lnTo>
                <a:lnTo>
                  <a:pt x="7801" y="67"/>
                </a:lnTo>
                <a:lnTo>
                  <a:pt x="7859" y="0"/>
                </a:lnTo>
                <a:lnTo>
                  <a:pt x="7872" y="125"/>
                </a:lnTo>
                <a:lnTo>
                  <a:pt x="7882" y="251"/>
                </a:lnTo>
                <a:lnTo>
                  <a:pt x="7889" y="375"/>
                </a:lnTo>
                <a:lnTo>
                  <a:pt x="7893" y="501"/>
                </a:lnTo>
                <a:lnTo>
                  <a:pt x="7893" y="625"/>
                </a:lnTo>
                <a:lnTo>
                  <a:pt x="7891" y="750"/>
                </a:lnTo>
                <a:lnTo>
                  <a:pt x="7886" y="875"/>
                </a:lnTo>
                <a:lnTo>
                  <a:pt x="7877" y="999"/>
                </a:lnTo>
                <a:lnTo>
                  <a:pt x="7866" y="1124"/>
                </a:lnTo>
                <a:lnTo>
                  <a:pt x="7852" y="1247"/>
                </a:lnTo>
                <a:lnTo>
                  <a:pt x="7835" y="1371"/>
                </a:lnTo>
                <a:lnTo>
                  <a:pt x="7817" y="1495"/>
                </a:lnTo>
                <a:lnTo>
                  <a:pt x="7794" y="1617"/>
                </a:lnTo>
                <a:lnTo>
                  <a:pt x="7770" y="1740"/>
                </a:lnTo>
                <a:lnTo>
                  <a:pt x="7743" y="1863"/>
                </a:lnTo>
                <a:lnTo>
                  <a:pt x="7715" y="1984"/>
                </a:lnTo>
                <a:lnTo>
                  <a:pt x="7683" y="2105"/>
                </a:lnTo>
                <a:lnTo>
                  <a:pt x="7650" y="2227"/>
                </a:lnTo>
                <a:lnTo>
                  <a:pt x="7614" y="2347"/>
                </a:lnTo>
                <a:lnTo>
                  <a:pt x="7576" y="2466"/>
                </a:lnTo>
                <a:lnTo>
                  <a:pt x="7537" y="2586"/>
                </a:lnTo>
                <a:lnTo>
                  <a:pt x="7496" y="2704"/>
                </a:lnTo>
                <a:lnTo>
                  <a:pt x="7452" y="2822"/>
                </a:lnTo>
                <a:lnTo>
                  <a:pt x="7407" y="2939"/>
                </a:lnTo>
                <a:lnTo>
                  <a:pt x="7360" y="3056"/>
                </a:lnTo>
                <a:lnTo>
                  <a:pt x="7312" y="3171"/>
                </a:lnTo>
                <a:lnTo>
                  <a:pt x="7262" y="3286"/>
                </a:lnTo>
                <a:lnTo>
                  <a:pt x="7210" y="3400"/>
                </a:lnTo>
                <a:lnTo>
                  <a:pt x="7157" y="3513"/>
                </a:lnTo>
                <a:lnTo>
                  <a:pt x="7103" y="3626"/>
                </a:lnTo>
                <a:lnTo>
                  <a:pt x="7048" y="3737"/>
                </a:lnTo>
                <a:lnTo>
                  <a:pt x="6991" y="3847"/>
                </a:lnTo>
                <a:lnTo>
                  <a:pt x="6962" y="3902"/>
                </a:lnTo>
                <a:lnTo>
                  <a:pt x="6933" y="3956"/>
                </a:lnTo>
                <a:lnTo>
                  <a:pt x="6903" y="4010"/>
                </a:lnTo>
                <a:lnTo>
                  <a:pt x="6873" y="4063"/>
                </a:lnTo>
                <a:lnTo>
                  <a:pt x="6812" y="4169"/>
                </a:lnTo>
                <a:lnTo>
                  <a:pt x="6747" y="4275"/>
                </a:lnTo>
                <a:lnTo>
                  <a:pt x="6682" y="4379"/>
                </a:lnTo>
                <a:lnTo>
                  <a:pt x="6616" y="4482"/>
                </a:lnTo>
                <a:lnTo>
                  <a:pt x="6548" y="4584"/>
                </a:lnTo>
                <a:lnTo>
                  <a:pt x="6477" y="4686"/>
                </a:lnTo>
                <a:lnTo>
                  <a:pt x="6407" y="4786"/>
                </a:lnTo>
                <a:lnTo>
                  <a:pt x="6334" y="4885"/>
                </a:lnTo>
                <a:lnTo>
                  <a:pt x="6260" y="4984"/>
                </a:lnTo>
                <a:lnTo>
                  <a:pt x="6185" y="5080"/>
                </a:lnTo>
                <a:lnTo>
                  <a:pt x="6108" y="5177"/>
                </a:lnTo>
                <a:lnTo>
                  <a:pt x="6031" y="5273"/>
                </a:lnTo>
                <a:lnTo>
                  <a:pt x="5952" y="5367"/>
                </a:lnTo>
                <a:lnTo>
                  <a:pt x="5872" y="5461"/>
                </a:lnTo>
                <a:lnTo>
                  <a:pt x="5836" y="5503"/>
                </a:lnTo>
                <a:lnTo>
                  <a:pt x="5801" y="5545"/>
                </a:lnTo>
                <a:lnTo>
                  <a:pt x="5767" y="5588"/>
                </a:lnTo>
                <a:lnTo>
                  <a:pt x="5733" y="5632"/>
                </a:lnTo>
                <a:lnTo>
                  <a:pt x="5700" y="5676"/>
                </a:lnTo>
                <a:lnTo>
                  <a:pt x="5668" y="5721"/>
                </a:lnTo>
                <a:lnTo>
                  <a:pt x="5636" y="5766"/>
                </a:lnTo>
                <a:lnTo>
                  <a:pt x="5605" y="5810"/>
                </a:lnTo>
                <a:lnTo>
                  <a:pt x="5544" y="5902"/>
                </a:lnTo>
                <a:lnTo>
                  <a:pt x="5482" y="5994"/>
                </a:lnTo>
                <a:lnTo>
                  <a:pt x="5422" y="6086"/>
                </a:lnTo>
                <a:lnTo>
                  <a:pt x="5363" y="6179"/>
                </a:lnTo>
                <a:lnTo>
                  <a:pt x="5302" y="6270"/>
                </a:lnTo>
                <a:lnTo>
                  <a:pt x="5241" y="6362"/>
                </a:lnTo>
                <a:lnTo>
                  <a:pt x="5209" y="6407"/>
                </a:lnTo>
                <a:lnTo>
                  <a:pt x="5178" y="6452"/>
                </a:lnTo>
                <a:lnTo>
                  <a:pt x="5146" y="6497"/>
                </a:lnTo>
                <a:lnTo>
                  <a:pt x="5113" y="6540"/>
                </a:lnTo>
                <a:lnTo>
                  <a:pt x="5080" y="6584"/>
                </a:lnTo>
                <a:lnTo>
                  <a:pt x="5045" y="6627"/>
                </a:lnTo>
                <a:lnTo>
                  <a:pt x="5010" y="6670"/>
                </a:lnTo>
                <a:lnTo>
                  <a:pt x="4975" y="6712"/>
                </a:lnTo>
                <a:lnTo>
                  <a:pt x="4938" y="6753"/>
                </a:lnTo>
                <a:lnTo>
                  <a:pt x="4900" y="6792"/>
                </a:lnTo>
                <a:lnTo>
                  <a:pt x="4863" y="6832"/>
                </a:lnTo>
                <a:lnTo>
                  <a:pt x="4823" y="6871"/>
                </a:lnTo>
                <a:lnTo>
                  <a:pt x="4775" y="6917"/>
                </a:lnTo>
                <a:lnTo>
                  <a:pt x="4726" y="6962"/>
                </a:lnTo>
                <a:lnTo>
                  <a:pt x="4677" y="7006"/>
                </a:lnTo>
                <a:lnTo>
                  <a:pt x="4627" y="7049"/>
                </a:lnTo>
                <a:lnTo>
                  <a:pt x="4576" y="7092"/>
                </a:lnTo>
                <a:lnTo>
                  <a:pt x="4525" y="7134"/>
                </a:lnTo>
                <a:lnTo>
                  <a:pt x="4473" y="7175"/>
                </a:lnTo>
                <a:lnTo>
                  <a:pt x="4420" y="7214"/>
                </a:lnTo>
                <a:lnTo>
                  <a:pt x="4368" y="7253"/>
                </a:lnTo>
                <a:lnTo>
                  <a:pt x="4314" y="7292"/>
                </a:lnTo>
                <a:lnTo>
                  <a:pt x="4260" y="7330"/>
                </a:lnTo>
                <a:lnTo>
                  <a:pt x="4206" y="7367"/>
                </a:lnTo>
                <a:lnTo>
                  <a:pt x="4151" y="7404"/>
                </a:lnTo>
                <a:lnTo>
                  <a:pt x="4095" y="7440"/>
                </a:lnTo>
                <a:lnTo>
                  <a:pt x="4040" y="7474"/>
                </a:lnTo>
                <a:lnTo>
                  <a:pt x="3984" y="7510"/>
                </a:lnTo>
                <a:lnTo>
                  <a:pt x="3927" y="7544"/>
                </a:lnTo>
                <a:lnTo>
                  <a:pt x="3870" y="7577"/>
                </a:lnTo>
                <a:lnTo>
                  <a:pt x="3813" y="7611"/>
                </a:lnTo>
                <a:lnTo>
                  <a:pt x="3756" y="7644"/>
                </a:lnTo>
                <a:lnTo>
                  <a:pt x="3639" y="7708"/>
                </a:lnTo>
                <a:lnTo>
                  <a:pt x="3523" y="7770"/>
                </a:lnTo>
                <a:lnTo>
                  <a:pt x="3406" y="7832"/>
                </a:lnTo>
                <a:lnTo>
                  <a:pt x="3288" y="7892"/>
                </a:lnTo>
                <a:lnTo>
                  <a:pt x="3170" y="7951"/>
                </a:lnTo>
                <a:lnTo>
                  <a:pt x="3052" y="8010"/>
                </a:lnTo>
                <a:lnTo>
                  <a:pt x="2857" y="8109"/>
                </a:lnTo>
                <a:lnTo>
                  <a:pt x="2663" y="8208"/>
                </a:lnTo>
                <a:lnTo>
                  <a:pt x="2469" y="8309"/>
                </a:lnTo>
                <a:lnTo>
                  <a:pt x="2276" y="8412"/>
                </a:lnTo>
                <a:lnTo>
                  <a:pt x="2085" y="8515"/>
                </a:lnTo>
                <a:lnTo>
                  <a:pt x="1893" y="8620"/>
                </a:lnTo>
                <a:lnTo>
                  <a:pt x="1703" y="8726"/>
                </a:lnTo>
                <a:lnTo>
                  <a:pt x="1512" y="8834"/>
                </a:lnTo>
                <a:lnTo>
                  <a:pt x="1323" y="8942"/>
                </a:lnTo>
                <a:lnTo>
                  <a:pt x="1135" y="9054"/>
                </a:lnTo>
                <a:lnTo>
                  <a:pt x="947" y="9165"/>
                </a:lnTo>
                <a:lnTo>
                  <a:pt x="760" y="9278"/>
                </a:lnTo>
                <a:lnTo>
                  <a:pt x="574" y="9392"/>
                </a:lnTo>
                <a:lnTo>
                  <a:pt x="389" y="9508"/>
                </a:lnTo>
                <a:lnTo>
                  <a:pt x="205" y="9626"/>
                </a:lnTo>
                <a:lnTo>
                  <a:pt x="22" y="9744"/>
                </a:lnTo>
                <a:lnTo>
                  <a:pt x="15" y="9628"/>
                </a:lnTo>
                <a:lnTo>
                  <a:pt x="10" y="9510"/>
                </a:lnTo>
                <a:lnTo>
                  <a:pt x="6" y="9393"/>
                </a:lnTo>
                <a:lnTo>
                  <a:pt x="3" y="9275"/>
                </a:lnTo>
                <a:lnTo>
                  <a:pt x="1" y="9157"/>
                </a:lnTo>
                <a:lnTo>
                  <a:pt x="0" y="9038"/>
                </a:lnTo>
                <a:lnTo>
                  <a:pt x="0" y="8920"/>
                </a:lnTo>
                <a:lnTo>
                  <a:pt x="2" y="8802"/>
                </a:lnTo>
                <a:lnTo>
                  <a:pt x="5" y="8683"/>
                </a:lnTo>
                <a:lnTo>
                  <a:pt x="9" y="8564"/>
                </a:lnTo>
                <a:lnTo>
                  <a:pt x="16" y="8446"/>
                </a:lnTo>
                <a:lnTo>
                  <a:pt x="24" y="8328"/>
                </a:lnTo>
                <a:lnTo>
                  <a:pt x="34" y="8209"/>
                </a:lnTo>
                <a:lnTo>
                  <a:pt x="45" y="8091"/>
                </a:lnTo>
                <a:lnTo>
                  <a:pt x="58" y="7974"/>
                </a:lnTo>
                <a:lnTo>
                  <a:pt x="74" y="7856"/>
                </a:lnTo>
                <a:lnTo>
                  <a:pt x="91" y="7739"/>
                </a:lnTo>
                <a:lnTo>
                  <a:pt x="110" y="7622"/>
                </a:lnTo>
                <a:lnTo>
                  <a:pt x="132" y="7507"/>
                </a:lnTo>
                <a:lnTo>
                  <a:pt x="155" y="7391"/>
                </a:lnTo>
                <a:lnTo>
                  <a:pt x="182" y="7277"/>
                </a:lnTo>
                <a:lnTo>
                  <a:pt x="210" y="7162"/>
                </a:lnTo>
                <a:lnTo>
                  <a:pt x="241" y="7048"/>
                </a:lnTo>
                <a:lnTo>
                  <a:pt x="274" y="6936"/>
                </a:lnTo>
                <a:lnTo>
                  <a:pt x="311" y="6824"/>
                </a:lnTo>
                <a:lnTo>
                  <a:pt x="350" y="6713"/>
                </a:lnTo>
                <a:lnTo>
                  <a:pt x="392" y="6603"/>
                </a:lnTo>
                <a:lnTo>
                  <a:pt x="436" y="6495"/>
                </a:lnTo>
                <a:lnTo>
                  <a:pt x="484" y="6386"/>
                </a:lnTo>
                <a:lnTo>
                  <a:pt x="535" y="6279"/>
                </a:lnTo>
                <a:lnTo>
                  <a:pt x="589" y="6173"/>
                </a:lnTo>
                <a:lnTo>
                  <a:pt x="646" y="6069"/>
                </a:lnTo>
                <a:lnTo>
                  <a:pt x="684" y="6004"/>
                </a:lnTo>
                <a:lnTo>
                  <a:pt x="724" y="5941"/>
                </a:lnTo>
                <a:lnTo>
                  <a:pt x="766" y="5880"/>
                </a:lnTo>
                <a:lnTo>
                  <a:pt x="810" y="5821"/>
                </a:lnTo>
                <a:lnTo>
                  <a:pt x="854" y="5763"/>
                </a:lnTo>
                <a:lnTo>
                  <a:pt x="901" y="5706"/>
                </a:lnTo>
                <a:lnTo>
                  <a:pt x="950" y="5652"/>
                </a:lnTo>
                <a:lnTo>
                  <a:pt x="1000" y="5599"/>
                </a:lnTo>
                <a:lnTo>
                  <a:pt x="1052" y="5548"/>
                </a:lnTo>
                <a:lnTo>
                  <a:pt x="1105" y="5498"/>
                </a:lnTo>
                <a:lnTo>
                  <a:pt x="1159" y="5450"/>
                </a:lnTo>
                <a:lnTo>
                  <a:pt x="1215" y="5402"/>
                </a:lnTo>
                <a:lnTo>
                  <a:pt x="1271" y="5356"/>
                </a:lnTo>
                <a:lnTo>
                  <a:pt x="1328" y="5310"/>
                </a:lnTo>
                <a:lnTo>
                  <a:pt x="1387" y="5265"/>
                </a:lnTo>
                <a:lnTo>
                  <a:pt x="1446" y="5221"/>
                </a:lnTo>
                <a:lnTo>
                  <a:pt x="1506" y="5178"/>
                </a:lnTo>
                <a:lnTo>
                  <a:pt x="1566" y="5136"/>
                </a:lnTo>
                <a:lnTo>
                  <a:pt x="1627" y="5094"/>
                </a:lnTo>
                <a:lnTo>
                  <a:pt x="1688" y="5053"/>
                </a:lnTo>
                <a:lnTo>
                  <a:pt x="1812" y="4971"/>
                </a:lnTo>
                <a:lnTo>
                  <a:pt x="1936" y="4890"/>
                </a:lnTo>
                <a:lnTo>
                  <a:pt x="2060" y="4809"/>
                </a:lnTo>
                <a:lnTo>
                  <a:pt x="2183" y="4729"/>
                </a:lnTo>
                <a:lnTo>
                  <a:pt x="2244" y="4688"/>
                </a:lnTo>
                <a:lnTo>
                  <a:pt x="2304" y="4646"/>
                </a:lnTo>
                <a:lnTo>
                  <a:pt x="2364" y="4604"/>
                </a:lnTo>
                <a:lnTo>
                  <a:pt x="2423" y="4563"/>
                </a:lnTo>
                <a:lnTo>
                  <a:pt x="2591" y="4449"/>
                </a:lnTo>
                <a:lnTo>
                  <a:pt x="2759" y="4335"/>
                </a:lnTo>
                <a:lnTo>
                  <a:pt x="2925" y="4220"/>
                </a:lnTo>
                <a:lnTo>
                  <a:pt x="3091" y="4103"/>
                </a:lnTo>
                <a:lnTo>
                  <a:pt x="3256" y="3985"/>
                </a:lnTo>
                <a:lnTo>
                  <a:pt x="3420" y="3867"/>
                </a:lnTo>
                <a:lnTo>
                  <a:pt x="3584" y="3749"/>
                </a:lnTo>
                <a:lnTo>
                  <a:pt x="3748" y="3630"/>
                </a:lnTo>
                <a:lnTo>
                  <a:pt x="3913" y="3511"/>
                </a:lnTo>
                <a:lnTo>
                  <a:pt x="4077" y="3392"/>
                </a:lnTo>
                <a:lnTo>
                  <a:pt x="4241" y="3274"/>
                </a:lnTo>
                <a:lnTo>
                  <a:pt x="4405" y="3156"/>
                </a:lnTo>
                <a:lnTo>
                  <a:pt x="4570" y="3038"/>
                </a:lnTo>
                <a:lnTo>
                  <a:pt x="4736" y="2922"/>
                </a:lnTo>
                <a:lnTo>
                  <a:pt x="4902" y="2807"/>
                </a:lnTo>
                <a:lnTo>
                  <a:pt x="5070" y="2693"/>
                </a:lnTo>
                <a:lnTo>
                  <a:pt x="5061" y="2749"/>
                </a:lnTo>
                <a:lnTo>
                  <a:pt x="5053" y="2806"/>
                </a:lnTo>
                <a:lnTo>
                  <a:pt x="5045" y="2864"/>
                </a:lnTo>
                <a:lnTo>
                  <a:pt x="5037" y="2921"/>
                </a:lnTo>
                <a:lnTo>
                  <a:pt x="5027" y="2979"/>
                </a:lnTo>
                <a:lnTo>
                  <a:pt x="5016" y="3036"/>
                </a:lnTo>
                <a:lnTo>
                  <a:pt x="5005" y="3093"/>
                </a:lnTo>
                <a:lnTo>
                  <a:pt x="4992" y="3149"/>
                </a:lnTo>
                <a:lnTo>
                  <a:pt x="4985" y="3178"/>
                </a:lnTo>
                <a:lnTo>
                  <a:pt x="4978" y="3206"/>
                </a:lnTo>
                <a:lnTo>
                  <a:pt x="4970" y="3233"/>
                </a:lnTo>
                <a:lnTo>
                  <a:pt x="4960" y="3261"/>
                </a:lnTo>
                <a:lnTo>
                  <a:pt x="4951" y="3288"/>
                </a:lnTo>
                <a:lnTo>
                  <a:pt x="4941" y="3315"/>
                </a:lnTo>
                <a:lnTo>
                  <a:pt x="4930" y="3341"/>
                </a:lnTo>
                <a:lnTo>
                  <a:pt x="4919" y="3368"/>
                </a:lnTo>
                <a:lnTo>
                  <a:pt x="4906" y="3394"/>
                </a:lnTo>
                <a:lnTo>
                  <a:pt x="4893" y="3420"/>
                </a:lnTo>
                <a:lnTo>
                  <a:pt x="4880" y="3444"/>
                </a:lnTo>
                <a:lnTo>
                  <a:pt x="4865" y="3470"/>
                </a:lnTo>
                <a:lnTo>
                  <a:pt x="4849" y="3494"/>
                </a:lnTo>
                <a:lnTo>
                  <a:pt x="4833" y="3517"/>
                </a:lnTo>
                <a:lnTo>
                  <a:pt x="4816" y="3542"/>
                </a:lnTo>
                <a:lnTo>
                  <a:pt x="4797" y="3564"/>
                </a:lnTo>
                <a:lnTo>
                  <a:pt x="4751" y="3622"/>
                </a:lnTo>
                <a:lnTo>
                  <a:pt x="4704" y="3679"/>
                </a:lnTo>
                <a:lnTo>
                  <a:pt x="4656" y="3734"/>
                </a:lnTo>
                <a:lnTo>
                  <a:pt x="4606" y="3787"/>
                </a:lnTo>
                <a:lnTo>
                  <a:pt x="4555" y="3839"/>
                </a:lnTo>
                <a:lnTo>
                  <a:pt x="4503" y="3890"/>
                </a:lnTo>
                <a:lnTo>
                  <a:pt x="4450" y="3940"/>
                </a:lnTo>
                <a:lnTo>
                  <a:pt x="4396" y="3989"/>
                </a:lnTo>
                <a:lnTo>
                  <a:pt x="4341" y="4036"/>
                </a:lnTo>
                <a:lnTo>
                  <a:pt x="4286" y="4083"/>
                </a:lnTo>
                <a:lnTo>
                  <a:pt x="4229" y="4129"/>
                </a:lnTo>
                <a:lnTo>
                  <a:pt x="4172" y="4174"/>
                </a:lnTo>
                <a:lnTo>
                  <a:pt x="4114" y="4219"/>
                </a:lnTo>
                <a:lnTo>
                  <a:pt x="4056" y="4263"/>
                </a:lnTo>
                <a:lnTo>
                  <a:pt x="3998" y="4307"/>
                </a:lnTo>
                <a:lnTo>
                  <a:pt x="3939" y="4349"/>
                </a:lnTo>
                <a:lnTo>
                  <a:pt x="3820" y="4435"/>
                </a:lnTo>
                <a:lnTo>
                  <a:pt x="3700" y="4520"/>
                </a:lnTo>
                <a:lnTo>
                  <a:pt x="3581" y="4604"/>
                </a:lnTo>
                <a:lnTo>
                  <a:pt x="3462" y="4689"/>
                </a:lnTo>
                <a:lnTo>
                  <a:pt x="3403" y="4732"/>
                </a:lnTo>
                <a:lnTo>
                  <a:pt x="3344" y="4776"/>
                </a:lnTo>
                <a:lnTo>
                  <a:pt x="3285" y="4818"/>
                </a:lnTo>
                <a:lnTo>
                  <a:pt x="3226" y="4863"/>
                </a:lnTo>
                <a:lnTo>
                  <a:pt x="3169" y="4907"/>
                </a:lnTo>
                <a:lnTo>
                  <a:pt x="3112" y="4953"/>
                </a:lnTo>
                <a:lnTo>
                  <a:pt x="3056" y="4999"/>
                </a:lnTo>
                <a:lnTo>
                  <a:pt x="3000" y="5046"/>
                </a:lnTo>
                <a:lnTo>
                  <a:pt x="2979" y="5064"/>
                </a:lnTo>
                <a:lnTo>
                  <a:pt x="2957" y="5082"/>
                </a:lnTo>
                <a:lnTo>
                  <a:pt x="2937" y="5102"/>
                </a:lnTo>
                <a:lnTo>
                  <a:pt x="2917" y="5121"/>
                </a:lnTo>
                <a:lnTo>
                  <a:pt x="2897" y="5141"/>
                </a:lnTo>
                <a:lnTo>
                  <a:pt x="2878" y="5162"/>
                </a:lnTo>
                <a:lnTo>
                  <a:pt x="2859" y="5182"/>
                </a:lnTo>
                <a:lnTo>
                  <a:pt x="2842" y="5204"/>
                </a:lnTo>
                <a:lnTo>
                  <a:pt x="2825" y="5225"/>
                </a:lnTo>
                <a:lnTo>
                  <a:pt x="2808" y="5248"/>
                </a:lnTo>
                <a:lnTo>
                  <a:pt x="2791" y="5270"/>
                </a:lnTo>
                <a:lnTo>
                  <a:pt x="2775" y="5293"/>
                </a:lnTo>
                <a:lnTo>
                  <a:pt x="2744" y="5339"/>
                </a:lnTo>
                <a:lnTo>
                  <a:pt x="2716" y="5386"/>
                </a:lnTo>
                <a:lnTo>
                  <a:pt x="2687" y="5435"/>
                </a:lnTo>
                <a:lnTo>
                  <a:pt x="2661" y="5484"/>
                </a:lnTo>
                <a:lnTo>
                  <a:pt x="2635" y="5534"/>
                </a:lnTo>
                <a:lnTo>
                  <a:pt x="2611" y="5584"/>
                </a:lnTo>
                <a:lnTo>
                  <a:pt x="2587" y="5635"/>
                </a:lnTo>
                <a:lnTo>
                  <a:pt x="2564" y="5686"/>
                </a:lnTo>
                <a:lnTo>
                  <a:pt x="2541" y="5737"/>
                </a:lnTo>
                <a:lnTo>
                  <a:pt x="2519" y="5788"/>
                </a:lnTo>
                <a:lnTo>
                  <a:pt x="2613" y="5796"/>
                </a:lnTo>
                <a:lnTo>
                  <a:pt x="2707" y="5803"/>
                </a:lnTo>
                <a:lnTo>
                  <a:pt x="2801" y="5808"/>
                </a:lnTo>
                <a:lnTo>
                  <a:pt x="2897" y="5812"/>
                </a:lnTo>
                <a:lnTo>
                  <a:pt x="2944" y="5814"/>
                </a:lnTo>
                <a:lnTo>
                  <a:pt x="2992" y="5814"/>
                </a:lnTo>
                <a:lnTo>
                  <a:pt x="3040" y="5814"/>
                </a:lnTo>
                <a:lnTo>
                  <a:pt x="3088" y="5812"/>
                </a:lnTo>
                <a:lnTo>
                  <a:pt x="3135" y="5811"/>
                </a:lnTo>
                <a:lnTo>
                  <a:pt x="3183" y="5809"/>
                </a:lnTo>
                <a:lnTo>
                  <a:pt x="3230" y="5806"/>
                </a:lnTo>
                <a:lnTo>
                  <a:pt x="3276" y="5802"/>
                </a:lnTo>
                <a:lnTo>
                  <a:pt x="3324" y="5797"/>
                </a:lnTo>
                <a:lnTo>
                  <a:pt x="3371" y="5791"/>
                </a:lnTo>
                <a:lnTo>
                  <a:pt x="3417" y="5785"/>
                </a:lnTo>
                <a:lnTo>
                  <a:pt x="3464" y="5777"/>
                </a:lnTo>
                <a:lnTo>
                  <a:pt x="3510" y="5768"/>
                </a:lnTo>
                <a:lnTo>
                  <a:pt x="3556" y="5757"/>
                </a:lnTo>
                <a:lnTo>
                  <a:pt x="3602" y="5746"/>
                </a:lnTo>
                <a:lnTo>
                  <a:pt x="3646" y="5734"/>
                </a:lnTo>
                <a:lnTo>
                  <a:pt x="3691" y="5720"/>
                </a:lnTo>
                <a:lnTo>
                  <a:pt x="3736" y="5704"/>
                </a:lnTo>
                <a:lnTo>
                  <a:pt x="3781" y="5688"/>
                </a:lnTo>
                <a:lnTo>
                  <a:pt x="3825" y="5670"/>
                </a:lnTo>
                <a:lnTo>
                  <a:pt x="3868" y="5650"/>
                </a:lnTo>
                <a:lnTo>
                  <a:pt x="3910" y="5629"/>
                </a:lnTo>
                <a:lnTo>
                  <a:pt x="3953" y="5607"/>
                </a:lnTo>
                <a:lnTo>
                  <a:pt x="3995" y="5582"/>
                </a:lnTo>
                <a:lnTo>
                  <a:pt x="4108" y="5518"/>
                </a:lnTo>
                <a:lnTo>
                  <a:pt x="4219" y="5450"/>
                </a:lnTo>
                <a:lnTo>
                  <a:pt x="4328" y="5378"/>
                </a:lnTo>
                <a:lnTo>
                  <a:pt x="4434" y="5305"/>
                </a:lnTo>
                <a:lnTo>
                  <a:pt x="4539" y="5228"/>
                </a:lnTo>
                <a:lnTo>
                  <a:pt x="4641" y="5149"/>
                </a:lnTo>
                <a:lnTo>
                  <a:pt x="4741" y="5067"/>
                </a:lnTo>
                <a:lnTo>
                  <a:pt x="4839" y="4984"/>
                </a:lnTo>
                <a:lnTo>
                  <a:pt x="4934" y="4897"/>
                </a:lnTo>
                <a:lnTo>
                  <a:pt x="5028" y="4808"/>
                </a:lnTo>
                <a:lnTo>
                  <a:pt x="5119" y="4717"/>
                </a:lnTo>
                <a:lnTo>
                  <a:pt x="5209" y="4624"/>
                </a:lnTo>
                <a:lnTo>
                  <a:pt x="5297" y="4529"/>
                </a:lnTo>
                <a:lnTo>
                  <a:pt x="5382" y="4432"/>
                </a:lnTo>
                <a:lnTo>
                  <a:pt x="5466" y="4333"/>
                </a:lnTo>
                <a:lnTo>
                  <a:pt x="5548" y="4233"/>
                </a:lnTo>
                <a:lnTo>
                  <a:pt x="5627" y="4131"/>
                </a:lnTo>
                <a:lnTo>
                  <a:pt x="5706" y="4027"/>
                </a:lnTo>
                <a:lnTo>
                  <a:pt x="5782" y="3922"/>
                </a:lnTo>
                <a:lnTo>
                  <a:pt x="5856" y="3815"/>
                </a:lnTo>
                <a:lnTo>
                  <a:pt x="5930" y="3708"/>
                </a:lnTo>
                <a:lnTo>
                  <a:pt x="6000" y="3599"/>
                </a:lnTo>
                <a:lnTo>
                  <a:pt x="6071" y="3489"/>
                </a:lnTo>
                <a:lnTo>
                  <a:pt x="6138" y="3378"/>
                </a:lnTo>
                <a:lnTo>
                  <a:pt x="6204" y="3267"/>
                </a:lnTo>
                <a:lnTo>
                  <a:pt x="6269" y="3154"/>
                </a:lnTo>
                <a:lnTo>
                  <a:pt x="6333" y="3040"/>
                </a:lnTo>
                <a:lnTo>
                  <a:pt x="6395" y="2926"/>
                </a:lnTo>
                <a:lnTo>
                  <a:pt x="6455" y="2812"/>
                </a:lnTo>
                <a:lnTo>
                  <a:pt x="6514" y="2697"/>
                </a:lnTo>
                <a:lnTo>
                  <a:pt x="6571" y="2582"/>
                </a:lnTo>
                <a:lnTo>
                  <a:pt x="6627" y="2466"/>
                </a:lnTo>
                <a:close/>
              </a:path>
            </a:pathLst>
          </a:custGeom>
          <a:solidFill>
            <a:srgbClr val="00326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 name="Google Shape;226;p20"/>
          <p:cNvSpPr/>
          <p:nvPr/>
        </p:nvSpPr>
        <p:spPr>
          <a:xfrm>
            <a:off x="7779913" y="1840670"/>
            <a:ext cx="474793" cy="474793"/>
          </a:xfrm>
          <a:custGeom>
            <a:avLst/>
            <a:gdLst/>
            <a:ahLst/>
            <a:cxnLst/>
            <a:rect l="l" t="t" r="r" b="b"/>
            <a:pathLst>
              <a:path w="1693" h="1693" extrusionOk="0">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FFC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 name="Google Shape;227;p20"/>
          <p:cNvSpPr/>
          <p:nvPr/>
        </p:nvSpPr>
        <p:spPr>
          <a:xfrm>
            <a:off x="3872457" y="1840670"/>
            <a:ext cx="474793" cy="474793"/>
          </a:xfrm>
          <a:custGeom>
            <a:avLst/>
            <a:gdLst/>
            <a:ahLst/>
            <a:cxnLst/>
            <a:rect l="l" t="t" r="r" b="b"/>
            <a:pathLst>
              <a:path w="1693" h="1693" extrusionOk="0">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F3C13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8" name="Google Shape;228;p20"/>
          <p:cNvSpPr/>
          <p:nvPr/>
        </p:nvSpPr>
        <p:spPr>
          <a:xfrm>
            <a:off x="7779913" y="5328853"/>
            <a:ext cx="474793" cy="474793"/>
          </a:xfrm>
          <a:custGeom>
            <a:avLst/>
            <a:gdLst/>
            <a:ahLst/>
            <a:cxnLst/>
            <a:rect l="l" t="t" r="r" b="b"/>
            <a:pathLst>
              <a:path w="1693" h="1693" extrusionOk="0">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FFC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 name="Google Shape;229;p20"/>
          <p:cNvSpPr/>
          <p:nvPr/>
        </p:nvSpPr>
        <p:spPr>
          <a:xfrm>
            <a:off x="3872457" y="5328853"/>
            <a:ext cx="474793" cy="474793"/>
          </a:xfrm>
          <a:custGeom>
            <a:avLst/>
            <a:gdLst/>
            <a:ahLst/>
            <a:cxnLst/>
            <a:rect l="l" t="t" r="r" b="b"/>
            <a:pathLst>
              <a:path w="1693" h="1693" extrusionOk="0">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rgbClr val="FFC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0" name="Google Shape;230;p20"/>
          <p:cNvSpPr/>
          <p:nvPr/>
        </p:nvSpPr>
        <p:spPr>
          <a:xfrm>
            <a:off x="686985" y="1560672"/>
            <a:ext cx="3106500" cy="3798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867" b="1">
                <a:solidFill>
                  <a:srgbClr val="003264"/>
                </a:solidFill>
                <a:latin typeface="Microsoft Yahei"/>
                <a:ea typeface="Microsoft Yahei"/>
                <a:cs typeface="Microsoft Yahei"/>
                <a:sym typeface="Microsoft Yahei"/>
              </a:rPr>
              <a:t>Texto 1</a:t>
            </a:r>
            <a:endParaRPr sz="1867" b="1">
              <a:solidFill>
                <a:srgbClr val="003264"/>
              </a:solidFill>
              <a:latin typeface="Microsoft Yahei"/>
              <a:ea typeface="Microsoft Yahei"/>
              <a:cs typeface="Microsoft Yahei"/>
              <a:sym typeface="Microsoft Yahei"/>
            </a:endParaRPr>
          </a:p>
        </p:txBody>
      </p:sp>
      <p:sp>
        <p:nvSpPr>
          <p:cNvPr id="231" name="Google Shape;231;p20"/>
          <p:cNvSpPr/>
          <p:nvPr/>
        </p:nvSpPr>
        <p:spPr>
          <a:xfrm>
            <a:off x="686983" y="1969782"/>
            <a:ext cx="3078600" cy="5847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600">
                <a:solidFill>
                  <a:srgbClr val="3F3F3F"/>
                </a:solidFill>
                <a:latin typeface="Microsoft Yahei"/>
                <a:ea typeface="Microsoft Yahei"/>
                <a:cs typeface="Microsoft Yahei"/>
                <a:sym typeface="Microsoft Yahei"/>
              </a:rPr>
              <a:t>Escribe tu texto aquí, escribe tu texto aquí.</a:t>
            </a:r>
            <a:endParaRPr/>
          </a:p>
        </p:txBody>
      </p:sp>
      <p:sp>
        <p:nvSpPr>
          <p:cNvPr id="232" name="Google Shape;232;p20"/>
          <p:cNvSpPr/>
          <p:nvPr/>
        </p:nvSpPr>
        <p:spPr>
          <a:xfrm>
            <a:off x="686985" y="5073043"/>
            <a:ext cx="3106500" cy="3798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867" b="1">
                <a:solidFill>
                  <a:srgbClr val="003264"/>
                </a:solidFill>
                <a:latin typeface="Microsoft Yahei"/>
                <a:ea typeface="Microsoft Yahei"/>
                <a:cs typeface="Microsoft Yahei"/>
                <a:sym typeface="Microsoft Yahei"/>
              </a:rPr>
              <a:t>Texto 2</a:t>
            </a:r>
            <a:endParaRPr sz="1867" b="1">
              <a:solidFill>
                <a:srgbClr val="003264"/>
              </a:solidFill>
              <a:latin typeface="Microsoft Yahei"/>
              <a:ea typeface="Microsoft Yahei"/>
              <a:cs typeface="Microsoft Yahei"/>
              <a:sym typeface="Microsoft Yahei"/>
            </a:endParaRPr>
          </a:p>
        </p:txBody>
      </p:sp>
      <p:sp>
        <p:nvSpPr>
          <p:cNvPr id="233" name="Google Shape;233;p20"/>
          <p:cNvSpPr/>
          <p:nvPr/>
        </p:nvSpPr>
        <p:spPr>
          <a:xfrm>
            <a:off x="686983" y="5482153"/>
            <a:ext cx="3078600" cy="5847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600">
                <a:solidFill>
                  <a:srgbClr val="3F3F3F"/>
                </a:solidFill>
                <a:latin typeface="Microsoft Yahei"/>
                <a:ea typeface="Microsoft Yahei"/>
                <a:cs typeface="Microsoft Yahei"/>
                <a:sym typeface="Microsoft Yahei"/>
              </a:rPr>
              <a:t>Escribe tu texto aquí, escribe tu texto aquí.</a:t>
            </a:r>
            <a:endParaRPr/>
          </a:p>
        </p:txBody>
      </p:sp>
      <p:sp>
        <p:nvSpPr>
          <p:cNvPr id="234" name="Google Shape;234;p20"/>
          <p:cNvSpPr/>
          <p:nvPr/>
        </p:nvSpPr>
        <p:spPr>
          <a:xfrm>
            <a:off x="6845103" y="1547173"/>
            <a:ext cx="3106500" cy="3798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867" b="1">
                <a:solidFill>
                  <a:srgbClr val="003264"/>
                </a:solidFill>
                <a:latin typeface="Microsoft Yahei"/>
                <a:ea typeface="Microsoft Yahei"/>
                <a:cs typeface="Microsoft Yahei"/>
                <a:sym typeface="Microsoft Yahei"/>
              </a:rPr>
              <a:t>Texto 3</a:t>
            </a:r>
            <a:endParaRPr sz="1867" b="1">
              <a:solidFill>
                <a:srgbClr val="003264"/>
              </a:solidFill>
              <a:latin typeface="Microsoft Yahei"/>
              <a:ea typeface="Microsoft Yahei"/>
              <a:cs typeface="Microsoft Yahei"/>
              <a:sym typeface="Microsoft Yahei"/>
            </a:endParaRPr>
          </a:p>
        </p:txBody>
      </p:sp>
      <p:sp>
        <p:nvSpPr>
          <p:cNvPr id="235" name="Google Shape;235;p20"/>
          <p:cNvSpPr/>
          <p:nvPr/>
        </p:nvSpPr>
        <p:spPr>
          <a:xfrm>
            <a:off x="8333567" y="1969782"/>
            <a:ext cx="3078600" cy="584700"/>
          </a:xfrm>
          <a:prstGeom prst="roundRect">
            <a:avLst>
              <a:gd name="adj" fmla="val 0"/>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1600">
                <a:solidFill>
                  <a:srgbClr val="3F3F3F"/>
                </a:solidFill>
                <a:latin typeface="Microsoft Yahei"/>
                <a:ea typeface="Microsoft Yahei"/>
                <a:cs typeface="Microsoft Yahei"/>
                <a:sym typeface="Microsoft Yahei"/>
              </a:rPr>
              <a:t>Escribe tu texto aquí, escribe tu texto aquí.</a:t>
            </a:r>
            <a:endParaRPr/>
          </a:p>
        </p:txBody>
      </p:sp>
      <p:sp>
        <p:nvSpPr>
          <p:cNvPr id="236" name="Google Shape;236;p20"/>
          <p:cNvSpPr/>
          <p:nvPr/>
        </p:nvSpPr>
        <p:spPr>
          <a:xfrm>
            <a:off x="6966580" y="5192209"/>
            <a:ext cx="3106500" cy="3798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1867" b="1">
                <a:solidFill>
                  <a:srgbClr val="003264"/>
                </a:solidFill>
                <a:latin typeface="Microsoft Yahei"/>
                <a:ea typeface="Microsoft Yahei"/>
                <a:cs typeface="Microsoft Yahei"/>
                <a:sym typeface="Microsoft Yahei"/>
              </a:rPr>
              <a:t>Texto 4</a:t>
            </a:r>
            <a:endParaRPr sz="1867" b="1">
              <a:solidFill>
                <a:srgbClr val="003264"/>
              </a:solidFill>
              <a:latin typeface="Microsoft Yahei"/>
              <a:ea typeface="Microsoft Yahei"/>
              <a:cs typeface="Microsoft Yahei"/>
              <a:sym typeface="Microsoft Yahei"/>
            </a:endParaRPr>
          </a:p>
        </p:txBody>
      </p:sp>
      <p:sp>
        <p:nvSpPr>
          <p:cNvPr id="237" name="Google Shape;237;p20"/>
          <p:cNvSpPr/>
          <p:nvPr/>
        </p:nvSpPr>
        <p:spPr>
          <a:xfrm>
            <a:off x="8333567" y="5614998"/>
            <a:ext cx="3078600" cy="584700"/>
          </a:xfrm>
          <a:prstGeom prst="roundRect">
            <a:avLst>
              <a:gd name="adj" fmla="val 0"/>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419" sz="1600">
                <a:solidFill>
                  <a:srgbClr val="3F3F3F"/>
                </a:solidFill>
                <a:latin typeface="Microsoft Yahei"/>
                <a:ea typeface="Microsoft Yahei"/>
                <a:cs typeface="Microsoft Yahei"/>
                <a:sym typeface="Microsoft Yahei"/>
              </a:rPr>
              <a:t>Escribe tu texto aquí, escribe tu texto aquí.</a:t>
            </a:r>
            <a:endParaRPr/>
          </a:p>
        </p:txBody>
      </p:sp>
      <p:sp>
        <p:nvSpPr>
          <p:cNvPr id="238" name="Google Shape;238;p20"/>
          <p:cNvSpPr/>
          <p:nvPr/>
        </p:nvSpPr>
        <p:spPr>
          <a:xfrm>
            <a:off x="3885847" y="1854451"/>
            <a:ext cx="351000" cy="4206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2133">
                <a:solidFill>
                  <a:srgbClr val="FFFFFF"/>
                </a:solidFill>
                <a:latin typeface="Impact"/>
                <a:ea typeface="Impact"/>
                <a:cs typeface="Impact"/>
                <a:sym typeface="Impact"/>
              </a:rPr>
              <a:t>1</a:t>
            </a:r>
            <a:endParaRPr sz="2133">
              <a:solidFill>
                <a:srgbClr val="FFFFFF"/>
              </a:solidFill>
              <a:latin typeface="Impact"/>
              <a:ea typeface="Impact"/>
              <a:cs typeface="Impact"/>
              <a:sym typeface="Impact"/>
            </a:endParaRPr>
          </a:p>
        </p:txBody>
      </p:sp>
      <p:sp>
        <p:nvSpPr>
          <p:cNvPr id="239" name="Google Shape;239;p20"/>
          <p:cNvSpPr/>
          <p:nvPr/>
        </p:nvSpPr>
        <p:spPr>
          <a:xfrm>
            <a:off x="3934362" y="5344715"/>
            <a:ext cx="351000" cy="4206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2133">
                <a:solidFill>
                  <a:srgbClr val="FFFFFF"/>
                </a:solidFill>
                <a:latin typeface="Impact"/>
                <a:ea typeface="Impact"/>
                <a:cs typeface="Impact"/>
                <a:sym typeface="Impact"/>
              </a:rPr>
              <a:t>2</a:t>
            </a:r>
            <a:endParaRPr sz="2133">
              <a:solidFill>
                <a:srgbClr val="FFFFFF"/>
              </a:solidFill>
              <a:latin typeface="Impact"/>
              <a:ea typeface="Impact"/>
              <a:cs typeface="Impact"/>
              <a:sym typeface="Impact"/>
            </a:endParaRPr>
          </a:p>
        </p:txBody>
      </p:sp>
      <p:sp>
        <p:nvSpPr>
          <p:cNvPr id="240" name="Google Shape;240;p20"/>
          <p:cNvSpPr/>
          <p:nvPr/>
        </p:nvSpPr>
        <p:spPr>
          <a:xfrm>
            <a:off x="7840842" y="1847981"/>
            <a:ext cx="351000" cy="4206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2133">
                <a:solidFill>
                  <a:srgbClr val="FFFFFF"/>
                </a:solidFill>
                <a:latin typeface="Impact"/>
                <a:ea typeface="Impact"/>
                <a:cs typeface="Impact"/>
                <a:sym typeface="Impact"/>
              </a:rPr>
              <a:t>3</a:t>
            </a:r>
            <a:endParaRPr sz="2133">
              <a:solidFill>
                <a:srgbClr val="FFFFFF"/>
              </a:solidFill>
              <a:latin typeface="Impact"/>
              <a:ea typeface="Impact"/>
              <a:cs typeface="Impact"/>
              <a:sym typeface="Impact"/>
            </a:endParaRPr>
          </a:p>
        </p:txBody>
      </p:sp>
      <p:sp>
        <p:nvSpPr>
          <p:cNvPr id="241" name="Google Shape;241;p20"/>
          <p:cNvSpPr/>
          <p:nvPr/>
        </p:nvSpPr>
        <p:spPr>
          <a:xfrm>
            <a:off x="7853515" y="5336248"/>
            <a:ext cx="351000" cy="420600"/>
          </a:xfrm>
          <a:prstGeom prst="roundRect">
            <a:avLst>
              <a:gd name="adj" fmla="val 0"/>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419" sz="2133">
                <a:solidFill>
                  <a:srgbClr val="FFFFFF"/>
                </a:solidFill>
                <a:latin typeface="Impact"/>
                <a:ea typeface="Impact"/>
                <a:cs typeface="Impact"/>
                <a:sym typeface="Impact"/>
              </a:rPr>
              <a:t>4</a:t>
            </a:r>
            <a:endParaRPr sz="2133">
              <a:solidFill>
                <a:srgbClr val="FFFFFF"/>
              </a:solidFill>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RESULTADOS</a:t>
            </a:r>
            <a:endParaRPr/>
          </a:p>
        </p:txBody>
      </p:sp>
      <p:sp>
        <p:nvSpPr>
          <p:cNvPr id="247" name="Google Shape;247;p21"/>
          <p:cNvSpPr/>
          <p:nvPr/>
        </p:nvSpPr>
        <p:spPr>
          <a:xfrm>
            <a:off x="5886407" y="2661020"/>
            <a:ext cx="2622900" cy="26229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rgbClr val="FFFFFF"/>
              </a:solidFill>
              <a:latin typeface="Arial"/>
              <a:ea typeface="Arial"/>
              <a:cs typeface="Arial"/>
              <a:sym typeface="Arial"/>
            </a:endParaRPr>
          </a:p>
        </p:txBody>
      </p:sp>
      <p:sp>
        <p:nvSpPr>
          <p:cNvPr id="248" name="Google Shape;248;p21"/>
          <p:cNvSpPr/>
          <p:nvPr/>
        </p:nvSpPr>
        <p:spPr>
          <a:xfrm>
            <a:off x="6327439" y="3097109"/>
            <a:ext cx="1751700" cy="17517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rgbClr val="FFFFFF"/>
              </a:solidFill>
              <a:latin typeface="Arial"/>
              <a:ea typeface="Arial"/>
              <a:cs typeface="Arial"/>
              <a:sym typeface="Arial"/>
            </a:endParaRPr>
          </a:p>
        </p:txBody>
      </p:sp>
      <p:sp>
        <p:nvSpPr>
          <p:cNvPr id="249" name="Google Shape;249;p21"/>
          <p:cNvSpPr/>
          <p:nvPr/>
        </p:nvSpPr>
        <p:spPr>
          <a:xfrm>
            <a:off x="6841569" y="3616323"/>
            <a:ext cx="716400" cy="716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rgbClr val="FFFFFF"/>
              </a:solidFill>
              <a:latin typeface="Arial"/>
              <a:ea typeface="Arial"/>
              <a:cs typeface="Arial"/>
              <a:sym typeface="Arial"/>
            </a:endParaRPr>
          </a:p>
        </p:txBody>
      </p:sp>
      <p:sp>
        <p:nvSpPr>
          <p:cNvPr id="250" name="Google Shape;250;p21"/>
          <p:cNvSpPr/>
          <p:nvPr/>
        </p:nvSpPr>
        <p:spPr>
          <a:xfrm rot="10800000">
            <a:off x="5886439" y="2661052"/>
            <a:ext cx="2622900" cy="2622900"/>
          </a:xfrm>
          <a:prstGeom prst="blockArc">
            <a:avLst>
              <a:gd name="adj1" fmla="val 14698952"/>
              <a:gd name="adj2" fmla="val 5440372"/>
              <a:gd name="adj3" fmla="val 9948"/>
            </a:avLst>
          </a:prstGeom>
          <a:solidFill>
            <a:srgbClr val="003264"/>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rgbClr val="000000"/>
              </a:solidFill>
              <a:latin typeface="Arial"/>
              <a:ea typeface="Arial"/>
              <a:cs typeface="Arial"/>
              <a:sym typeface="Arial"/>
            </a:endParaRPr>
          </a:p>
        </p:txBody>
      </p:sp>
      <p:sp>
        <p:nvSpPr>
          <p:cNvPr id="251" name="Google Shape;251;p21"/>
          <p:cNvSpPr/>
          <p:nvPr/>
        </p:nvSpPr>
        <p:spPr>
          <a:xfrm rot="10800000">
            <a:off x="6325445" y="3100058"/>
            <a:ext cx="1744800" cy="1744800"/>
          </a:xfrm>
          <a:prstGeom prst="blockArc">
            <a:avLst>
              <a:gd name="adj1" fmla="val 13629918"/>
              <a:gd name="adj2" fmla="val 5390526"/>
              <a:gd name="adj3" fmla="val 13480"/>
            </a:avLst>
          </a:prstGeom>
          <a:solidFill>
            <a:srgbClr val="003E81"/>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rgbClr val="000000"/>
              </a:solidFill>
              <a:latin typeface="Arial"/>
              <a:ea typeface="Arial"/>
              <a:cs typeface="Arial"/>
              <a:sym typeface="Arial"/>
            </a:endParaRPr>
          </a:p>
        </p:txBody>
      </p:sp>
      <p:sp>
        <p:nvSpPr>
          <p:cNvPr id="252" name="Google Shape;252;p21"/>
          <p:cNvSpPr/>
          <p:nvPr/>
        </p:nvSpPr>
        <p:spPr>
          <a:xfrm rot="10800000">
            <a:off x="6845518" y="3620130"/>
            <a:ext cx="704700" cy="704700"/>
          </a:xfrm>
          <a:prstGeom prst="blockArc">
            <a:avLst>
              <a:gd name="adj1" fmla="val 10800000"/>
              <a:gd name="adj2" fmla="val 5236583"/>
              <a:gd name="adj3" fmla="val 28287"/>
            </a:avLst>
          </a:prstGeom>
          <a:solidFill>
            <a:srgbClr val="003264"/>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800">
              <a:solidFill>
                <a:srgbClr val="000000"/>
              </a:solidFill>
              <a:latin typeface="Arial"/>
              <a:ea typeface="Arial"/>
              <a:cs typeface="Arial"/>
              <a:sym typeface="Arial"/>
            </a:endParaRPr>
          </a:p>
        </p:txBody>
      </p:sp>
      <p:sp>
        <p:nvSpPr>
          <p:cNvPr id="253" name="Google Shape;253;p21"/>
          <p:cNvSpPr txBox="1"/>
          <p:nvPr/>
        </p:nvSpPr>
        <p:spPr>
          <a:xfrm>
            <a:off x="9816366" y="3196792"/>
            <a:ext cx="410400" cy="246300"/>
          </a:xfrm>
          <a:prstGeom prst="rect">
            <a:avLst/>
          </a:prstGeom>
          <a:noFill/>
          <a:ln>
            <a:noFill/>
          </a:ln>
        </p:spPr>
        <p:txBody>
          <a:bodyPr spcFirstLastPara="1" wrap="square" lIns="0" tIns="0" rIns="0" bIns="0" anchor="b" anchorCtr="0">
            <a:spAutoFit/>
          </a:bodyPr>
          <a:lstStyle/>
          <a:p>
            <a:pPr marL="0" marR="0" lvl="0" indent="0" algn="ctr" rtl="0">
              <a:lnSpc>
                <a:spcPct val="120000"/>
              </a:lnSpc>
              <a:spcBef>
                <a:spcPts val="0"/>
              </a:spcBef>
              <a:spcAft>
                <a:spcPts val="0"/>
              </a:spcAft>
              <a:buClr>
                <a:srgbClr val="003264"/>
              </a:buClr>
              <a:buSzPts val="1600"/>
              <a:buFont typeface="Arial"/>
              <a:buNone/>
            </a:pPr>
            <a:r>
              <a:rPr lang="es-419" sz="1600" b="0">
                <a:solidFill>
                  <a:srgbClr val="003264"/>
                </a:solidFill>
                <a:latin typeface="Arial"/>
                <a:ea typeface="Arial"/>
                <a:cs typeface="Arial"/>
                <a:sym typeface="Arial"/>
              </a:rPr>
              <a:t>90%</a:t>
            </a:r>
            <a:endParaRPr/>
          </a:p>
        </p:txBody>
      </p:sp>
      <p:sp>
        <p:nvSpPr>
          <p:cNvPr id="254" name="Google Shape;254;p21"/>
          <p:cNvSpPr txBox="1"/>
          <p:nvPr/>
        </p:nvSpPr>
        <p:spPr>
          <a:xfrm>
            <a:off x="9816366" y="2219302"/>
            <a:ext cx="410400" cy="246300"/>
          </a:xfrm>
          <a:prstGeom prst="rect">
            <a:avLst/>
          </a:prstGeom>
          <a:noFill/>
          <a:ln>
            <a:noFill/>
          </a:ln>
        </p:spPr>
        <p:txBody>
          <a:bodyPr spcFirstLastPara="1" wrap="square" lIns="0" tIns="0" rIns="0" bIns="0" anchor="b" anchorCtr="0">
            <a:spAutoFit/>
          </a:bodyPr>
          <a:lstStyle/>
          <a:p>
            <a:pPr marL="0" marR="0" lvl="0" indent="0" algn="ctr" rtl="0">
              <a:lnSpc>
                <a:spcPct val="120000"/>
              </a:lnSpc>
              <a:spcBef>
                <a:spcPts val="0"/>
              </a:spcBef>
              <a:spcAft>
                <a:spcPts val="0"/>
              </a:spcAft>
              <a:buClr>
                <a:srgbClr val="003264"/>
              </a:buClr>
              <a:buSzPts val="1600"/>
              <a:buFont typeface="Arial"/>
              <a:buNone/>
            </a:pPr>
            <a:r>
              <a:rPr lang="es-419" sz="1600" b="0">
                <a:solidFill>
                  <a:srgbClr val="003264"/>
                </a:solidFill>
                <a:latin typeface="Arial"/>
                <a:ea typeface="Arial"/>
                <a:cs typeface="Arial"/>
                <a:sym typeface="Arial"/>
              </a:rPr>
              <a:t>60%</a:t>
            </a:r>
            <a:endParaRPr/>
          </a:p>
        </p:txBody>
      </p:sp>
      <p:sp>
        <p:nvSpPr>
          <p:cNvPr id="255" name="Google Shape;255;p21"/>
          <p:cNvSpPr txBox="1"/>
          <p:nvPr/>
        </p:nvSpPr>
        <p:spPr>
          <a:xfrm>
            <a:off x="9816366" y="2708046"/>
            <a:ext cx="410400" cy="246300"/>
          </a:xfrm>
          <a:prstGeom prst="rect">
            <a:avLst/>
          </a:prstGeom>
          <a:noFill/>
          <a:ln>
            <a:noFill/>
          </a:ln>
        </p:spPr>
        <p:txBody>
          <a:bodyPr spcFirstLastPara="1" wrap="square" lIns="0" tIns="0" rIns="0" bIns="0" anchor="b" anchorCtr="0">
            <a:spAutoFit/>
          </a:bodyPr>
          <a:lstStyle/>
          <a:p>
            <a:pPr marL="0" marR="0" lvl="0" indent="0" algn="ctr" rtl="0">
              <a:lnSpc>
                <a:spcPct val="120000"/>
              </a:lnSpc>
              <a:spcBef>
                <a:spcPts val="0"/>
              </a:spcBef>
              <a:spcAft>
                <a:spcPts val="0"/>
              </a:spcAft>
              <a:buClr>
                <a:srgbClr val="003264"/>
              </a:buClr>
              <a:buSzPts val="1600"/>
              <a:buFont typeface="Arial"/>
              <a:buNone/>
            </a:pPr>
            <a:r>
              <a:rPr lang="es-419" sz="1600" b="0">
                <a:solidFill>
                  <a:srgbClr val="003264"/>
                </a:solidFill>
                <a:latin typeface="Arial"/>
                <a:ea typeface="Arial"/>
                <a:cs typeface="Arial"/>
                <a:sym typeface="Arial"/>
              </a:rPr>
              <a:t>70%</a:t>
            </a:r>
            <a:endParaRPr/>
          </a:p>
        </p:txBody>
      </p:sp>
      <p:cxnSp>
        <p:nvCxnSpPr>
          <p:cNvPr id="256" name="Google Shape;256;p21"/>
          <p:cNvCxnSpPr/>
          <p:nvPr/>
        </p:nvCxnSpPr>
        <p:spPr>
          <a:xfrm rot="10800000" flipH="1">
            <a:off x="7264048" y="2390507"/>
            <a:ext cx="2348100" cy="408900"/>
          </a:xfrm>
          <a:prstGeom prst="bentConnector3">
            <a:avLst>
              <a:gd name="adj1" fmla="val 46729"/>
            </a:avLst>
          </a:prstGeom>
          <a:noFill/>
          <a:ln w="9525" cap="flat" cmpd="sng">
            <a:solidFill>
              <a:srgbClr val="003264"/>
            </a:solidFill>
            <a:prstDash val="dot"/>
            <a:miter lim="800000"/>
            <a:headEnd type="oval" w="med" len="med"/>
            <a:tailEnd type="oval" w="med" len="med"/>
          </a:ln>
        </p:spPr>
      </p:cxnSp>
      <p:cxnSp>
        <p:nvCxnSpPr>
          <p:cNvPr id="257" name="Google Shape;257;p21"/>
          <p:cNvCxnSpPr/>
          <p:nvPr/>
        </p:nvCxnSpPr>
        <p:spPr>
          <a:xfrm rot="10800000" flipH="1">
            <a:off x="7252168" y="2826143"/>
            <a:ext cx="2348100" cy="408900"/>
          </a:xfrm>
          <a:prstGeom prst="bentConnector3">
            <a:avLst>
              <a:gd name="adj1" fmla="val 55555"/>
            </a:avLst>
          </a:prstGeom>
          <a:noFill/>
          <a:ln w="9525" cap="flat" cmpd="sng">
            <a:solidFill>
              <a:srgbClr val="003E81"/>
            </a:solidFill>
            <a:prstDash val="dot"/>
            <a:miter lim="800000"/>
            <a:headEnd type="oval" w="med" len="med"/>
            <a:tailEnd type="oval" w="med" len="med"/>
          </a:ln>
        </p:spPr>
      </p:cxnSp>
      <p:cxnSp>
        <p:nvCxnSpPr>
          <p:cNvPr id="258" name="Google Shape;258;p21"/>
          <p:cNvCxnSpPr/>
          <p:nvPr/>
        </p:nvCxnSpPr>
        <p:spPr>
          <a:xfrm rot="10800000" flipH="1">
            <a:off x="7240289" y="3311052"/>
            <a:ext cx="2348100" cy="408900"/>
          </a:xfrm>
          <a:prstGeom prst="bentConnector3">
            <a:avLst>
              <a:gd name="adj1" fmla="val 66998"/>
            </a:avLst>
          </a:prstGeom>
          <a:noFill/>
          <a:ln w="9525" cap="flat" cmpd="sng">
            <a:solidFill>
              <a:srgbClr val="003264"/>
            </a:solidFill>
            <a:prstDash val="dot"/>
            <a:miter lim="800000"/>
            <a:headEnd type="oval" w="med" len="med"/>
            <a:tailEnd type="oval" w="med" len="med"/>
          </a:ln>
        </p:spPr>
      </p:cxnSp>
      <p:grpSp>
        <p:nvGrpSpPr>
          <p:cNvPr id="259" name="Google Shape;259;p21"/>
          <p:cNvGrpSpPr/>
          <p:nvPr/>
        </p:nvGrpSpPr>
        <p:grpSpPr>
          <a:xfrm>
            <a:off x="2341139" y="2219345"/>
            <a:ext cx="2763141" cy="694842"/>
            <a:chOff x="1270277" y="1192718"/>
            <a:chExt cx="3205500" cy="568983"/>
          </a:xfrm>
        </p:grpSpPr>
        <p:sp>
          <p:nvSpPr>
            <p:cNvPr id="260" name="Google Shape;260;p21"/>
            <p:cNvSpPr txBox="1"/>
            <p:nvPr/>
          </p:nvSpPr>
          <p:spPr>
            <a:xfrm>
              <a:off x="1270277" y="1192718"/>
              <a:ext cx="1898700" cy="176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3264"/>
                </a:buClr>
                <a:buSzPts val="1400"/>
                <a:buFont typeface="Arial"/>
                <a:buNone/>
              </a:pPr>
              <a:r>
                <a:rPr lang="es-419" sz="1400">
                  <a:solidFill>
                    <a:srgbClr val="003264"/>
                  </a:solidFill>
                  <a:latin typeface="Arial"/>
                  <a:ea typeface="Arial"/>
                  <a:cs typeface="Arial"/>
                  <a:sym typeface="Arial"/>
                </a:rPr>
                <a:t>Escribe tu título aquí</a:t>
              </a:r>
              <a:endParaRPr/>
            </a:p>
          </p:txBody>
        </p:sp>
        <p:sp>
          <p:nvSpPr>
            <p:cNvPr id="261" name="Google Shape;261;p21"/>
            <p:cNvSpPr txBox="1"/>
            <p:nvPr/>
          </p:nvSpPr>
          <p:spPr>
            <a:xfrm>
              <a:off x="1270277" y="1418801"/>
              <a:ext cx="3205500" cy="342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3F3F3F"/>
                </a:buClr>
                <a:buSzPts val="800"/>
                <a:buFont typeface="Arial"/>
                <a:buNone/>
              </a:pPr>
              <a:r>
                <a:rPr lang="es-419" sz="800">
                  <a:solidFill>
                    <a:srgbClr val="3F3F3F"/>
                  </a:solidFill>
                  <a:latin typeface="Arial"/>
                  <a:ea typeface="Arial"/>
                  <a:cs typeface="Arial"/>
                  <a:sym typeface="Arial"/>
                </a:rPr>
                <a:t>Escribe tu texto aquí, escribe tu texto aquí, escribe tu texto aquí, escribe tu texto aquí, escribe tu texto aquí, escribe tu texto aquí, escribe tu texto aquí, escribe tu texto aquí.</a:t>
              </a:r>
              <a:endParaRPr sz="800">
                <a:solidFill>
                  <a:srgbClr val="FFFFFF"/>
                </a:solidFill>
                <a:latin typeface="Arial"/>
                <a:ea typeface="Arial"/>
                <a:cs typeface="Arial"/>
                <a:sym typeface="Arial"/>
              </a:endParaRPr>
            </a:p>
          </p:txBody>
        </p:sp>
      </p:grpSp>
      <p:sp>
        <p:nvSpPr>
          <p:cNvPr id="262" name="Google Shape;262;p21"/>
          <p:cNvSpPr/>
          <p:nvPr/>
        </p:nvSpPr>
        <p:spPr>
          <a:xfrm>
            <a:off x="1857329" y="2272796"/>
            <a:ext cx="379744" cy="379744"/>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a:noFill/>
          </a:ln>
        </p:spPr>
        <p:txBody>
          <a:bodyPr spcFirstLastPara="1" wrap="square" lIns="111650" tIns="55825" rIns="111650" bIns="55825" anchor="t" anchorCtr="0">
            <a:noAutofit/>
          </a:bodyPr>
          <a:lstStyle/>
          <a:p>
            <a:pPr marL="0" marR="0" lvl="0" indent="0" algn="l" rtl="0">
              <a:lnSpc>
                <a:spcPct val="120000"/>
              </a:lnSpc>
              <a:spcBef>
                <a:spcPts val="0"/>
              </a:spcBef>
              <a:spcAft>
                <a:spcPts val="0"/>
              </a:spcAft>
              <a:buNone/>
            </a:pPr>
            <a:endParaRPr sz="800">
              <a:solidFill>
                <a:srgbClr val="000000"/>
              </a:solidFill>
              <a:latin typeface="Arial"/>
              <a:ea typeface="Arial"/>
              <a:cs typeface="Arial"/>
              <a:sym typeface="Arial"/>
            </a:endParaRPr>
          </a:p>
        </p:txBody>
      </p:sp>
      <p:grpSp>
        <p:nvGrpSpPr>
          <p:cNvPr id="263" name="Google Shape;263;p21"/>
          <p:cNvGrpSpPr/>
          <p:nvPr/>
        </p:nvGrpSpPr>
        <p:grpSpPr>
          <a:xfrm>
            <a:off x="2341139" y="3368388"/>
            <a:ext cx="2763141" cy="694842"/>
            <a:chOff x="1270277" y="1192718"/>
            <a:chExt cx="3205500" cy="568983"/>
          </a:xfrm>
        </p:grpSpPr>
        <p:sp>
          <p:nvSpPr>
            <p:cNvPr id="264" name="Google Shape;264;p21"/>
            <p:cNvSpPr txBox="1"/>
            <p:nvPr/>
          </p:nvSpPr>
          <p:spPr>
            <a:xfrm>
              <a:off x="1270277" y="1192718"/>
              <a:ext cx="1898700" cy="176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3264"/>
                </a:buClr>
                <a:buSzPts val="1400"/>
                <a:buFont typeface="Arial"/>
                <a:buNone/>
              </a:pPr>
              <a:r>
                <a:rPr lang="es-419" sz="1400">
                  <a:solidFill>
                    <a:srgbClr val="003264"/>
                  </a:solidFill>
                  <a:latin typeface="Arial"/>
                  <a:ea typeface="Arial"/>
                  <a:cs typeface="Arial"/>
                  <a:sym typeface="Arial"/>
                </a:rPr>
                <a:t>Escribe tu título aquí</a:t>
              </a:r>
              <a:endParaRPr/>
            </a:p>
          </p:txBody>
        </p:sp>
        <p:sp>
          <p:nvSpPr>
            <p:cNvPr id="265" name="Google Shape;265;p21"/>
            <p:cNvSpPr txBox="1"/>
            <p:nvPr/>
          </p:nvSpPr>
          <p:spPr>
            <a:xfrm>
              <a:off x="1270277" y="1418801"/>
              <a:ext cx="3205500" cy="342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3F3F3F"/>
                </a:buClr>
                <a:buSzPts val="800"/>
                <a:buFont typeface="Arial"/>
                <a:buNone/>
              </a:pPr>
              <a:r>
                <a:rPr lang="es-419" sz="800">
                  <a:solidFill>
                    <a:srgbClr val="3F3F3F"/>
                  </a:solidFill>
                  <a:latin typeface="Arial"/>
                  <a:ea typeface="Arial"/>
                  <a:cs typeface="Arial"/>
                  <a:sym typeface="Arial"/>
                </a:rPr>
                <a:t>Escribe tu texto aquí, escribe tu texto aquí, escribe tu texto aquí, escribe tu texto aquí, escribe tu texto aquí, escribe tu texto aquí, escribe tu texto aquí, escribe tu texto aquí.</a:t>
              </a:r>
              <a:endParaRPr sz="800">
                <a:solidFill>
                  <a:srgbClr val="FFFFFF"/>
                </a:solidFill>
                <a:latin typeface="Arial"/>
                <a:ea typeface="Arial"/>
                <a:cs typeface="Arial"/>
                <a:sym typeface="Arial"/>
              </a:endParaRPr>
            </a:p>
          </p:txBody>
        </p:sp>
      </p:grpSp>
      <p:sp>
        <p:nvSpPr>
          <p:cNvPr id="266" name="Google Shape;266;p21"/>
          <p:cNvSpPr/>
          <p:nvPr/>
        </p:nvSpPr>
        <p:spPr>
          <a:xfrm>
            <a:off x="1857329" y="3421839"/>
            <a:ext cx="379744" cy="379744"/>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a:noFill/>
          </a:ln>
        </p:spPr>
        <p:txBody>
          <a:bodyPr spcFirstLastPara="1" wrap="square" lIns="111650" tIns="55825" rIns="111650" bIns="55825" anchor="t" anchorCtr="0">
            <a:noAutofit/>
          </a:bodyPr>
          <a:lstStyle/>
          <a:p>
            <a:pPr marL="0" marR="0" lvl="0" indent="0" algn="l" rtl="0">
              <a:lnSpc>
                <a:spcPct val="120000"/>
              </a:lnSpc>
              <a:spcBef>
                <a:spcPts val="0"/>
              </a:spcBef>
              <a:spcAft>
                <a:spcPts val="0"/>
              </a:spcAft>
              <a:buNone/>
            </a:pPr>
            <a:endParaRPr sz="800">
              <a:solidFill>
                <a:srgbClr val="000000"/>
              </a:solidFill>
              <a:latin typeface="Arial"/>
              <a:ea typeface="Arial"/>
              <a:cs typeface="Arial"/>
              <a:sym typeface="Arial"/>
            </a:endParaRPr>
          </a:p>
        </p:txBody>
      </p:sp>
      <p:grpSp>
        <p:nvGrpSpPr>
          <p:cNvPr id="267" name="Google Shape;267;p21"/>
          <p:cNvGrpSpPr/>
          <p:nvPr/>
        </p:nvGrpSpPr>
        <p:grpSpPr>
          <a:xfrm>
            <a:off x="2341139" y="4394375"/>
            <a:ext cx="2763141" cy="694842"/>
            <a:chOff x="1270277" y="1192718"/>
            <a:chExt cx="3205500" cy="568983"/>
          </a:xfrm>
        </p:grpSpPr>
        <p:sp>
          <p:nvSpPr>
            <p:cNvPr id="268" name="Google Shape;268;p21"/>
            <p:cNvSpPr txBox="1"/>
            <p:nvPr/>
          </p:nvSpPr>
          <p:spPr>
            <a:xfrm>
              <a:off x="1270277" y="1192718"/>
              <a:ext cx="1898700" cy="176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3264"/>
                </a:buClr>
                <a:buSzPts val="1400"/>
                <a:buFont typeface="Arial"/>
                <a:buNone/>
              </a:pPr>
              <a:r>
                <a:rPr lang="es-419" sz="1400">
                  <a:solidFill>
                    <a:srgbClr val="003264"/>
                  </a:solidFill>
                  <a:latin typeface="Arial"/>
                  <a:ea typeface="Arial"/>
                  <a:cs typeface="Arial"/>
                  <a:sym typeface="Arial"/>
                </a:rPr>
                <a:t>Escribe tu título aquí</a:t>
              </a:r>
              <a:endParaRPr/>
            </a:p>
          </p:txBody>
        </p:sp>
        <p:sp>
          <p:nvSpPr>
            <p:cNvPr id="269" name="Google Shape;269;p21"/>
            <p:cNvSpPr txBox="1"/>
            <p:nvPr/>
          </p:nvSpPr>
          <p:spPr>
            <a:xfrm>
              <a:off x="1270277" y="1418801"/>
              <a:ext cx="3205500" cy="342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3F3F3F"/>
                </a:buClr>
                <a:buSzPts val="800"/>
                <a:buFont typeface="Arial"/>
                <a:buNone/>
              </a:pPr>
              <a:r>
                <a:rPr lang="es-419" sz="800">
                  <a:solidFill>
                    <a:srgbClr val="3F3F3F"/>
                  </a:solidFill>
                  <a:latin typeface="Arial"/>
                  <a:ea typeface="Arial"/>
                  <a:cs typeface="Arial"/>
                  <a:sym typeface="Arial"/>
                </a:rPr>
                <a:t>Escribe tu texto aquí, escribe tu texto aquí, escribe tu texto aquí, escribe tu texto aquí, escribe tu texto aquí, escribe tu texto aquí, escribe tu texto aquí, escribe tu texto aquí.</a:t>
              </a:r>
              <a:endParaRPr sz="800">
                <a:solidFill>
                  <a:srgbClr val="FFFFFF"/>
                </a:solidFill>
                <a:latin typeface="Arial"/>
                <a:ea typeface="Arial"/>
                <a:cs typeface="Arial"/>
                <a:sym typeface="Arial"/>
              </a:endParaRPr>
            </a:p>
          </p:txBody>
        </p:sp>
      </p:grpSp>
      <p:sp>
        <p:nvSpPr>
          <p:cNvPr id="270" name="Google Shape;270;p21"/>
          <p:cNvSpPr/>
          <p:nvPr/>
        </p:nvSpPr>
        <p:spPr>
          <a:xfrm>
            <a:off x="1857329" y="4447826"/>
            <a:ext cx="379744" cy="379744"/>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a:noFill/>
          </a:ln>
        </p:spPr>
        <p:txBody>
          <a:bodyPr spcFirstLastPara="1" wrap="square" lIns="111650" tIns="55825" rIns="111650" bIns="55825" anchor="t" anchorCtr="0">
            <a:noAutofit/>
          </a:bodyPr>
          <a:lstStyle/>
          <a:p>
            <a:pPr marL="0" marR="0" lvl="0" indent="0" algn="l" rtl="0">
              <a:lnSpc>
                <a:spcPct val="120000"/>
              </a:lnSpc>
              <a:spcBef>
                <a:spcPts val="0"/>
              </a:spcBef>
              <a:spcAft>
                <a:spcPts val="0"/>
              </a:spcAft>
              <a:buNone/>
            </a:pPr>
            <a:endParaRPr sz="8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a:spLocks noGrp="1"/>
          </p:cNvSpPr>
          <p:nvPr>
            <p:ph type="title"/>
          </p:nvPr>
        </p:nvSpPr>
        <p:spPr>
          <a:xfrm>
            <a:off x="1919975" y="294175"/>
            <a:ext cx="5754900" cy="700800"/>
          </a:xfrm>
          <a:prstGeom prst="rect">
            <a:avLst/>
          </a:prstGeom>
        </p:spPr>
        <p:txBody>
          <a:bodyPr spcFirstLastPara="1" wrap="square" lIns="118175" tIns="118175" rIns="118175" bIns="118175" anchor="t" anchorCtr="0">
            <a:noAutofit/>
          </a:bodyPr>
          <a:lstStyle/>
          <a:p>
            <a:pPr marL="0" lvl="0" indent="0" algn="ctr" rtl="0">
              <a:spcBef>
                <a:spcPts val="0"/>
              </a:spcBef>
              <a:spcAft>
                <a:spcPts val="0"/>
              </a:spcAft>
              <a:buNone/>
            </a:pPr>
            <a:r>
              <a:rPr lang="es-419"/>
              <a:t>CONCLUSIÓN</a:t>
            </a:r>
            <a:endParaRPr/>
          </a:p>
        </p:txBody>
      </p:sp>
      <p:cxnSp>
        <p:nvCxnSpPr>
          <p:cNvPr id="276" name="Google Shape;276;p22"/>
          <p:cNvCxnSpPr/>
          <p:nvPr/>
        </p:nvCxnSpPr>
        <p:spPr>
          <a:xfrm>
            <a:off x="7218019" y="3335339"/>
            <a:ext cx="7800" cy="865200"/>
          </a:xfrm>
          <a:prstGeom prst="straightConnector1">
            <a:avLst/>
          </a:prstGeom>
          <a:noFill/>
          <a:ln w="41275" cap="flat" cmpd="sng">
            <a:solidFill>
              <a:srgbClr val="003264"/>
            </a:solidFill>
            <a:prstDash val="solid"/>
            <a:miter lim="800000"/>
            <a:headEnd type="none" w="sm" len="sm"/>
            <a:tailEnd type="oval" w="med" len="med"/>
          </a:ln>
        </p:spPr>
      </p:cxnSp>
      <p:cxnSp>
        <p:nvCxnSpPr>
          <p:cNvPr id="277" name="Google Shape;277;p22"/>
          <p:cNvCxnSpPr/>
          <p:nvPr/>
        </p:nvCxnSpPr>
        <p:spPr>
          <a:xfrm>
            <a:off x="2328437" y="3149602"/>
            <a:ext cx="0" cy="1050900"/>
          </a:xfrm>
          <a:prstGeom prst="straightConnector1">
            <a:avLst/>
          </a:prstGeom>
          <a:noFill/>
          <a:ln w="41275" cap="flat" cmpd="sng">
            <a:solidFill>
              <a:srgbClr val="003264"/>
            </a:solidFill>
            <a:prstDash val="solid"/>
            <a:miter lim="800000"/>
            <a:headEnd type="none" w="sm" len="sm"/>
            <a:tailEnd type="oval" w="med" len="med"/>
          </a:ln>
        </p:spPr>
      </p:cxnSp>
      <p:cxnSp>
        <p:nvCxnSpPr>
          <p:cNvPr id="278" name="Google Shape;278;p22"/>
          <p:cNvCxnSpPr/>
          <p:nvPr/>
        </p:nvCxnSpPr>
        <p:spPr>
          <a:xfrm>
            <a:off x="4794652" y="3149602"/>
            <a:ext cx="0" cy="1050900"/>
          </a:xfrm>
          <a:prstGeom prst="straightConnector1">
            <a:avLst/>
          </a:prstGeom>
          <a:noFill/>
          <a:ln w="41275" cap="flat" cmpd="sng">
            <a:solidFill>
              <a:srgbClr val="003E81"/>
            </a:solidFill>
            <a:prstDash val="solid"/>
            <a:miter lim="800000"/>
            <a:headEnd type="none" w="sm" len="sm"/>
            <a:tailEnd type="oval" w="med" len="med"/>
          </a:ln>
        </p:spPr>
      </p:cxnSp>
      <p:cxnSp>
        <p:nvCxnSpPr>
          <p:cNvPr id="279" name="Google Shape;279;p22"/>
          <p:cNvCxnSpPr/>
          <p:nvPr/>
        </p:nvCxnSpPr>
        <p:spPr>
          <a:xfrm>
            <a:off x="9719144" y="3149602"/>
            <a:ext cx="0" cy="1050900"/>
          </a:xfrm>
          <a:prstGeom prst="straightConnector1">
            <a:avLst/>
          </a:prstGeom>
          <a:noFill/>
          <a:ln w="41275" cap="flat" cmpd="sng">
            <a:solidFill>
              <a:srgbClr val="003E81"/>
            </a:solidFill>
            <a:prstDash val="solid"/>
            <a:miter lim="800000"/>
            <a:headEnd type="none" w="sm" len="sm"/>
            <a:tailEnd type="oval" w="med" len="med"/>
          </a:ln>
        </p:spPr>
      </p:cxnSp>
      <p:grpSp>
        <p:nvGrpSpPr>
          <p:cNvPr id="280" name="Google Shape;280;p22"/>
          <p:cNvGrpSpPr/>
          <p:nvPr/>
        </p:nvGrpSpPr>
        <p:grpSpPr>
          <a:xfrm>
            <a:off x="1156997" y="4346439"/>
            <a:ext cx="2372525" cy="1299845"/>
            <a:chOff x="5408083" y="2933595"/>
            <a:chExt cx="2373000" cy="1300365"/>
          </a:xfrm>
        </p:grpSpPr>
        <p:sp>
          <p:nvSpPr>
            <p:cNvPr id="281" name="Google Shape;281;p22"/>
            <p:cNvSpPr txBox="1"/>
            <p:nvPr/>
          </p:nvSpPr>
          <p:spPr>
            <a:xfrm>
              <a:off x="5567270" y="2933595"/>
              <a:ext cx="20142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7F7F7F"/>
                  </a:solidFill>
                  <a:latin typeface="Microsoft Yahei"/>
                  <a:ea typeface="Microsoft Yahei"/>
                  <a:cs typeface="Microsoft Yahei"/>
                  <a:sym typeface="Microsoft Yahei"/>
                </a:rPr>
                <a:t>Enter the title here</a:t>
              </a:r>
              <a:endParaRPr/>
            </a:p>
          </p:txBody>
        </p:sp>
        <p:sp>
          <p:nvSpPr>
            <p:cNvPr id="282" name="Google Shape;282;p22"/>
            <p:cNvSpPr/>
            <p:nvPr/>
          </p:nvSpPr>
          <p:spPr>
            <a:xfrm>
              <a:off x="5408083" y="3217860"/>
              <a:ext cx="2373000" cy="101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7F7F7F"/>
                </a:solidFill>
                <a:latin typeface="Microsoft Yahei"/>
                <a:ea typeface="Microsoft Yahei"/>
                <a:cs typeface="Microsoft Yahei"/>
                <a:sym typeface="Microsoft Yahei"/>
              </a:endParaRPr>
            </a:p>
            <a:p>
              <a:pPr marL="0" marR="0" lvl="0" indent="0" algn="ctr" rtl="0">
                <a:spcBef>
                  <a:spcPts val="0"/>
                </a:spcBef>
                <a:spcAft>
                  <a:spcPts val="0"/>
                </a:spcAft>
                <a:buNone/>
              </a:pPr>
              <a:r>
                <a:rPr lang="es-419" sz="1200">
                  <a:solidFill>
                    <a:srgbClr val="7F7F7F"/>
                  </a:solidFill>
                  <a:latin typeface="Microsoft Yahei"/>
                  <a:ea typeface="Microsoft Yahei"/>
                  <a:cs typeface="Microsoft Yahei"/>
                  <a:sym typeface="Microsoft Yahei"/>
                </a:rPr>
                <a:t>Click to enter the brief text content, the text content can be edited freely, and the image can be replaced.</a:t>
              </a:r>
              <a:endParaRPr/>
            </a:p>
          </p:txBody>
        </p:sp>
      </p:grpSp>
      <p:grpSp>
        <p:nvGrpSpPr>
          <p:cNvPr id="283" name="Google Shape;283;p22"/>
          <p:cNvGrpSpPr/>
          <p:nvPr/>
        </p:nvGrpSpPr>
        <p:grpSpPr>
          <a:xfrm>
            <a:off x="3607339" y="4346440"/>
            <a:ext cx="2372525" cy="1299845"/>
            <a:chOff x="5408083" y="2933595"/>
            <a:chExt cx="2373000" cy="1300365"/>
          </a:xfrm>
        </p:grpSpPr>
        <p:sp>
          <p:nvSpPr>
            <p:cNvPr id="284" name="Google Shape;284;p22"/>
            <p:cNvSpPr txBox="1"/>
            <p:nvPr/>
          </p:nvSpPr>
          <p:spPr>
            <a:xfrm>
              <a:off x="5575277" y="2933595"/>
              <a:ext cx="20142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7F7F7F"/>
                  </a:solidFill>
                  <a:latin typeface="Microsoft Yahei"/>
                  <a:ea typeface="Microsoft Yahei"/>
                  <a:cs typeface="Microsoft Yahei"/>
                  <a:sym typeface="Microsoft Yahei"/>
                </a:rPr>
                <a:t>Enter the title here</a:t>
              </a:r>
              <a:endParaRPr/>
            </a:p>
          </p:txBody>
        </p:sp>
        <p:sp>
          <p:nvSpPr>
            <p:cNvPr id="285" name="Google Shape;285;p22"/>
            <p:cNvSpPr/>
            <p:nvPr/>
          </p:nvSpPr>
          <p:spPr>
            <a:xfrm>
              <a:off x="5408083" y="3217860"/>
              <a:ext cx="2373000" cy="101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7F7F7F"/>
                </a:solidFill>
                <a:latin typeface="Microsoft Yahei"/>
                <a:ea typeface="Microsoft Yahei"/>
                <a:cs typeface="Microsoft Yahei"/>
                <a:sym typeface="Microsoft Yahei"/>
              </a:endParaRPr>
            </a:p>
            <a:p>
              <a:pPr marL="0" marR="0" lvl="0" indent="0" algn="ctr" rtl="0">
                <a:spcBef>
                  <a:spcPts val="0"/>
                </a:spcBef>
                <a:spcAft>
                  <a:spcPts val="0"/>
                </a:spcAft>
                <a:buNone/>
              </a:pPr>
              <a:r>
                <a:rPr lang="es-419" sz="1200">
                  <a:solidFill>
                    <a:srgbClr val="7F7F7F"/>
                  </a:solidFill>
                  <a:latin typeface="Microsoft Yahei"/>
                  <a:ea typeface="Microsoft Yahei"/>
                  <a:cs typeface="Microsoft Yahei"/>
                  <a:sym typeface="Microsoft Yahei"/>
                </a:rPr>
                <a:t>Click to enter the brief text content, the text content can be edited freely, and the image can be replaced.</a:t>
              </a:r>
              <a:endParaRPr/>
            </a:p>
          </p:txBody>
        </p:sp>
      </p:grpSp>
      <p:grpSp>
        <p:nvGrpSpPr>
          <p:cNvPr id="286" name="Google Shape;286;p22"/>
          <p:cNvGrpSpPr/>
          <p:nvPr/>
        </p:nvGrpSpPr>
        <p:grpSpPr>
          <a:xfrm>
            <a:off x="6038640" y="4346440"/>
            <a:ext cx="2372525" cy="1299845"/>
            <a:chOff x="5408083" y="2933595"/>
            <a:chExt cx="2373000" cy="1300365"/>
          </a:xfrm>
        </p:grpSpPr>
        <p:sp>
          <p:nvSpPr>
            <p:cNvPr id="287" name="Google Shape;287;p22"/>
            <p:cNvSpPr txBox="1"/>
            <p:nvPr/>
          </p:nvSpPr>
          <p:spPr>
            <a:xfrm>
              <a:off x="5580661" y="2933595"/>
              <a:ext cx="20142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7F7F7F"/>
                  </a:solidFill>
                  <a:latin typeface="Microsoft Yahei"/>
                  <a:ea typeface="Microsoft Yahei"/>
                  <a:cs typeface="Microsoft Yahei"/>
                  <a:sym typeface="Microsoft Yahei"/>
                </a:rPr>
                <a:t>Enter the title here</a:t>
              </a:r>
              <a:endParaRPr/>
            </a:p>
          </p:txBody>
        </p:sp>
        <p:sp>
          <p:nvSpPr>
            <p:cNvPr id="288" name="Google Shape;288;p22"/>
            <p:cNvSpPr/>
            <p:nvPr/>
          </p:nvSpPr>
          <p:spPr>
            <a:xfrm>
              <a:off x="5408083" y="3217860"/>
              <a:ext cx="2373000" cy="101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7F7F7F"/>
                </a:solidFill>
                <a:latin typeface="Microsoft Yahei"/>
                <a:ea typeface="Microsoft Yahei"/>
                <a:cs typeface="Microsoft Yahei"/>
                <a:sym typeface="Microsoft Yahei"/>
              </a:endParaRPr>
            </a:p>
            <a:p>
              <a:pPr marL="0" marR="0" lvl="0" indent="0" algn="ctr" rtl="0">
                <a:spcBef>
                  <a:spcPts val="0"/>
                </a:spcBef>
                <a:spcAft>
                  <a:spcPts val="0"/>
                </a:spcAft>
                <a:buNone/>
              </a:pPr>
              <a:r>
                <a:rPr lang="es-419" sz="1200">
                  <a:solidFill>
                    <a:srgbClr val="7F7F7F"/>
                  </a:solidFill>
                  <a:latin typeface="Microsoft Yahei"/>
                  <a:ea typeface="Microsoft Yahei"/>
                  <a:cs typeface="Microsoft Yahei"/>
                  <a:sym typeface="Microsoft Yahei"/>
                </a:rPr>
                <a:t>Click to enter the brief text content, the text content can be edited freely, and the image can be replaced.</a:t>
              </a:r>
              <a:endParaRPr/>
            </a:p>
          </p:txBody>
        </p:sp>
      </p:grpSp>
      <p:grpSp>
        <p:nvGrpSpPr>
          <p:cNvPr id="289" name="Google Shape;289;p22"/>
          <p:cNvGrpSpPr/>
          <p:nvPr/>
        </p:nvGrpSpPr>
        <p:grpSpPr>
          <a:xfrm>
            <a:off x="8552465" y="4346440"/>
            <a:ext cx="2372525" cy="1299845"/>
            <a:chOff x="5408083" y="2933595"/>
            <a:chExt cx="2373000" cy="1300365"/>
          </a:xfrm>
        </p:grpSpPr>
        <p:sp>
          <p:nvSpPr>
            <p:cNvPr id="290" name="Google Shape;290;p22"/>
            <p:cNvSpPr txBox="1"/>
            <p:nvPr/>
          </p:nvSpPr>
          <p:spPr>
            <a:xfrm>
              <a:off x="5562341" y="2933595"/>
              <a:ext cx="20142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419" sz="1600">
                  <a:solidFill>
                    <a:srgbClr val="7F7F7F"/>
                  </a:solidFill>
                  <a:latin typeface="Microsoft Yahei"/>
                  <a:ea typeface="Microsoft Yahei"/>
                  <a:cs typeface="Microsoft Yahei"/>
                  <a:sym typeface="Microsoft Yahei"/>
                </a:rPr>
                <a:t>Enter the title here</a:t>
              </a:r>
              <a:endParaRPr/>
            </a:p>
          </p:txBody>
        </p:sp>
        <p:sp>
          <p:nvSpPr>
            <p:cNvPr id="291" name="Google Shape;291;p22"/>
            <p:cNvSpPr/>
            <p:nvPr/>
          </p:nvSpPr>
          <p:spPr>
            <a:xfrm>
              <a:off x="5408083" y="3217860"/>
              <a:ext cx="2373000" cy="101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rgbClr val="7F7F7F"/>
                </a:solidFill>
                <a:latin typeface="Microsoft Yahei"/>
                <a:ea typeface="Microsoft Yahei"/>
                <a:cs typeface="Microsoft Yahei"/>
                <a:sym typeface="Microsoft Yahei"/>
              </a:endParaRPr>
            </a:p>
            <a:p>
              <a:pPr marL="0" marR="0" lvl="0" indent="0" algn="ctr" rtl="0">
                <a:spcBef>
                  <a:spcPts val="0"/>
                </a:spcBef>
                <a:spcAft>
                  <a:spcPts val="0"/>
                </a:spcAft>
                <a:buNone/>
              </a:pPr>
              <a:r>
                <a:rPr lang="es-419" sz="1200">
                  <a:solidFill>
                    <a:srgbClr val="7F7F7F"/>
                  </a:solidFill>
                  <a:latin typeface="Microsoft Yahei"/>
                  <a:ea typeface="Microsoft Yahei"/>
                  <a:cs typeface="Microsoft Yahei"/>
                  <a:sym typeface="Microsoft Yahei"/>
                </a:rPr>
                <a:t>Click to enter the brief text content, the text content can be edited freely, and the image can be replaced.</a:t>
              </a:r>
              <a:endParaRPr/>
            </a:p>
          </p:txBody>
        </p:sp>
      </p:grpSp>
      <p:grpSp>
        <p:nvGrpSpPr>
          <p:cNvPr id="292" name="Google Shape;292;p22"/>
          <p:cNvGrpSpPr/>
          <p:nvPr/>
        </p:nvGrpSpPr>
        <p:grpSpPr>
          <a:xfrm>
            <a:off x="6529081" y="1971604"/>
            <a:ext cx="1375987" cy="1376400"/>
            <a:chOff x="6529435" y="1972285"/>
            <a:chExt cx="1376400" cy="1376400"/>
          </a:xfrm>
        </p:grpSpPr>
        <p:sp>
          <p:nvSpPr>
            <p:cNvPr id="293" name="Google Shape;293;p22"/>
            <p:cNvSpPr/>
            <p:nvPr/>
          </p:nvSpPr>
          <p:spPr>
            <a:xfrm>
              <a:off x="6529435" y="1972285"/>
              <a:ext cx="1376400" cy="13764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294" name="Google Shape;294;p22"/>
            <p:cNvSpPr/>
            <p:nvPr/>
          </p:nvSpPr>
          <p:spPr>
            <a:xfrm>
              <a:off x="6962623" y="2447753"/>
              <a:ext cx="509937" cy="402247"/>
            </a:xfrm>
            <a:custGeom>
              <a:avLst/>
              <a:gdLst/>
              <a:ahLst/>
              <a:cxnLst/>
              <a:rect l="l" t="t" r="r" b="b"/>
              <a:pathLst>
                <a:path w="411" h="324" extrusionOk="0">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295" name="Google Shape;295;p22"/>
          <p:cNvGrpSpPr/>
          <p:nvPr/>
        </p:nvGrpSpPr>
        <p:grpSpPr>
          <a:xfrm>
            <a:off x="1628524" y="1971604"/>
            <a:ext cx="1375987" cy="1376400"/>
            <a:chOff x="1627497" y="1972285"/>
            <a:chExt cx="1376400" cy="1376400"/>
          </a:xfrm>
        </p:grpSpPr>
        <p:sp>
          <p:nvSpPr>
            <p:cNvPr id="296" name="Google Shape;296;p22"/>
            <p:cNvSpPr/>
            <p:nvPr/>
          </p:nvSpPr>
          <p:spPr>
            <a:xfrm>
              <a:off x="1627497" y="1972285"/>
              <a:ext cx="1376400" cy="13764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grpSp>
          <p:nvGrpSpPr>
            <p:cNvPr id="297" name="Google Shape;297;p22"/>
            <p:cNvGrpSpPr/>
            <p:nvPr/>
          </p:nvGrpSpPr>
          <p:grpSpPr>
            <a:xfrm>
              <a:off x="2067041" y="2373873"/>
              <a:ext cx="514427" cy="498043"/>
              <a:chOff x="2339975" y="3200401"/>
              <a:chExt cx="249238" cy="241300"/>
            </a:xfrm>
          </p:grpSpPr>
          <p:sp>
            <p:nvSpPr>
              <p:cNvPr id="298" name="Google Shape;298;p22"/>
              <p:cNvSpPr/>
              <p:nvPr/>
            </p:nvSpPr>
            <p:spPr>
              <a:xfrm>
                <a:off x="2428875" y="3297238"/>
                <a:ext cx="28500" cy="255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299" name="Google Shape;299;p22"/>
              <p:cNvSpPr/>
              <p:nvPr/>
            </p:nvSpPr>
            <p:spPr>
              <a:xfrm>
                <a:off x="2473325" y="3297238"/>
                <a:ext cx="28500" cy="255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0" name="Google Shape;300;p22"/>
              <p:cNvSpPr/>
              <p:nvPr/>
            </p:nvSpPr>
            <p:spPr>
              <a:xfrm>
                <a:off x="2516188" y="3297238"/>
                <a:ext cx="28500" cy="255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1" name="Google Shape;301;p22"/>
              <p:cNvSpPr/>
              <p:nvPr/>
            </p:nvSpPr>
            <p:spPr>
              <a:xfrm>
                <a:off x="2428875" y="3338513"/>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2" name="Google Shape;302;p22"/>
              <p:cNvSpPr/>
              <p:nvPr/>
            </p:nvSpPr>
            <p:spPr>
              <a:xfrm>
                <a:off x="2473325" y="3338513"/>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3" name="Google Shape;303;p22"/>
              <p:cNvSpPr/>
              <p:nvPr/>
            </p:nvSpPr>
            <p:spPr>
              <a:xfrm>
                <a:off x="2516188" y="3338513"/>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4" name="Google Shape;304;p22"/>
              <p:cNvSpPr/>
              <p:nvPr/>
            </p:nvSpPr>
            <p:spPr>
              <a:xfrm>
                <a:off x="2428875" y="3378201"/>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5" name="Google Shape;305;p22"/>
              <p:cNvSpPr/>
              <p:nvPr/>
            </p:nvSpPr>
            <p:spPr>
              <a:xfrm>
                <a:off x="2386013" y="3338513"/>
                <a:ext cx="25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6" name="Google Shape;306;p22"/>
              <p:cNvSpPr/>
              <p:nvPr/>
            </p:nvSpPr>
            <p:spPr>
              <a:xfrm>
                <a:off x="2386013" y="3378201"/>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7" name="Google Shape;307;p22"/>
              <p:cNvSpPr/>
              <p:nvPr/>
            </p:nvSpPr>
            <p:spPr>
              <a:xfrm>
                <a:off x="2473325" y="3378201"/>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8" name="Google Shape;308;p22"/>
              <p:cNvSpPr/>
              <p:nvPr/>
            </p:nvSpPr>
            <p:spPr>
              <a:xfrm>
                <a:off x="2516188" y="3378201"/>
                <a:ext cx="28500" cy="237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09" name="Google Shape;309;p22"/>
              <p:cNvSpPr/>
              <p:nvPr/>
            </p:nvSpPr>
            <p:spPr>
              <a:xfrm>
                <a:off x="2339975" y="3217863"/>
                <a:ext cx="249238" cy="223838"/>
              </a:xfrm>
              <a:custGeom>
                <a:avLst/>
                <a:gdLst/>
                <a:ahLst/>
                <a:cxnLst/>
                <a:rect l="l" t="t" r="r" b="b"/>
                <a:pathLst>
                  <a:path w="157" h="141" extrusionOk="0">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10" name="Google Shape;310;p22"/>
              <p:cNvSpPr/>
              <p:nvPr/>
            </p:nvSpPr>
            <p:spPr>
              <a:xfrm>
                <a:off x="2387600" y="3200401"/>
                <a:ext cx="20700" cy="348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sp>
            <p:nvSpPr>
              <p:cNvPr id="311" name="Google Shape;311;p22"/>
              <p:cNvSpPr/>
              <p:nvPr/>
            </p:nvSpPr>
            <p:spPr>
              <a:xfrm>
                <a:off x="2525713" y="3200401"/>
                <a:ext cx="23700" cy="34800"/>
              </a:xfrm>
              <a:prstGeom prst="rect">
                <a:avLst/>
              </a:pr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Open Sans"/>
                  <a:ea typeface="Open Sans"/>
                  <a:cs typeface="Open Sans"/>
                  <a:sym typeface="Open Sans"/>
                </a:endParaRPr>
              </a:p>
            </p:txBody>
          </p:sp>
        </p:grpSp>
      </p:grpSp>
      <p:grpSp>
        <p:nvGrpSpPr>
          <p:cNvPr id="312" name="Google Shape;312;p22"/>
          <p:cNvGrpSpPr/>
          <p:nvPr/>
        </p:nvGrpSpPr>
        <p:grpSpPr>
          <a:xfrm>
            <a:off x="4078803" y="1971604"/>
            <a:ext cx="1375987" cy="1376400"/>
            <a:chOff x="4078466" y="1972285"/>
            <a:chExt cx="1376400" cy="1376400"/>
          </a:xfrm>
        </p:grpSpPr>
        <p:sp>
          <p:nvSpPr>
            <p:cNvPr id="313" name="Google Shape;313;p22"/>
            <p:cNvSpPr/>
            <p:nvPr/>
          </p:nvSpPr>
          <p:spPr>
            <a:xfrm>
              <a:off x="4078466" y="1972285"/>
              <a:ext cx="1376400" cy="1376400"/>
            </a:xfrm>
            <a:prstGeom prst="rect">
              <a:avLst/>
            </a:prstGeom>
            <a:solidFill>
              <a:srgbClr val="003E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314" name="Google Shape;314;p22"/>
            <p:cNvSpPr/>
            <p:nvPr/>
          </p:nvSpPr>
          <p:spPr>
            <a:xfrm>
              <a:off x="4478244" y="2416536"/>
              <a:ext cx="589464" cy="471582"/>
            </a:xfrm>
            <a:custGeom>
              <a:avLst/>
              <a:gdLst/>
              <a:ahLst/>
              <a:cxnLst/>
              <a:rect l="l" t="t"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p:spPr>
          <p:txBody>
            <a:bodyPr spcFirstLastPara="1" wrap="square" lIns="50775" tIns="50775" rIns="50775" bIns="50775" anchor="ctr"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grpSp>
        <p:nvGrpSpPr>
          <p:cNvPr id="315" name="Google Shape;315;p22"/>
          <p:cNvGrpSpPr/>
          <p:nvPr/>
        </p:nvGrpSpPr>
        <p:grpSpPr>
          <a:xfrm>
            <a:off x="9012684" y="1971604"/>
            <a:ext cx="1375987" cy="1376400"/>
            <a:chOff x="9013430" y="1972285"/>
            <a:chExt cx="1376400" cy="1376400"/>
          </a:xfrm>
        </p:grpSpPr>
        <p:sp>
          <p:nvSpPr>
            <p:cNvPr id="316" name="Google Shape;316;p22"/>
            <p:cNvSpPr/>
            <p:nvPr/>
          </p:nvSpPr>
          <p:spPr>
            <a:xfrm>
              <a:off x="9013430" y="1972285"/>
              <a:ext cx="1376400" cy="1376400"/>
            </a:xfrm>
            <a:prstGeom prst="rect">
              <a:avLst/>
            </a:prstGeom>
            <a:solidFill>
              <a:srgbClr val="003E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317" name="Google Shape;317;p22"/>
            <p:cNvSpPr/>
            <p:nvPr/>
          </p:nvSpPr>
          <p:spPr>
            <a:xfrm>
              <a:off x="9473468" y="2336790"/>
              <a:ext cx="484064" cy="619289"/>
            </a:xfrm>
            <a:custGeom>
              <a:avLst/>
              <a:gdLst/>
              <a:ahLst/>
              <a:cxnLst/>
              <a:rect l="l" t="t" r="r" b="b"/>
              <a:pathLst>
                <a:path w="104" h="133" extrusionOk="0">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rgbClr val="FFFFFF"/>
            </a:solidFill>
            <a:ln>
              <a:noFill/>
            </a:ln>
          </p:spPr>
          <p:txBody>
            <a:bodyPr spcFirstLastPara="1" wrap="square" lIns="162500" tIns="81250" rIns="162500" bIns="81250" anchor="t" anchorCtr="0">
              <a:noAutofit/>
            </a:bodyPr>
            <a:lstStyle/>
            <a:p>
              <a:pPr marL="0" marR="0" lvl="0" indent="0" algn="l" rtl="0">
                <a:spcBef>
                  <a:spcPts val="0"/>
                </a:spcBef>
                <a:spcAft>
                  <a:spcPts val="0"/>
                </a:spcAft>
                <a:buNone/>
              </a:pPr>
              <a:endParaRPr sz="2399">
                <a:solidFill>
                  <a:srgbClr val="1C1C1C"/>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1317</Words>
  <Application>Microsoft Office PowerPoint</Application>
  <PresentationFormat>Personalizado</PresentationFormat>
  <Paragraphs>146</Paragraphs>
  <Slides>19</Slides>
  <Notes>18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19</vt:i4>
      </vt:variant>
    </vt:vector>
  </HeadingPairs>
  <TitlesOfParts>
    <vt:vector size="30" baseType="lpstr">
      <vt:lpstr>Impact</vt:lpstr>
      <vt:lpstr>Arial</vt:lpstr>
      <vt:lpstr>Roboto</vt:lpstr>
      <vt:lpstr>Montserrat</vt:lpstr>
      <vt:lpstr>Microsoft Yahei</vt:lpstr>
      <vt:lpstr>Fira Sans Medium</vt:lpstr>
      <vt:lpstr>Calibri</vt:lpstr>
      <vt:lpstr>Open Sans</vt:lpstr>
      <vt:lpstr>Microsoft Yahei</vt:lpstr>
      <vt:lpstr>Fira Sans SemiBold</vt:lpstr>
      <vt:lpstr>Geometric</vt:lpstr>
      <vt:lpstr>TÍTULO DE LA INVESTIGACIÓN</vt:lpstr>
      <vt:lpstr>Presentación de PowerPoint</vt:lpstr>
      <vt:lpstr>INTRODUCCIÓN</vt:lpstr>
      <vt:lpstr>ANTECEDENTES/REVISIÓN DE LA LITERATURA </vt:lpstr>
      <vt:lpstr>ANTECEDENTES/REVISIÓN DE LA LITERATURA</vt:lpstr>
      <vt:lpstr>METODOLOGÍA/MATERIALES Y MÉTODOS/ARQUITECTURA </vt:lpstr>
      <vt:lpstr>RESULTADOS</vt:lpstr>
      <vt:lpstr>RESULTADOS</vt:lpstr>
      <vt:lpstr>CONCLUSIÓN</vt:lpstr>
      <vt:lpstr>Anexos importantes</vt:lpstr>
      <vt:lpstr>Presentación de PowerPoint</vt:lpstr>
      <vt:lpstr>Presentación de PowerPoint</vt:lpstr>
      <vt:lpstr>Presentación de PowerPoint</vt:lpstr>
      <vt:lpstr>Presentación de PowerPoint</vt:lpstr>
      <vt:lpstr>Presentación de PowerPoint</vt:lpstr>
      <vt:lpstr>RECURSOS</vt:lpstr>
      <vt:lpstr>RECURSOS</vt:lpstr>
      <vt:lpstr>RECURSOS</vt:lpstr>
      <vt:lpstr>Investigación en ing. de sistemas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INVESTIGACIÓN</dc:title>
  <cp:lastModifiedBy>Pancito</cp:lastModifiedBy>
  <cp:revision>17</cp:revision>
  <dcterms:modified xsi:type="dcterms:W3CDTF">2025-06-24T14:38:10Z</dcterms:modified>
</cp:coreProperties>
</file>