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8" r:id="rId5"/>
    <p:sldId id="267" r:id="rId6"/>
    <p:sldId id="266" r:id="rId7"/>
    <p:sldId id="264" r:id="rId8"/>
    <p:sldId id="274" r:id="rId9"/>
    <p:sldId id="265" r:id="rId10"/>
    <p:sldId id="275" r:id="rId11"/>
    <p:sldId id="269" r:id="rId12"/>
    <p:sldId id="271" r:id="rId13"/>
    <p:sldId id="272" r:id="rId14"/>
    <p:sldId id="276" r:id="rId15"/>
    <p:sldId id="273" r:id="rId16"/>
  </p:sldIdLst>
  <p:sldSz cx="18288000" cy="10287000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League Spartan" panose="020B0604020202020204" charset="0"/>
      <p:regular r:id="rId18"/>
    </p:embeddedFont>
    <p:embeddedFont>
      <p:font typeface="Montserrat Extra-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3729835"/>
            <a:ext cx="9753600" cy="4362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70"/>
              </a:lnSpc>
            </a:pPr>
            <a:r>
              <a:rPr lang="en-US" sz="6337" dirty="0">
                <a:solidFill>
                  <a:srgbClr val="DFEBFA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XIV JORNADA</a:t>
            </a:r>
          </a:p>
          <a:p>
            <a:pPr algn="ctr">
              <a:lnSpc>
                <a:spcPts val="7870"/>
              </a:lnSpc>
            </a:pPr>
            <a:r>
              <a:rPr lang="en-US" sz="6337" dirty="0">
                <a:solidFill>
                  <a:srgbClr val="DFEBFA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CIENTÍFICA DE</a:t>
            </a:r>
          </a:p>
          <a:p>
            <a:pPr algn="ctr">
              <a:lnSpc>
                <a:spcPts val="7870"/>
              </a:lnSpc>
            </a:pPr>
            <a:r>
              <a:rPr lang="en-US" sz="6337" dirty="0">
                <a:solidFill>
                  <a:srgbClr val="DFEBFA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ESTUDIANTES</a:t>
            </a:r>
          </a:p>
          <a:p>
            <a:pPr algn="ctr">
              <a:lnSpc>
                <a:spcPts val="3483"/>
              </a:lnSpc>
            </a:pPr>
            <a:r>
              <a:rPr lang="en-US" sz="2804" dirty="0">
                <a:solidFill>
                  <a:srgbClr val="CCE1F4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"</a:t>
            </a:r>
            <a:r>
              <a:rPr lang="en-US" sz="2804" dirty="0" err="1">
                <a:solidFill>
                  <a:srgbClr val="CCE1F4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Generando</a:t>
            </a:r>
            <a:r>
              <a:rPr lang="en-US" sz="2804" dirty="0">
                <a:solidFill>
                  <a:srgbClr val="CCE1F4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 </a:t>
            </a:r>
            <a:r>
              <a:rPr lang="en-US" sz="2804" dirty="0" err="1">
                <a:solidFill>
                  <a:srgbClr val="CCE1F4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Conocimiento</a:t>
            </a:r>
            <a:r>
              <a:rPr lang="en-US" sz="2804" dirty="0">
                <a:solidFill>
                  <a:srgbClr val="CCE1F4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 para la Salud integral y </a:t>
            </a:r>
            <a:r>
              <a:rPr lang="en-US" sz="2804" dirty="0" err="1">
                <a:solidFill>
                  <a:srgbClr val="CCE1F4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el</a:t>
            </a:r>
            <a:r>
              <a:rPr lang="en-US" sz="2804" dirty="0">
                <a:solidFill>
                  <a:srgbClr val="CCE1F4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 </a:t>
            </a:r>
            <a:r>
              <a:rPr lang="en-US" sz="2804" dirty="0" err="1">
                <a:solidFill>
                  <a:srgbClr val="CCE1F4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Bienestar</a:t>
            </a:r>
            <a:r>
              <a:rPr lang="en-US" sz="2804" dirty="0">
                <a:solidFill>
                  <a:srgbClr val="CCE1F4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: </a:t>
            </a:r>
            <a:r>
              <a:rPr lang="en-US" sz="2804" dirty="0" err="1">
                <a:solidFill>
                  <a:srgbClr val="CCE1F4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Avances</a:t>
            </a:r>
            <a:r>
              <a:rPr lang="en-US" sz="2804" dirty="0">
                <a:solidFill>
                  <a:srgbClr val="CCE1F4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 </a:t>
            </a:r>
            <a:r>
              <a:rPr lang="en-US" sz="2804" dirty="0" err="1">
                <a:solidFill>
                  <a:srgbClr val="CCE1F4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en</a:t>
            </a:r>
            <a:r>
              <a:rPr lang="en-US" sz="2804" dirty="0">
                <a:solidFill>
                  <a:srgbClr val="CCE1F4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 la </a:t>
            </a:r>
            <a:r>
              <a:rPr lang="en-US" sz="2804" dirty="0" err="1">
                <a:solidFill>
                  <a:srgbClr val="CCE1F4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Investigación</a:t>
            </a:r>
            <a:r>
              <a:rPr lang="en-US" sz="2804" dirty="0">
                <a:solidFill>
                  <a:srgbClr val="CCE1F4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 </a:t>
            </a:r>
            <a:r>
              <a:rPr lang="en-US" sz="2804" dirty="0" err="1">
                <a:solidFill>
                  <a:srgbClr val="CCE1F4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en</a:t>
            </a:r>
            <a:r>
              <a:rPr lang="en-US" sz="2804" dirty="0">
                <a:solidFill>
                  <a:srgbClr val="CCE1F4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 </a:t>
            </a:r>
            <a:r>
              <a:rPr lang="en-US" sz="2804" dirty="0" err="1">
                <a:solidFill>
                  <a:srgbClr val="CCE1F4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Ciencias</a:t>
            </a:r>
            <a:r>
              <a:rPr lang="en-US" sz="2804" dirty="0">
                <a:solidFill>
                  <a:srgbClr val="CCE1F4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 de la Salud."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64CED-3214-23BD-EBE2-AB2736409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3B343E1-5E8C-AD39-8163-23C7624554B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70C9E70-1C92-E4F7-4BAB-659D993B0207}"/>
              </a:ext>
            </a:extLst>
          </p:cNvPr>
          <p:cNvSpPr txBox="1"/>
          <p:nvPr/>
        </p:nvSpPr>
        <p:spPr>
          <a:xfrm>
            <a:off x="1245649" y="8687132"/>
            <a:ext cx="1004590" cy="48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2875" spc="120">
                <a:solidFill>
                  <a:srgbClr val="01A8F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XIV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947DBDD-E81F-4BD7-A5E1-C4470D081B96}"/>
              </a:ext>
            </a:extLst>
          </p:cNvPr>
          <p:cNvSpPr txBox="1"/>
          <p:nvPr/>
        </p:nvSpPr>
        <p:spPr>
          <a:xfrm>
            <a:off x="1257406" y="9113519"/>
            <a:ext cx="3846165" cy="73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1"/>
              </a:lnSpc>
            </a:pPr>
            <a:r>
              <a:rPr lang="en-US" sz="2520">
                <a:solidFill>
                  <a:srgbClr val="F3F6F7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JORNADA CIENTÍFICA</a:t>
            </a:r>
          </a:p>
          <a:p>
            <a:pPr algn="l">
              <a:lnSpc>
                <a:spcPts val="2991"/>
              </a:lnSpc>
            </a:pPr>
            <a:r>
              <a:rPr lang="en-US" sz="2520">
                <a:solidFill>
                  <a:srgbClr val="F3F6F7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DE ESTUDIANTES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56A759-A7C4-A7A4-22A1-CECBF2160216}"/>
              </a:ext>
            </a:extLst>
          </p:cNvPr>
          <p:cNvSpPr txBox="1"/>
          <p:nvPr/>
        </p:nvSpPr>
        <p:spPr>
          <a:xfrm>
            <a:off x="0" y="326102"/>
            <a:ext cx="182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>
                <a:latin typeface="Arial Black" panose="020B0A04020102020204" pitchFamily="34" charset="0"/>
              </a:rPr>
              <a:t>PRIORIZACIÓN DE DIAGNÓSTICO DE ENFERMERIA</a:t>
            </a:r>
            <a:endParaRPr lang="es-PE" sz="4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41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2A299-9447-2D23-B29D-74AFF49C5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87FE5C1-52C8-4F4B-E6F9-D354783BD97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B839FC4-F029-7AC7-9181-8092CF2F7AB1}"/>
              </a:ext>
            </a:extLst>
          </p:cNvPr>
          <p:cNvSpPr txBox="1"/>
          <p:nvPr/>
        </p:nvSpPr>
        <p:spPr>
          <a:xfrm>
            <a:off x="1245649" y="8687132"/>
            <a:ext cx="1004590" cy="48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2875" spc="120">
                <a:solidFill>
                  <a:srgbClr val="01A8F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XIV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234094A-D432-F30F-DCC6-A96E1E32373A}"/>
              </a:ext>
            </a:extLst>
          </p:cNvPr>
          <p:cNvSpPr txBox="1"/>
          <p:nvPr/>
        </p:nvSpPr>
        <p:spPr>
          <a:xfrm>
            <a:off x="1257406" y="9113519"/>
            <a:ext cx="3846165" cy="73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1"/>
              </a:lnSpc>
            </a:pPr>
            <a:r>
              <a:rPr lang="en-US" sz="2520">
                <a:solidFill>
                  <a:srgbClr val="F3F6F7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JORNADA CIENTÍFICA</a:t>
            </a:r>
          </a:p>
          <a:p>
            <a:pPr algn="l">
              <a:lnSpc>
                <a:spcPts val="2991"/>
              </a:lnSpc>
            </a:pPr>
            <a:r>
              <a:rPr lang="en-US" sz="2520">
                <a:solidFill>
                  <a:srgbClr val="F3F6F7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DE ESTUDIANTES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A38F8C-79EB-1029-85C4-67AE6467FB79}"/>
              </a:ext>
            </a:extLst>
          </p:cNvPr>
          <p:cNvSpPr txBox="1"/>
          <p:nvPr/>
        </p:nvSpPr>
        <p:spPr>
          <a:xfrm>
            <a:off x="0" y="326102"/>
            <a:ext cx="1828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dirty="0">
                <a:latin typeface="Arial Black" panose="020B0A04020102020204" pitchFamily="34" charset="0"/>
              </a:rPr>
              <a:t> PLANIFICACIÓN, EJECUCIÓN Y EVALUACIÓN</a:t>
            </a:r>
            <a:endParaRPr lang="es-PE" sz="5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01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412A9-2F37-578B-CD44-8C81902FE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1D4653C-25BE-A36B-F276-AC92008265B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67012AC-0086-9047-7890-5368ACFFCD00}"/>
              </a:ext>
            </a:extLst>
          </p:cNvPr>
          <p:cNvSpPr txBox="1"/>
          <p:nvPr/>
        </p:nvSpPr>
        <p:spPr>
          <a:xfrm>
            <a:off x="1245649" y="8687132"/>
            <a:ext cx="1004590" cy="48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2875" spc="120">
                <a:solidFill>
                  <a:srgbClr val="01A8F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XIV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F5CCB3E-3EDA-B584-9A1B-8BA1ED746570}"/>
              </a:ext>
            </a:extLst>
          </p:cNvPr>
          <p:cNvSpPr txBox="1"/>
          <p:nvPr/>
        </p:nvSpPr>
        <p:spPr>
          <a:xfrm>
            <a:off x="1257406" y="9113519"/>
            <a:ext cx="3846165" cy="73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1"/>
              </a:lnSpc>
            </a:pPr>
            <a:r>
              <a:rPr lang="en-US" sz="2520">
                <a:solidFill>
                  <a:srgbClr val="F3F6F7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JORNADA CIENTÍFICA</a:t>
            </a:r>
          </a:p>
          <a:p>
            <a:pPr algn="l">
              <a:lnSpc>
                <a:spcPts val="2991"/>
              </a:lnSpc>
            </a:pPr>
            <a:r>
              <a:rPr lang="en-US" sz="2520">
                <a:solidFill>
                  <a:srgbClr val="F3F6F7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DE ESTUDIANTES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3F443F-A937-BDEF-E710-B80BDAE0C72A}"/>
              </a:ext>
            </a:extLst>
          </p:cNvPr>
          <p:cNvSpPr txBox="1"/>
          <p:nvPr/>
        </p:nvSpPr>
        <p:spPr>
          <a:xfrm>
            <a:off x="0" y="326102"/>
            <a:ext cx="1828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>
                <a:latin typeface="Arial Black" panose="020B0A04020102020204" pitchFamily="34" charset="0"/>
              </a:rPr>
              <a:t> DISCUSIÓN</a:t>
            </a:r>
            <a:endParaRPr lang="es-PE" sz="6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25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12F3B-06D3-D990-88E2-554FC09D6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235C04D-D882-FAEE-0CDF-C557240E5D5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62EFEF0-D95C-0732-4491-3A0466652F22}"/>
              </a:ext>
            </a:extLst>
          </p:cNvPr>
          <p:cNvSpPr txBox="1"/>
          <p:nvPr/>
        </p:nvSpPr>
        <p:spPr>
          <a:xfrm>
            <a:off x="1245649" y="8687132"/>
            <a:ext cx="1004590" cy="48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2875" spc="120">
                <a:solidFill>
                  <a:srgbClr val="01A8F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XIV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A67E9A2-789C-7294-2818-FFD801AAFD22}"/>
              </a:ext>
            </a:extLst>
          </p:cNvPr>
          <p:cNvSpPr txBox="1"/>
          <p:nvPr/>
        </p:nvSpPr>
        <p:spPr>
          <a:xfrm>
            <a:off x="1257406" y="9113519"/>
            <a:ext cx="3846165" cy="73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1"/>
              </a:lnSpc>
            </a:pPr>
            <a:r>
              <a:rPr lang="en-US" sz="2520">
                <a:solidFill>
                  <a:srgbClr val="F3F6F7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JORNADA CIENTÍFICA</a:t>
            </a:r>
          </a:p>
          <a:p>
            <a:pPr algn="l">
              <a:lnSpc>
                <a:spcPts val="2991"/>
              </a:lnSpc>
            </a:pPr>
            <a:r>
              <a:rPr lang="en-US" sz="2520">
                <a:solidFill>
                  <a:srgbClr val="F3F6F7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DE ESTUDIANTES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C62092-8A42-8DBF-2D12-8DCE18833B99}"/>
              </a:ext>
            </a:extLst>
          </p:cNvPr>
          <p:cNvSpPr txBox="1"/>
          <p:nvPr/>
        </p:nvSpPr>
        <p:spPr>
          <a:xfrm>
            <a:off x="0" y="326102"/>
            <a:ext cx="1828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200" dirty="0">
                <a:latin typeface="Arial Black" panose="020B0A04020102020204" pitchFamily="34" charset="0"/>
              </a:rPr>
              <a:t> CONCLUSIÓN</a:t>
            </a:r>
            <a:endParaRPr lang="es-PE" sz="7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91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DE762-CD3A-BD82-B403-93397CEBF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28ABCA8-8460-513E-C226-DB83CB4B29C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4165958-8035-5960-851D-5C2DCEFC3AD6}"/>
              </a:ext>
            </a:extLst>
          </p:cNvPr>
          <p:cNvSpPr txBox="1"/>
          <p:nvPr/>
        </p:nvSpPr>
        <p:spPr>
          <a:xfrm>
            <a:off x="1245649" y="8687132"/>
            <a:ext cx="1004590" cy="48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2875" spc="120">
                <a:solidFill>
                  <a:srgbClr val="01A8F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XIV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77816E0-C4E5-05FD-0846-6D2237A3CBD5}"/>
              </a:ext>
            </a:extLst>
          </p:cNvPr>
          <p:cNvSpPr txBox="1"/>
          <p:nvPr/>
        </p:nvSpPr>
        <p:spPr>
          <a:xfrm>
            <a:off x="1257406" y="9113519"/>
            <a:ext cx="3846165" cy="73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1"/>
              </a:lnSpc>
            </a:pPr>
            <a:r>
              <a:rPr lang="en-US" sz="2520">
                <a:solidFill>
                  <a:srgbClr val="F3F6F7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JORNADA CIENTÍFICA</a:t>
            </a:r>
          </a:p>
          <a:p>
            <a:pPr algn="l">
              <a:lnSpc>
                <a:spcPts val="2991"/>
              </a:lnSpc>
            </a:pPr>
            <a:r>
              <a:rPr lang="en-US" sz="2520">
                <a:solidFill>
                  <a:srgbClr val="F3F6F7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DE ESTUDIANTES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39C418-C108-2F27-F317-94C8E1356C7D}"/>
              </a:ext>
            </a:extLst>
          </p:cNvPr>
          <p:cNvSpPr txBox="1"/>
          <p:nvPr/>
        </p:nvSpPr>
        <p:spPr>
          <a:xfrm>
            <a:off x="-533400" y="3356430"/>
            <a:ext cx="18288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800" dirty="0">
                <a:latin typeface="Arial Black" panose="020B0A04020102020204" pitchFamily="34" charset="0"/>
              </a:rPr>
              <a:t> GRACIAS</a:t>
            </a:r>
            <a:endParaRPr lang="es-PE" sz="13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20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AEBFD5D-F554-B43D-D76E-6C965BDC4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63"/>
            <a:ext cx="18275639" cy="1029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5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45649" y="8687132"/>
            <a:ext cx="1004590" cy="48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2875" spc="120">
                <a:solidFill>
                  <a:srgbClr val="01A8F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XIV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57406" y="9113519"/>
            <a:ext cx="3846165" cy="73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1"/>
              </a:lnSpc>
            </a:pPr>
            <a:r>
              <a:rPr lang="en-US" sz="2520">
                <a:solidFill>
                  <a:srgbClr val="F3F6F7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JORNADA CIENTÍFICA</a:t>
            </a:r>
          </a:p>
          <a:p>
            <a:pPr algn="l">
              <a:lnSpc>
                <a:spcPts val="2991"/>
              </a:lnSpc>
            </a:pPr>
            <a:r>
              <a:rPr lang="en-US" sz="2520">
                <a:solidFill>
                  <a:srgbClr val="F3F6F7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DE ESTUDIANTES 2025</a:t>
            </a: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8479C6EE-7553-194A-2E77-074B15D6FE23}"/>
              </a:ext>
            </a:extLst>
          </p:cNvPr>
          <p:cNvSpPr txBox="1">
            <a:spLocks/>
          </p:cNvSpPr>
          <p:nvPr/>
        </p:nvSpPr>
        <p:spPr>
          <a:xfrm>
            <a:off x="457200" y="4859035"/>
            <a:ext cx="10515600" cy="1147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8000" dirty="0">
                <a:latin typeface="Arial Black" panose="020B0A04020102020204" pitchFamily="34" charset="0"/>
              </a:rPr>
              <a:t>TITULO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083F7A7A-A5BE-F55B-9A17-59AE835BB4F3}"/>
              </a:ext>
            </a:extLst>
          </p:cNvPr>
          <p:cNvSpPr txBox="1">
            <a:spLocks/>
          </p:cNvSpPr>
          <p:nvPr/>
        </p:nvSpPr>
        <p:spPr>
          <a:xfrm>
            <a:off x="4267200" y="6924896"/>
            <a:ext cx="8003359" cy="15001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b="1" dirty="0">
                <a:solidFill>
                  <a:schemeClr val="bg1">
                    <a:lumMod val="50000"/>
                  </a:schemeClr>
                </a:solidFill>
              </a:rPr>
              <a:t>Nombre y apellido de Ponentes: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132A8-003F-D74D-651D-4F76B7EBC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EFD01A8-023A-C002-92E1-6F3A4493C78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A222D61-0497-8F17-680B-7158D4B8D94F}"/>
              </a:ext>
            </a:extLst>
          </p:cNvPr>
          <p:cNvSpPr txBox="1"/>
          <p:nvPr/>
        </p:nvSpPr>
        <p:spPr>
          <a:xfrm>
            <a:off x="1245649" y="8687132"/>
            <a:ext cx="1004590" cy="48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2875" spc="120">
                <a:solidFill>
                  <a:srgbClr val="01A8F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XIV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5FC55B9-D9E5-F64A-EC2C-1D546E90162A}"/>
              </a:ext>
            </a:extLst>
          </p:cNvPr>
          <p:cNvSpPr txBox="1"/>
          <p:nvPr/>
        </p:nvSpPr>
        <p:spPr>
          <a:xfrm>
            <a:off x="1257406" y="9113519"/>
            <a:ext cx="3846165" cy="73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1"/>
              </a:lnSpc>
            </a:pPr>
            <a:r>
              <a:rPr lang="en-US" sz="2520">
                <a:solidFill>
                  <a:srgbClr val="F3F6F7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JORNADA CIENTÍFICA</a:t>
            </a:r>
          </a:p>
          <a:p>
            <a:pPr algn="l">
              <a:lnSpc>
                <a:spcPts val="2991"/>
              </a:lnSpc>
            </a:pPr>
            <a:r>
              <a:rPr lang="en-US" sz="2520">
                <a:solidFill>
                  <a:srgbClr val="F3F6F7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DE ESTUDIANTES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70C87D0-B284-067B-9E4C-ACA5BB0BA252}"/>
              </a:ext>
            </a:extLst>
          </p:cNvPr>
          <p:cNvSpPr txBox="1"/>
          <p:nvPr/>
        </p:nvSpPr>
        <p:spPr>
          <a:xfrm>
            <a:off x="0" y="326102"/>
            <a:ext cx="1828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>
                <a:latin typeface="Arial Black" panose="020B0A04020102020204" pitchFamily="34" charset="0"/>
              </a:rPr>
              <a:t>INTRODUCCIÓN</a:t>
            </a:r>
            <a:endParaRPr lang="es-PE" sz="7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6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80804-6132-1BC2-E73D-E0A598775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0AD8725-35B8-3118-45EE-5304703007D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7F94CFC-9B66-298A-6295-61802323C4B3}"/>
              </a:ext>
            </a:extLst>
          </p:cNvPr>
          <p:cNvSpPr txBox="1"/>
          <p:nvPr/>
        </p:nvSpPr>
        <p:spPr>
          <a:xfrm>
            <a:off x="1245649" y="8687132"/>
            <a:ext cx="1004590" cy="48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2875" spc="120">
                <a:solidFill>
                  <a:srgbClr val="01A8F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XIV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6D97A4A-AC51-7BCB-0FAC-195FCEE04113}"/>
              </a:ext>
            </a:extLst>
          </p:cNvPr>
          <p:cNvSpPr txBox="1"/>
          <p:nvPr/>
        </p:nvSpPr>
        <p:spPr>
          <a:xfrm>
            <a:off x="1257406" y="9113519"/>
            <a:ext cx="3846165" cy="73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1"/>
              </a:lnSpc>
            </a:pPr>
            <a:r>
              <a:rPr lang="en-US" sz="2520">
                <a:solidFill>
                  <a:srgbClr val="F3F6F7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JORNADA CIENTÍFICA</a:t>
            </a:r>
          </a:p>
          <a:p>
            <a:pPr algn="l">
              <a:lnSpc>
                <a:spcPts val="2991"/>
              </a:lnSpc>
            </a:pPr>
            <a:r>
              <a:rPr lang="en-US" sz="2520">
                <a:solidFill>
                  <a:srgbClr val="F3F6F7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DE ESTUDIANTES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A6384A-0297-172B-426E-F18914090542}"/>
              </a:ext>
            </a:extLst>
          </p:cNvPr>
          <p:cNvSpPr txBox="1"/>
          <p:nvPr/>
        </p:nvSpPr>
        <p:spPr>
          <a:xfrm>
            <a:off x="0" y="326102"/>
            <a:ext cx="1828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Arial Black" panose="020B0A04020102020204" pitchFamily="34" charset="0"/>
              </a:rPr>
              <a:t>D</a:t>
            </a:r>
            <a:r>
              <a:rPr lang="es-PE" sz="6600" b="1" dirty="0">
                <a:latin typeface="Arial Black" panose="020B0A04020102020204" pitchFamily="34" charset="0"/>
              </a:rPr>
              <a:t>ATOS GENERALES</a:t>
            </a:r>
          </a:p>
        </p:txBody>
      </p:sp>
    </p:spTree>
    <p:extLst>
      <p:ext uri="{BB962C8B-B14F-4D97-AF65-F5344CB8AC3E}">
        <p14:creationId xmlns:p14="http://schemas.microsoft.com/office/powerpoint/2010/main" val="145271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3DE64-201D-E41A-ACDF-1B30C5EC7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43DB396-B5AA-05C9-7B03-08196EF3503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5A14669-C051-043A-EE23-466051635F2F}"/>
              </a:ext>
            </a:extLst>
          </p:cNvPr>
          <p:cNvSpPr txBox="1"/>
          <p:nvPr/>
        </p:nvSpPr>
        <p:spPr>
          <a:xfrm>
            <a:off x="1245649" y="8687132"/>
            <a:ext cx="1004590" cy="48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2875" spc="120">
                <a:solidFill>
                  <a:srgbClr val="01A8F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XIV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71DE145-BF6D-99D9-0638-1CE5E71AAA38}"/>
              </a:ext>
            </a:extLst>
          </p:cNvPr>
          <p:cNvSpPr txBox="1"/>
          <p:nvPr/>
        </p:nvSpPr>
        <p:spPr>
          <a:xfrm>
            <a:off x="1257406" y="9113519"/>
            <a:ext cx="3846165" cy="73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1"/>
              </a:lnSpc>
            </a:pPr>
            <a:r>
              <a:rPr lang="en-US" sz="2520">
                <a:solidFill>
                  <a:srgbClr val="F3F6F7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JORNADA CIENTÍFICA</a:t>
            </a:r>
          </a:p>
          <a:p>
            <a:pPr algn="l">
              <a:lnSpc>
                <a:spcPts val="2991"/>
              </a:lnSpc>
            </a:pPr>
            <a:r>
              <a:rPr lang="en-US" sz="2520">
                <a:solidFill>
                  <a:srgbClr val="F3F6F7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DE ESTUDIANTES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40D7E2-53D8-89F2-D2DB-4CE9B7B5CCAD}"/>
              </a:ext>
            </a:extLst>
          </p:cNvPr>
          <p:cNvSpPr txBox="1"/>
          <p:nvPr/>
        </p:nvSpPr>
        <p:spPr>
          <a:xfrm>
            <a:off x="0" y="326102"/>
            <a:ext cx="1828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Arial Black" panose="020B0A04020102020204" pitchFamily="34" charset="0"/>
              </a:rPr>
              <a:t>M</a:t>
            </a:r>
            <a:r>
              <a:rPr lang="es-PE" sz="6600" b="1" dirty="0">
                <a:latin typeface="Arial Black" panose="020B0A04020102020204" pitchFamily="34" charset="0"/>
              </a:rPr>
              <a:t>OTIVO DE INGRESO</a:t>
            </a:r>
          </a:p>
        </p:txBody>
      </p:sp>
    </p:spTree>
    <p:extLst>
      <p:ext uri="{BB962C8B-B14F-4D97-AF65-F5344CB8AC3E}">
        <p14:creationId xmlns:p14="http://schemas.microsoft.com/office/powerpoint/2010/main" val="17186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1E430-D46C-C628-56B0-0D15163A7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B8C79C1-C52B-27F1-3218-8A1A102799E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CFF98B8-AABA-768A-09EE-1307F8A19650}"/>
              </a:ext>
            </a:extLst>
          </p:cNvPr>
          <p:cNvSpPr txBox="1"/>
          <p:nvPr/>
        </p:nvSpPr>
        <p:spPr>
          <a:xfrm>
            <a:off x="1245649" y="8687132"/>
            <a:ext cx="1004590" cy="48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2875" spc="120">
                <a:solidFill>
                  <a:srgbClr val="01A8F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XIV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8F0ABCE-8E11-3B84-9415-94D1A8B9BDD9}"/>
              </a:ext>
            </a:extLst>
          </p:cNvPr>
          <p:cNvSpPr txBox="1"/>
          <p:nvPr/>
        </p:nvSpPr>
        <p:spPr>
          <a:xfrm>
            <a:off x="1257406" y="9113519"/>
            <a:ext cx="3846165" cy="73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1"/>
              </a:lnSpc>
            </a:pPr>
            <a:r>
              <a:rPr lang="en-US" sz="2520">
                <a:solidFill>
                  <a:srgbClr val="F3F6F7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JORNADA CIENTÍFICA</a:t>
            </a:r>
          </a:p>
          <a:p>
            <a:pPr algn="l">
              <a:lnSpc>
                <a:spcPts val="2991"/>
              </a:lnSpc>
            </a:pPr>
            <a:r>
              <a:rPr lang="en-US" sz="2520">
                <a:solidFill>
                  <a:srgbClr val="F3F6F7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DE ESTUDIANTES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1B47C19-A367-4D49-96F8-529A28AF1E05}"/>
              </a:ext>
            </a:extLst>
          </p:cNvPr>
          <p:cNvSpPr txBox="1"/>
          <p:nvPr/>
        </p:nvSpPr>
        <p:spPr>
          <a:xfrm>
            <a:off x="0" y="326102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>
                <a:latin typeface="Arial Black" panose="020B0A04020102020204" pitchFamily="34" charset="0"/>
              </a:rPr>
              <a:t>SITUACIÓN PROBLEMATICA</a:t>
            </a:r>
            <a:endParaRPr lang="es-PE" sz="6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0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1A65A-AC19-07F7-5D76-FE16DA649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F63ED03-B6EF-3889-CE63-F7003986643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03487D8-A108-CF67-B8A3-E4517A4F6653}"/>
              </a:ext>
            </a:extLst>
          </p:cNvPr>
          <p:cNvSpPr txBox="1"/>
          <p:nvPr/>
        </p:nvSpPr>
        <p:spPr>
          <a:xfrm>
            <a:off x="1245649" y="8687132"/>
            <a:ext cx="1004590" cy="48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2875" spc="120">
                <a:solidFill>
                  <a:srgbClr val="01A8F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XIV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0604651-3BA4-57FF-218A-F2231504C688}"/>
              </a:ext>
            </a:extLst>
          </p:cNvPr>
          <p:cNvSpPr txBox="1"/>
          <p:nvPr/>
        </p:nvSpPr>
        <p:spPr>
          <a:xfrm>
            <a:off x="1257406" y="9113519"/>
            <a:ext cx="3846165" cy="73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1"/>
              </a:lnSpc>
            </a:pPr>
            <a:r>
              <a:rPr lang="en-US" sz="2520">
                <a:solidFill>
                  <a:srgbClr val="F3F6F7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JORNADA CIENTÍFICA</a:t>
            </a:r>
          </a:p>
          <a:p>
            <a:pPr algn="l">
              <a:lnSpc>
                <a:spcPts val="2991"/>
              </a:lnSpc>
            </a:pPr>
            <a:r>
              <a:rPr lang="en-US" sz="2520">
                <a:solidFill>
                  <a:srgbClr val="F3F6F7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DE ESTUDIANTES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ED0E8F-BF28-21DB-8B54-E5B730FA37B3}"/>
              </a:ext>
            </a:extLst>
          </p:cNvPr>
          <p:cNvSpPr txBox="1"/>
          <p:nvPr/>
        </p:nvSpPr>
        <p:spPr>
          <a:xfrm>
            <a:off x="0" y="326102"/>
            <a:ext cx="1828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PE" sz="5400" b="1" dirty="0">
                <a:solidFill>
                  <a:prstClr val="black"/>
                </a:solidFill>
                <a:latin typeface="Arial Black" panose="020B0A04020102020204" pitchFamily="34" charset="0"/>
              </a:rPr>
              <a:t>VALORACIÓN POR PATRONES        FUNCIONALES SIGNIFICATIVOS</a:t>
            </a:r>
          </a:p>
        </p:txBody>
      </p:sp>
    </p:spTree>
    <p:extLst>
      <p:ext uri="{BB962C8B-B14F-4D97-AF65-F5344CB8AC3E}">
        <p14:creationId xmlns:p14="http://schemas.microsoft.com/office/powerpoint/2010/main" val="372426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43869-3C11-9241-1706-88270A4C1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FAF9A9E-0B0F-6721-1052-B9C02D7031D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BE555B4-7979-5869-126E-FC547F0606EA}"/>
              </a:ext>
            </a:extLst>
          </p:cNvPr>
          <p:cNvSpPr txBox="1"/>
          <p:nvPr/>
        </p:nvSpPr>
        <p:spPr>
          <a:xfrm>
            <a:off x="1245649" y="8687132"/>
            <a:ext cx="1004590" cy="48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2875" spc="120">
                <a:solidFill>
                  <a:srgbClr val="01A8F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XIV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241A665-0ACE-A3E2-46BB-B5BDE78BC67C}"/>
              </a:ext>
            </a:extLst>
          </p:cNvPr>
          <p:cNvSpPr txBox="1"/>
          <p:nvPr/>
        </p:nvSpPr>
        <p:spPr>
          <a:xfrm>
            <a:off x="1257406" y="9113519"/>
            <a:ext cx="3846165" cy="73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1"/>
              </a:lnSpc>
            </a:pPr>
            <a:r>
              <a:rPr lang="en-US" sz="2520">
                <a:solidFill>
                  <a:srgbClr val="F3F6F7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JORNADA CIENTÍFICA</a:t>
            </a:r>
          </a:p>
          <a:p>
            <a:pPr algn="l">
              <a:lnSpc>
                <a:spcPts val="2991"/>
              </a:lnSpc>
            </a:pPr>
            <a:r>
              <a:rPr lang="en-US" sz="2520">
                <a:solidFill>
                  <a:srgbClr val="F3F6F7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DE ESTUDIANTES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E1E97C-752F-ED5F-09F1-F8B2B939131D}"/>
              </a:ext>
            </a:extLst>
          </p:cNvPr>
          <p:cNvSpPr txBox="1"/>
          <p:nvPr/>
        </p:nvSpPr>
        <p:spPr>
          <a:xfrm>
            <a:off x="0" y="326102"/>
            <a:ext cx="1828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PE" sz="5400" b="1" dirty="0">
                <a:solidFill>
                  <a:prstClr val="black"/>
                </a:solidFill>
                <a:latin typeface="Arial Black" panose="020B0A04020102020204" pitchFamily="34" charset="0"/>
              </a:rPr>
              <a:t>VALORACIÓN POR PATRONES        FUNCIONALES SIGNIFICATIVOS</a:t>
            </a:r>
          </a:p>
        </p:txBody>
      </p:sp>
    </p:spTree>
    <p:extLst>
      <p:ext uri="{BB962C8B-B14F-4D97-AF65-F5344CB8AC3E}">
        <p14:creationId xmlns:p14="http://schemas.microsoft.com/office/powerpoint/2010/main" val="3149116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B17CE-19A3-CB77-1F35-90BBDB3F8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D2EBB3-3B49-A9B7-DDF0-DDEAB1D47BC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DA2FB40-37D5-B904-638B-9ECEEEA0E936}"/>
              </a:ext>
            </a:extLst>
          </p:cNvPr>
          <p:cNvSpPr txBox="1"/>
          <p:nvPr/>
        </p:nvSpPr>
        <p:spPr>
          <a:xfrm>
            <a:off x="1245649" y="8687132"/>
            <a:ext cx="1004590" cy="48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2875" spc="120">
                <a:solidFill>
                  <a:srgbClr val="01A8F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XIV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F19CCFB-8C77-71E9-94A5-B57B26937977}"/>
              </a:ext>
            </a:extLst>
          </p:cNvPr>
          <p:cNvSpPr txBox="1"/>
          <p:nvPr/>
        </p:nvSpPr>
        <p:spPr>
          <a:xfrm>
            <a:off x="1257406" y="9113519"/>
            <a:ext cx="3846165" cy="73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1"/>
              </a:lnSpc>
            </a:pPr>
            <a:r>
              <a:rPr lang="en-US" sz="2520">
                <a:solidFill>
                  <a:srgbClr val="F3F6F7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JORNADA CIENTÍFICA</a:t>
            </a:r>
          </a:p>
          <a:p>
            <a:pPr algn="l">
              <a:lnSpc>
                <a:spcPts val="2991"/>
              </a:lnSpc>
            </a:pPr>
            <a:r>
              <a:rPr lang="en-US" sz="2520">
                <a:solidFill>
                  <a:srgbClr val="F3F6F7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DE ESTUDIANTES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A7A094-4A2D-8E31-4508-AF9636487656}"/>
              </a:ext>
            </a:extLst>
          </p:cNvPr>
          <p:cNvSpPr txBox="1"/>
          <p:nvPr/>
        </p:nvSpPr>
        <p:spPr>
          <a:xfrm>
            <a:off x="0" y="326102"/>
            <a:ext cx="182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>
                <a:latin typeface="Arial Black" panose="020B0A04020102020204" pitchFamily="34" charset="0"/>
              </a:rPr>
              <a:t>DIAGNÓSTICO DE ENFERMERIA</a:t>
            </a:r>
            <a:endParaRPr lang="es-PE" sz="4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49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151</Words>
  <Application>Microsoft Office PowerPoint</Application>
  <PresentationFormat>Personalizado</PresentationFormat>
  <Paragraphs>57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Montserrat Extra-Bold</vt:lpstr>
      <vt:lpstr>Calibri</vt:lpstr>
      <vt:lpstr>Arial</vt:lpstr>
      <vt:lpstr>League Spartan</vt:lpstr>
      <vt:lpstr>Arial Black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XIV JORNADA CIENTÍFICA DE ESTUDIANTES "Desafíos y oportunidades para el desarrollo de la investigación en Ciencias de la Salud"</dc:title>
  <dc:creator>ASUS</dc:creator>
  <cp:lastModifiedBy>yuencondori</cp:lastModifiedBy>
  <cp:revision>2</cp:revision>
  <dcterms:created xsi:type="dcterms:W3CDTF">2006-08-16T00:00:00Z</dcterms:created>
  <dcterms:modified xsi:type="dcterms:W3CDTF">2025-06-03T21:56:03Z</dcterms:modified>
  <dc:identifier>DAGpVW0nu7U</dc:identifier>
</cp:coreProperties>
</file>