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36" r:id="rId2"/>
    <p:sldId id="438" r:id="rId3"/>
    <p:sldId id="439" r:id="rId4"/>
    <p:sldId id="440" r:id="rId5"/>
    <p:sldId id="442" r:id="rId6"/>
    <p:sldId id="443" r:id="rId7"/>
    <p:sldId id="444" r:id="rId8"/>
    <p:sldId id="447" r:id="rId9"/>
    <p:sldId id="445" r:id="rId10"/>
    <p:sldId id="441" r:id="rId1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644"/>
    <a:srgbClr val="ECC35E"/>
    <a:srgbClr val="E9BA45"/>
    <a:srgbClr val="E5AE23"/>
    <a:srgbClr val="EAB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7" d="100"/>
          <a:sy n="87" d="100"/>
        </p:scale>
        <p:origin x="346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81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da Sapillado Condori" userId="cf4068bebfcfe188" providerId="LiveId" clId="{42FCCFB2-D522-4CFB-A27A-9215B1DF231C}"/>
    <pc:docChg chg="undo custSel addSld delSld modSld modMainMaster">
      <pc:chgData name="Gilda Sapillado Condori" userId="cf4068bebfcfe188" providerId="LiveId" clId="{42FCCFB2-D522-4CFB-A27A-9215B1DF231C}" dt="2023-09-25T20:51:10.796" v="99" actId="478"/>
      <pc:docMkLst>
        <pc:docMk/>
      </pc:docMkLst>
      <pc:sldChg chg="modSp add del mod setBg">
        <pc:chgData name="Gilda Sapillado Condori" userId="cf4068bebfcfe188" providerId="LiveId" clId="{42FCCFB2-D522-4CFB-A27A-9215B1DF231C}" dt="2023-09-25T20:49:13.695" v="61"/>
        <pc:sldMkLst>
          <pc:docMk/>
          <pc:sldMk cId="0" sldId="256"/>
        </pc:sldMkLst>
      </pc:sldChg>
      <pc:sldChg chg="addSp delSp modSp mod">
        <pc:chgData name="Gilda Sapillado Condori" userId="cf4068bebfcfe188" providerId="LiveId" clId="{42FCCFB2-D522-4CFB-A27A-9215B1DF231C}" dt="2023-09-25T20:51:10.796" v="99" actId="478"/>
        <pc:sldMkLst>
          <pc:docMk/>
          <pc:sldMk cId="1837740998" sldId="436"/>
        </pc:sldMkLst>
      </pc:sldChg>
      <pc:sldMasterChg chg="modSldLayout">
        <pc:chgData name="Gilda Sapillado Condori" userId="cf4068bebfcfe188" providerId="LiveId" clId="{42FCCFB2-D522-4CFB-A27A-9215B1DF231C}" dt="2023-09-25T20:50:50.252" v="98" actId="20577"/>
        <pc:sldMasterMkLst>
          <pc:docMk/>
          <pc:sldMasterMk cId="2657666681" sldId="2147483660"/>
        </pc:sldMasterMkLst>
        <pc:sldLayoutChg chg="modSp mod">
          <pc:chgData name="Gilda Sapillado Condori" userId="cf4068bebfcfe188" providerId="LiveId" clId="{42FCCFB2-D522-4CFB-A27A-9215B1DF231C}" dt="2023-09-25T20:50:50.252" v="98" actId="20577"/>
          <pc:sldLayoutMkLst>
            <pc:docMk/>
            <pc:sldMasterMk cId="2657666681" sldId="2147483660"/>
            <pc:sldLayoutMk cId="2463105983" sldId="2147483661"/>
          </pc:sldLayoutMkLst>
        </pc:sldLayoutChg>
      </pc:sldMasterChg>
    </pc:docChg>
  </pc:docChgLst>
  <pc:docChgLst>
    <pc:chgData name="Gilda Sapillado Condori" userId="cf4068bebfcfe188" providerId="LiveId" clId="{AB6208E0-E938-4CC8-9926-76DD27CFF63D}"/>
    <pc:docChg chg="modSld">
      <pc:chgData name="Gilda Sapillado Condori" userId="cf4068bebfcfe188" providerId="LiveId" clId="{AB6208E0-E938-4CC8-9926-76DD27CFF63D}" dt="2025-06-17T05:05:09.909" v="28" actId="20577"/>
      <pc:docMkLst>
        <pc:docMk/>
      </pc:docMkLst>
      <pc:sldChg chg="modSp mod">
        <pc:chgData name="Gilda Sapillado Condori" userId="cf4068bebfcfe188" providerId="LiveId" clId="{AB6208E0-E938-4CC8-9926-76DD27CFF63D}" dt="2025-06-17T05:05:09.909" v="28" actId="20577"/>
        <pc:sldMkLst>
          <pc:docMk/>
          <pc:sldMk cId="1837740998" sldId="436"/>
        </pc:sldMkLst>
        <pc:spChg chg="mod">
          <ac:chgData name="Gilda Sapillado Condori" userId="cf4068bebfcfe188" providerId="LiveId" clId="{AB6208E0-E938-4CC8-9926-76DD27CFF63D}" dt="2025-06-17T05:05:09.909" v="28" actId="20577"/>
          <ac:spMkLst>
            <pc:docMk/>
            <pc:sldMk cId="1837740998" sldId="436"/>
            <ac:spMk id="2" creationId="{E1540B71-0816-4C98-9123-E7BD3806AA1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A49418BE-5C03-41C4-98B8-E82389A373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E338994-D5EE-4C9C-B8F8-2E0691881F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B8DDD-E1C5-4BC9-89C0-6A342EE31ED0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5115A7-A5DA-4134-A5F0-02BF388E6C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B2B305-409E-477C-8207-D094AC434B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4FE2A-69C9-4572-B87B-A815CAD4246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313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01F00-AF4B-44DC-8E4F-963F4DEBEF69}" type="datetimeFigureOut">
              <a:rPr lang="pt-BR" smtClean="0"/>
              <a:t>17/06/2025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C4FBB-4E3A-40ED-A411-7D6F7D6A6D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53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>
            <a:extLst>
              <a:ext uri="{FF2B5EF4-FFF2-40B4-BE49-F238E27FC236}">
                <a16:creationId xmlns:a16="http://schemas.microsoft.com/office/drawing/2014/main" id="{5541B323-3A25-4E68-B164-D3C4CE2FA6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0629"/>
            <a:ext cx="12192000" cy="698862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CF6AA0C6-049C-4BFF-B2FB-56D4ECD894B1}"/>
              </a:ext>
            </a:extLst>
          </p:cNvPr>
          <p:cNvSpPr txBox="1"/>
          <p:nvPr userDrawn="1"/>
        </p:nvSpPr>
        <p:spPr>
          <a:xfrm>
            <a:off x="3220811" y="6403913"/>
            <a:ext cx="62130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600" b="0" i="0" u="none" strike="noStrike" dirty="0">
                <a:solidFill>
                  <a:srgbClr val="7F7F7F"/>
                </a:solidFill>
                <a:effectLst/>
                <a:latin typeface="Calibri" panose="020F0502020204030204" pitchFamily="34" charset="0"/>
              </a:rPr>
              <a:t>EP. INGENIERIA AMBIENTAL </a:t>
            </a:r>
            <a:r>
              <a:rPr lang="es-PE" sz="1600" b="0" i="0" dirty="0">
                <a:solidFill>
                  <a:srgbClr val="7F7F7F"/>
                </a:solidFill>
                <a:effectLst/>
                <a:latin typeface="Calibri" panose="020F0502020204030204" pitchFamily="34" charset="0"/>
              </a:rPr>
              <a:t>​</a:t>
            </a:r>
            <a:endParaRPr lang="es-PE" sz="1600" dirty="0"/>
          </a:p>
        </p:txBody>
      </p:sp>
    </p:spTree>
    <p:extLst>
      <p:ext uri="{BB962C8B-B14F-4D97-AF65-F5344CB8AC3E}">
        <p14:creationId xmlns:p14="http://schemas.microsoft.com/office/powerpoint/2010/main" val="2463105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16929-6351-4B0B-AA7E-31C5636AA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B9D254F-E98D-484A-9B64-0A5DCAB104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FF3935-39ED-4870-B645-2640A0DB5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B297B8-602E-4062-921F-8EC63C3C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A73BEC-755A-45D2-860A-8ECBB7523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FCE058-E76D-41D8-9A0E-6AFDF5EAE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507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3EE19-98DD-4946-A412-643268D5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D46CB7-AA23-4DE0-9A96-DE08A3CA6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3D7DB9-FE98-4523-B905-6820A6D50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C88E0C-FE3F-46A2-A376-E057D45C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B47A4C-D4BA-492D-9465-1F682B8C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30148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A8CD03D-E7B3-4646-94F8-8765716AF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D0418E-0CBF-45BC-A99F-6E594ECDB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625D5C-008A-4816-9923-C6600EA4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156909-B587-4364-8AD5-98C33062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CC2FB-D1D4-4AC2-98E0-69E0252E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936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7CCB9-2933-4B8A-93A9-5CF049CEB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85464C-DE5A-4CA7-A71A-5E2280242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PE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0EFAEF-D078-4524-A235-07AB99D9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329543" cy="365125"/>
          </a:xfrm>
        </p:spPr>
        <p:txBody>
          <a:bodyPr/>
          <a:lstStyle/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99933B-C2C7-4620-88AE-ED44209E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758043" cy="365125"/>
          </a:xfrm>
        </p:spPr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D025F9-4D88-41EE-8C28-A151A82A0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1643743" cy="365125"/>
          </a:xfrm>
        </p:spPr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A00D296-41BC-4448-A051-215E58A93F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3461656" cy="1038497"/>
          </a:xfrm>
          <a:prstGeom prst="rect">
            <a:avLst/>
          </a:prstGeom>
        </p:spPr>
      </p:pic>
      <p:pic>
        <p:nvPicPr>
          <p:cNvPr id="8" name="Picture 4" descr="Universidad Peruana Unión - UPeU">
            <a:extLst>
              <a:ext uri="{FF2B5EF4-FFF2-40B4-BE49-F238E27FC236}">
                <a16:creationId xmlns:a16="http://schemas.microsoft.com/office/drawing/2014/main" id="{5B92E0F4-377A-4D15-97D1-1B6DA819E1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111" y="5923191"/>
            <a:ext cx="3213889" cy="93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6410DEF4-9F00-4006-B151-6B5C45DD725E}"/>
              </a:ext>
            </a:extLst>
          </p:cNvPr>
          <p:cNvSpPr/>
          <p:nvPr userDrawn="1"/>
        </p:nvSpPr>
        <p:spPr>
          <a:xfrm>
            <a:off x="11593286" y="163286"/>
            <a:ext cx="440871" cy="4898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1893CC5-6893-4B7C-8141-4BF602F698B9}"/>
              </a:ext>
            </a:extLst>
          </p:cNvPr>
          <p:cNvSpPr/>
          <p:nvPr userDrawn="1"/>
        </p:nvSpPr>
        <p:spPr>
          <a:xfrm>
            <a:off x="11372850" y="326571"/>
            <a:ext cx="440871" cy="48985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997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02FAA-A922-42E7-B7A9-0C99D4F5B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584" y="943633"/>
            <a:ext cx="10314216" cy="747055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B884DF-8F90-42D1-9E2C-5D9BFE19E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584" y="1825625"/>
            <a:ext cx="10314216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51C8DF-0738-482F-9DE6-6AEDD3A9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5CDF7CA-E2F8-4A98-87DC-B40946F47CBC}"/>
              </a:ext>
            </a:extLst>
          </p:cNvPr>
          <p:cNvSpPr/>
          <p:nvPr userDrawn="1"/>
        </p:nvSpPr>
        <p:spPr>
          <a:xfrm>
            <a:off x="157843" y="293913"/>
            <a:ext cx="440871" cy="4898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BF7CFDE-9931-4AA9-9112-3E59E4CEC956}"/>
              </a:ext>
            </a:extLst>
          </p:cNvPr>
          <p:cNvSpPr/>
          <p:nvPr userDrawn="1"/>
        </p:nvSpPr>
        <p:spPr>
          <a:xfrm>
            <a:off x="378278" y="453776"/>
            <a:ext cx="440871" cy="48985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26E76ADD-9500-4EC9-B27B-4A0F9F87F6C0}"/>
              </a:ext>
            </a:extLst>
          </p:cNvPr>
          <p:cNvGrpSpPr/>
          <p:nvPr userDrawn="1"/>
        </p:nvGrpSpPr>
        <p:grpSpPr>
          <a:xfrm>
            <a:off x="-100" y="5811748"/>
            <a:ext cx="12192101" cy="1077174"/>
            <a:chOff x="-100" y="5811748"/>
            <a:chExt cx="12192101" cy="1077174"/>
          </a:xfrm>
        </p:grpSpPr>
        <p:sp>
          <p:nvSpPr>
            <p:cNvPr id="12" name="Google Shape;203;p28">
              <a:extLst>
                <a:ext uri="{FF2B5EF4-FFF2-40B4-BE49-F238E27FC236}">
                  <a16:creationId xmlns:a16="http://schemas.microsoft.com/office/drawing/2014/main" id="{BE3DA7F0-76DA-4F28-85D1-1B7C5284185E}"/>
                </a:ext>
              </a:extLst>
            </p:cNvPr>
            <p:cNvSpPr/>
            <p:nvPr userDrawn="1"/>
          </p:nvSpPr>
          <p:spPr>
            <a:xfrm rot="5400000">
              <a:off x="4343300" y="1719922"/>
              <a:ext cx="825600" cy="9512400"/>
            </a:xfrm>
            <a:prstGeom prst="rtTriangle">
              <a:avLst/>
            </a:prstGeom>
            <a:solidFill>
              <a:schemeClr val="accent4">
                <a:alpha val="9647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" name="Picture 4" descr="Universidad Peruana Unión - UPeU">
              <a:extLst>
                <a:ext uri="{FF2B5EF4-FFF2-40B4-BE49-F238E27FC236}">
                  <a16:creationId xmlns:a16="http://schemas.microsoft.com/office/drawing/2014/main" id="{57F82CBC-E348-49E4-88E9-25F61239765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843" y="6120616"/>
              <a:ext cx="2117271" cy="615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Google Shape;204;p28">
              <a:extLst>
                <a:ext uri="{FF2B5EF4-FFF2-40B4-BE49-F238E27FC236}">
                  <a16:creationId xmlns:a16="http://schemas.microsoft.com/office/drawing/2014/main" id="{C84B0609-E3A5-494F-8BBC-DCDEF0DAD588}"/>
                </a:ext>
              </a:extLst>
            </p:cNvPr>
            <p:cNvSpPr/>
            <p:nvPr userDrawn="1"/>
          </p:nvSpPr>
          <p:spPr>
            <a:xfrm rot="-5400000">
              <a:off x="5562601" y="249148"/>
              <a:ext cx="1066800" cy="12192000"/>
            </a:xfrm>
            <a:prstGeom prst="rtTriangle">
              <a:avLst/>
            </a:prstGeom>
            <a:solidFill>
              <a:srgbClr val="0032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697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2A25F-3762-4D2C-97D4-C68B22534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B5CD9D-5065-49FE-BBA1-3D60D5963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5C880A-6CFC-47D9-822D-54624B189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75084A-01CB-41AF-AB17-A72347AA5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5972CB-F89B-4048-8212-E017E112A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860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2B006-2B36-404A-A99F-D1C431E39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1137"/>
            <a:ext cx="10515600" cy="859551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5DF728-8368-4398-9CBF-C5E455E04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E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6303C3-D2B8-4237-AFA4-696A54C20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E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537153-22C0-4017-BDB6-6F672F4B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0B8298-5B2F-4721-A582-6E43DC722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2AB4C5-B864-4708-BE0F-1208457CD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DFBCBAF-5789-4A14-B261-303901CAD2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48800" y="55651"/>
            <a:ext cx="2743200" cy="82296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93D470EC-A845-452F-9E3D-E6C42E484DD6}"/>
              </a:ext>
            </a:extLst>
          </p:cNvPr>
          <p:cNvSpPr/>
          <p:nvPr userDrawn="1"/>
        </p:nvSpPr>
        <p:spPr>
          <a:xfrm>
            <a:off x="223272" y="293914"/>
            <a:ext cx="375442" cy="3773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80EF098-993B-466D-9E7C-E61718B3EADD}"/>
              </a:ext>
            </a:extLst>
          </p:cNvPr>
          <p:cNvSpPr/>
          <p:nvPr userDrawn="1"/>
        </p:nvSpPr>
        <p:spPr>
          <a:xfrm>
            <a:off x="443707" y="453777"/>
            <a:ext cx="375442" cy="3773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9388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475C5-1337-4D4A-9DC8-5D261C43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8E1B31-7E91-4447-BA88-0E5048BF0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09DE85-07DA-428F-A4B7-4CB9869CB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00E55D9-0D53-4C9A-87C3-E790C3359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6683971-EAF6-4DEE-9528-B14DF9CCB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7FE686-D717-44DC-81C6-F17BC2E47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F663CF9-1CDD-42A5-818B-22D4A5B1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E2E67E-1281-4B42-8E8E-3BBDEA69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561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D2F84-4FD4-404B-B7EF-214D8D694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7" y="789666"/>
            <a:ext cx="9601200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4255B30-8A7F-41F3-9ACF-13DCB2725E64}"/>
              </a:ext>
            </a:extLst>
          </p:cNvPr>
          <p:cNvSpPr/>
          <p:nvPr userDrawn="1"/>
        </p:nvSpPr>
        <p:spPr>
          <a:xfrm>
            <a:off x="157843" y="293913"/>
            <a:ext cx="440871" cy="4898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7C3B78-92FD-4598-8A06-442201ACDB61}"/>
              </a:ext>
            </a:extLst>
          </p:cNvPr>
          <p:cNvSpPr/>
          <p:nvPr userDrawn="1"/>
        </p:nvSpPr>
        <p:spPr>
          <a:xfrm>
            <a:off x="378278" y="453776"/>
            <a:ext cx="440871" cy="48985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4E3BFA9-6C26-4210-87D0-F377449F81D6}"/>
              </a:ext>
            </a:extLst>
          </p:cNvPr>
          <p:cNvGrpSpPr/>
          <p:nvPr userDrawn="1"/>
        </p:nvGrpSpPr>
        <p:grpSpPr>
          <a:xfrm>
            <a:off x="-100" y="5811748"/>
            <a:ext cx="12192101" cy="1077174"/>
            <a:chOff x="-100" y="5811748"/>
            <a:chExt cx="12192101" cy="1077174"/>
          </a:xfrm>
        </p:grpSpPr>
        <p:sp>
          <p:nvSpPr>
            <p:cNvPr id="11" name="Google Shape;203;p28">
              <a:extLst>
                <a:ext uri="{FF2B5EF4-FFF2-40B4-BE49-F238E27FC236}">
                  <a16:creationId xmlns:a16="http://schemas.microsoft.com/office/drawing/2014/main" id="{4C64D0F9-9039-4A8D-9B12-19C597B10FF8}"/>
                </a:ext>
              </a:extLst>
            </p:cNvPr>
            <p:cNvSpPr/>
            <p:nvPr userDrawn="1"/>
          </p:nvSpPr>
          <p:spPr>
            <a:xfrm rot="5400000">
              <a:off x="4343300" y="1719922"/>
              <a:ext cx="825600" cy="9512400"/>
            </a:xfrm>
            <a:prstGeom prst="rtTriangle">
              <a:avLst/>
            </a:prstGeom>
            <a:solidFill>
              <a:schemeClr val="accent4">
                <a:alpha val="9647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2" name="Picture 4" descr="Universidad Peruana Unión - UPeU">
              <a:extLst>
                <a:ext uri="{FF2B5EF4-FFF2-40B4-BE49-F238E27FC236}">
                  <a16:creationId xmlns:a16="http://schemas.microsoft.com/office/drawing/2014/main" id="{E176E6C6-D819-473A-88EC-55D2D3EE4AE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843" y="6120616"/>
              <a:ext cx="2117271" cy="615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Google Shape;204;p28">
              <a:extLst>
                <a:ext uri="{FF2B5EF4-FFF2-40B4-BE49-F238E27FC236}">
                  <a16:creationId xmlns:a16="http://schemas.microsoft.com/office/drawing/2014/main" id="{6376348F-5B94-47F4-86DC-D12EA9D9D6D5}"/>
                </a:ext>
              </a:extLst>
            </p:cNvPr>
            <p:cNvSpPr/>
            <p:nvPr userDrawn="1"/>
          </p:nvSpPr>
          <p:spPr>
            <a:xfrm rot="-5400000">
              <a:off x="5562601" y="249148"/>
              <a:ext cx="1066800" cy="12192000"/>
            </a:xfrm>
            <a:prstGeom prst="rtTriangle">
              <a:avLst/>
            </a:prstGeom>
            <a:solidFill>
              <a:srgbClr val="0032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730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1779B6D-8855-4875-BCCD-8FC913903372}"/>
              </a:ext>
            </a:extLst>
          </p:cNvPr>
          <p:cNvSpPr/>
          <p:nvPr userDrawn="1"/>
        </p:nvSpPr>
        <p:spPr>
          <a:xfrm>
            <a:off x="157843" y="293913"/>
            <a:ext cx="440871" cy="4898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6EFD309-9F8B-49DB-9137-6ED01CB26BF2}"/>
              </a:ext>
            </a:extLst>
          </p:cNvPr>
          <p:cNvSpPr/>
          <p:nvPr userDrawn="1"/>
        </p:nvSpPr>
        <p:spPr>
          <a:xfrm>
            <a:off x="378278" y="453776"/>
            <a:ext cx="440871" cy="48985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34EE419A-EB61-425D-973D-5610C77EB197}"/>
              </a:ext>
            </a:extLst>
          </p:cNvPr>
          <p:cNvGrpSpPr/>
          <p:nvPr userDrawn="1"/>
        </p:nvGrpSpPr>
        <p:grpSpPr>
          <a:xfrm>
            <a:off x="-100" y="5811748"/>
            <a:ext cx="12192101" cy="1077174"/>
            <a:chOff x="-100" y="5811748"/>
            <a:chExt cx="12192101" cy="1077174"/>
          </a:xfrm>
        </p:grpSpPr>
        <p:sp>
          <p:nvSpPr>
            <p:cNvPr id="10" name="Google Shape;203;p28">
              <a:extLst>
                <a:ext uri="{FF2B5EF4-FFF2-40B4-BE49-F238E27FC236}">
                  <a16:creationId xmlns:a16="http://schemas.microsoft.com/office/drawing/2014/main" id="{C7365212-8CD6-44F2-A1F1-634A8F811F86}"/>
                </a:ext>
              </a:extLst>
            </p:cNvPr>
            <p:cNvSpPr/>
            <p:nvPr userDrawn="1"/>
          </p:nvSpPr>
          <p:spPr>
            <a:xfrm rot="5400000">
              <a:off x="4343300" y="1719922"/>
              <a:ext cx="825600" cy="9512400"/>
            </a:xfrm>
            <a:prstGeom prst="rtTriangle">
              <a:avLst/>
            </a:prstGeom>
            <a:solidFill>
              <a:schemeClr val="accent4">
                <a:alpha val="9647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1" name="Picture 4" descr="Universidad Peruana Unión - UPeU">
              <a:extLst>
                <a:ext uri="{FF2B5EF4-FFF2-40B4-BE49-F238E27FC236}">
                  <a16:creationId xmlns:a16="http://schemas.microsoft.com/office/drawing/2014/main" id="{14C65784-BD5C-4955-A10A-CC9A52507B7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843" y="6120616"/>
              <a:ext cx="2117271" cy="615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Google Shape;204;p28">
              <a:extLst>
                <a:ext uri="{FF2B5EF4-FFF2-40B4-BE49-F238E27FC236}">
                  <a16:creationId xmlns:a16="http://schemas.microsoft.com/office/drawing/2014/main" id="{5BA0DBC7-963E-4469-AA07-D00D9117B6BE}"/>
                </a:ext>
              </a:extLst>
            </p:cNvPr>
            <p:cNvSpPr/>
            <p:nvPr userDrawn="1"/>
          </p:nvSpPr>
          <p:spPr>
            <a:xfrm rot="-5400000">
              <a:off x="5562601" y="249148"/>
              <a:ext cx="1066800" cy="12192000"/>
            </a:xfrm>
            <a:prstGeom prst="rtTriangle">
              <a:avLst/>
            </a:prstGeom>
            <a:solidFill>
              <a:srgbClr val="0032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244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B22C4-C412-43B1-8974-C491FA08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74F149-4583-4D84-8EEF-9C0A54156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13B3A5-10B5-4C3D-9D25-166F5BFDB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FED56-7D50-4D89-9370-7ACBD2A7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A1577F-F44A-4FC0-BE3B-013B7F818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85D5D3-BFD4-4026-A709-CF9153EF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836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0960E67-0935-4CF9-B33B-268C531C7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7B528C-7DFA-4BE2-997A-503BA386B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D13C7-333A-457E-B07C-430B8CB1C2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54220-4D8F-44D3-ADE5-84F483F26784}" type="datetimeFigureOut">
              <a:rPr lang="es-PE" smtClean="0"/>
              <a:t>17/06/2025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D5F55B-2C0C-475E-B813-C04998DF6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11F88E-A841-4114-9342-1C27B3AB9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2F85-2B1C-436B-A3E1-297628D66F4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5766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1540B71-0816-4C98-9123-E7BD3806AA1B}"/>
              </a:ext>
            </a:extLst>
          </p:cNvPr>
          <p:cNvSpPr txBox="1"/>
          <p:nvPr/>
        </p:nvSpPr>
        <p:spPr>
          <a:xfrm>
            <a:off x="760640" y="1382878"/>
            <a:ext cx="60987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4800" b="1" i="0" u="none" strike="noStrike" dirty="0">
                <a:solidFill>
                  <a:srgbClr val="003264"/>
                </a:solidFill>
                <a:effectLst/>
                <a:latin typeface="Arial" panose="020B0604020202020204" pitchFamily="34" charset="0"/>
              </a:rPr>
              <a:t>TITULO </a:t>
            </a:r>
            <a:r>
              <a:rPr lang="es-PE" sz="4800" b="1" i="0" u="none" strike="noStrike">
                <a:solidFill>
                  <a:srgbClr val="003264"/>
                </a:solidFill>
                <a:effectLst/>
                <a:latin typeface="Arial" panose="020B0604020202020204" pitchFamily="34" charset="0"/>
              </a:rPr>
              <a:t>DEL ARTÍCULO</a:t>
            </a: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0A73053-DB83-4523-B04B-9D9F4E1D44EC}"/>
              </a:ext>
            </a:extLst>
          </p:cNvPr>
          <p:cNvSpPr txBox="1"/>
          <p:nvPr/>
        </p:nvSpPr>
        <p:spPr>
          <a:xfrm>
            <a:off x="651783" y="5105790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12800" marR="0" lvl="0" indent="-8128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PE" sz="18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Nombre y Apellidos</a:t>
            </a:r>
          </a:p>
        </p:txBody>
      </p:sp>
    </p:spTree>
    <p:extLst>
      <p:ext uri="{BB962C8B-B14F-4D97-AF65-F5344CB8AC3E}">
        <p14:creationId xmlns:p14="http://schemas.microsoft.com/office/powerpoint/2010/main" val="1837740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27;p37">
            <a:extLst>
              <a:ext uri="{FF2B5EF4-FFF2-40B4-BE49-F238E27FC236}">
                <a16:creationId xmlns:a16="http://schemas.microsoft.com/office/drawing/2014/main" id="{AF07C57D-D655-4A08-9C46-BD1042353F67}"/>
              </a:ext>
            </a:extLst>
          </p:cNvPr>
          <p:cNvSpPr txBox="1"/>
          <p:nvPr/>
        </p:nvSpPr>
        <p:spPr>
          <a:xfrm>
            <a:off x="959696" y="2644050"/>
            <a:ext cx="97836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s-PE" sz="9000" b="1" i="0" u="none" strike="noStrike" cap="none" dirty="0">
                <a:solidFill>
                  <a:srgbClr val="04335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Gracias!!!</a:t>
            </a:r>
            <a:endParaRPr sz="9000" b="1" i="0" u="none" strike="noStrike" cap="none" dirty="0">
              <a:solidFill>
                <a:srgbClr val="04335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930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38B7C3A-B499-4861-BC1D-A29282173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Estado del arte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658459A-B776-4858-BCB9-11417ED44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3285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E8685-D869-4C8B-8949-51153B4F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Planteamiento del problema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02C741-2988-4588-B8E7-73E3DCF4E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1307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820E29-F655-4C3E-B95A-DAA8F16D8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Justificación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41F280-0544-4C04-9DE9-C736BF9F5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54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1FCDB6-603D-446F-9040-27BB58F05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EBF06A-FDEA-44BF-9CCA-D6FE52E61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593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EB9F4-3D72-4564-BF1A-CF42DBF47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Metodología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E25032-28FA-4826-9A2C-D8FFF593A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5982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6DDB9-87FA-4766-B1CF-1DC5E9D8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Resultados y discusiones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FAE698-5D55-4783-85D7-AFE404C0F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Resultado 1</a:t>
            </a:r>
          </a:p>
        </p:txBody>
      </p:sp>
    </p:spTree>
    <p:extLst>
      <p:ext uri="{BB962C8B-B14F-4D97-AF65-F5344CB8AC3E}">
        <p14:creationId xmlns:p14="http://schemas.microsoft.com/office/powerpoint/2010/main" val="78981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6DDB9-87FA-4766-B1CF-1DC5E9D8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FAE698-5D55-4783-85D7-AFE404C0F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Resultado 2</a:t>
            </a:r>
          </a:p>
        </p:txBody>
      </p:sp>
    </p:spTree>
    <p:extLst>
      <p:ext uri="{BB962C8B-B14F-4D97-AF65-F5344CB8AC3E}">
        <p14:creationId xmlns:p14="http://schemas.microsoft.com/office/powerpoint/2010/main" val="107146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65935-7FEE-415C-A1A7-44F73A9BA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BDB322-2997-4D9A-BAC7-609C2047E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7649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26</Words>
  <Application>Microsoft Office PowerPoint</Application>
  <PresentationFormat>Panorámica</PresentationFormat>
  <Paragraphs>13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1_Tema de Office</vt:lpstr>
      <vt:lpstr>Presentación de PowerPoint</vt:lpstr>
      <vt:lpstr>Estado del arte</vt:lpstr>
      <vt:lpstr>Planteamiento del problema</vt:lpstr>
      <vt:lpstr>Justificación</vt:lpstr>
      <vt:lpstr>Objetivos</vt:lpstr>
      <vt:lpstr>Metodología</vt:lpstr>
      <vt:lpstr>Resultados y discusiones</vt:lpstr>
      <vt:lpstr>Resultados</vt:lpstr>
      <vt:lpstr>Conclusiones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Equipo</dc:creator>
  <cp:lastModifiedBy>Gilda Sapillado Condori</cp:lastModifiedBy>
  <cp:revision>1</cp:revision>
  <dcterms:created xsi:type="dcterms:W3CDTF">2023-06-07T01:11:30Z</dcterms:created>
  <dcterms:modified xsi:type="dcterms:W3CDTF">2025-06-17T05:05:11Z</dcterms:modified>
</cp:coreProperties>
</file>