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ontserrat Bold" charset="1" panose="00000800000000000000"/>
      <p:regular r:id="rId20"/>
    </p:embeddedFont>
    <p:embeddedFont>
      <p:font typeface="Montserrat" charset="1" panose="00000500000000000000"/>
      <p:regular r:id="rId21"/>
    </p:embeddedFont>
    <p:embeddedFont>
      <p:font typeface="Alexandria Bold" charset="1" panose="00000000000000000000"/>
      <p:regular r:id="rId22"/>
    </p:embeddedFont>
    <p:embeddedFont>
      <p:font typeface="Alexandria" charset="1" panose="00000000000000000000"/>
      <p:regular r:id="rId23"/>
    </p:embeddedFont>
    <p:embeddedFont>
      <p:font typeface="Nunito Bold" charset="1" panose="00000000000000000000"/>
      <p:regular r:id="rId24"/>
    </p:embeddedFont>
    <p:embeddedFont>
      <p:font typeface="Nunito"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521033" y="-724705"/>
            <a:ext cx="13618198" cy="11736411"/>
          </a:xfrm>
          <a:custGeom>
            <a:avLst/>
            <a:gdLst/>
            <a:ahLst/>
            <a:cxnLst/>
            <a:rect r="r" b="b" t="t" l="l"/>
            <a:pathLst>
              <a:path h="11736411" w="13618198">
                <a:moveTo>
                  <a:pt x="13618198" y="0"/>
                </a:moveTo>
                <a:lnTo>
                  <a:pt x="0" y="0"/>
                </a:lnTo>
                <a:lnTo>
                  <a:pt x="0" y="11736410"/>
                </a:lnTo>
                <a:lnTo>
                  <a:pt x="13618198" y="11736410"/>
                </a:lnTo>
                <a:lnTo>
                  <a:pt x="13618198" y="0"/>
                </a:lnTo>
                <a:close/>
              </a:path>
            </a:pathLst>
          </a:custGeom>
          <a:blipFill>
            <a:blip r:embed="rId2">
              <a:alphaModFix amt="14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446368" y="0"/>
            <a:ext cx="7841632" cy="10287000"/>
            <a:chOff x="0" y="0"/>
            <a:chExt cx="10455510" cy="13716000"/>
          </a:xfrm>
        </p:grpSpPr>
        <p:pic>
          <p:nvPicPr>
            <p:cNvPr name="Picture 4" id="4"/>
            <p:cNvPicPr>
              <a:picLocks noChangeAspect="true"/>
            </p:cNvPicPr>
            <p:nvPr/>
          </p:nvPicPr>
          <p:blipFill>
            <a:blip r:embed="rId4"/>
            <a:srcRect l="0" t="6217" r="0" b="6217"/>
            <a:stretch>
              <a:fillRect/>
            </a:stretch>
          </p:blipFill>
          <p:spPr>
            <a:xfrm flipH="true" flipV="false">
              <a:off x="0" y="0"/>
              <a:ext cx="10455510" cy="13716000"/>
            </a:xfrm>
            <a:prstGeom prst="rect">
              <a:avLst/>
            </a:prstGeom>
          </p:spPr>
        </p:pic>
      </p:grpSp>
      <p:grpSp>
        <p:nvGrpSpPr>
          <p:cNvPr name="Group 5" id="5"/>
          <p:cNvGrpSpPr/>
          <p:nvPr/>
        </p:nvGrpSpPr>
        <p:grpSpPr>
          <a:xfrm rot="10030226">
            <a:off x="16339385" y="-2158779"/>
            <a:ext cx="2755803" cy="8055514"/>
            <a:chOff x="0" y="0"/>
            <a:chExt cx="725808" cy="2121617"/>
          </a:xfrm>
        </p:grpSpPr>
        <p:sp>
          <p:nvSpPr>
            <p:cNvPr name="Freeform 6" id="6"/>
            <p:cNvSpPr/>
            <p:nvPr/>
          </p:nvSpPr>
          <p:spPr>
            <a:xfrm flipH="false" flipV="false" rot="0">
              <a:off x="0" y="0"/>
              <a:ext cx="725808" cy="2121617"/>
            </a:xfrm>
            <a:custGeom>
              <a:avLst/>
              <a:gdLst/>
              <a:ahLst/>
              <a:cxnLst/>
              <a:rect r="r" b="b" t="t" l="l"/>
              <a:pathLst>
                <a:path h="2121617" w="725808">
                  <a:moveTo>
                    <a:pt x="0" y="0"/>
                  </a:moveTo>
                  <a:lnTo>
                    <a:pt x="725808" y="0"/>
                  </a:lnTo>
                  <a:lnTo>
                    <a:pt x="725808" y="2121617"/>
                  </a:lnTo>
                  <a:lnTo>
                    <a:pt x="0" y="2121617"/>
                  </a:lnTo>
                  <a:close/>
                </a:path>
              </a:pathLst>
            </a:custGeom>
            <a:solidFill>
              <a:srgbClr val="003264"/>
            </a:solidFill>
          </p:spPr>
        </p:sp>
        <p:sp>
          <p:nvSpPr>
            <p:cNvPr name="TextBox 7" id="7"/>
            <p:cNvSpPr txBox="true"/>
            <p:nvPr/>
          </p:nvSpPr>
          <p:spPr>
            <a:xfrm>
              <a:off x="0" y="47625"/>
              <a:ext cx="725808" cy="2073992"/>
            </a:xfrm>
            <a:prstGeom prst="rect">
              <a:avLst/>
            </a:prstGeom>
          </p:spPr>
          <p:txBody>
            <a:bodyPr anchor="ctr" rtlCol="false" tIns="50800" lIns="50800" bIns="50800" rIns="50800"/>
            <a:lstStyle/>
            <a:p>
              <a:pPr algn="ctr">
                <a:lnSpc>
                  <a:spcPts val="2400"/>
                </a:lnSpc>
              </a:pPr>
            </a:p>
          </p:txBody>
        </p:sp>
      </p:grpSp>
      <p:grpSp>
        <p:nvGrpSpPr>
          <p:cNvPr name="Group 8" id="8"/>
          <p:cNvGrpSpPr/>
          <p:nvPr/>
        </p:nvGrpSpPr>
        <p:grpSpPr>
          <a:xfrm rot="0">
            <a:off x="15820708" y="3186787"/>
            <a:ext cx="1602675" cy="5619030"/>
            <a:chOff x="0" y="0"/>
            <a:chExt cx="422104" cy="1479909"/>
          </a:xfrm>
        </p:grpSpPr>
        <p:sp>
          <p:nvSpPr>
            <p:cNvPr name="Freeform 9" id="9"/>
            <p:cNvSpPr/>
            <p:nvPr/>
          </p:nvSpPr>
          <p:spPr>
            <a:xfrm flipH="false" flipV="false" rot="0">
              <a:off x="0" y="0"/>
              <a:ext cx="422104" cy="1479909"/>
            </a:xfrm>
            <a:custGeom>
              <a:avLst/>
              <a:gdLst/>
              <a:ahLst/>
              <a:cxnLst/>
              <a:rect r="r" b="b" t="t" l="l"/>
              <a:pathLst>
                <a:path h="1479909" w="422104">
                  <a:moveTo>
                    <a:pt x="211052" y="0"/>
                  </a:moveTo>
                  <a:lnTo>
                    <a:pt x="422104" y="739955"/>
                  </a:lnTo>
                  <a:lnTo>
                    <a:pt x="211052" y="1479909"/>
                  </a:lnTo>
                  <a:lnTo>
                    <a:pt x="0" y="739955"/>
                  </a:lnTo>
                  <a:lnTo>
                    <a:pt x="211052" y="0"/>
                  </a:lnTo>
                  <a:close/>
                </a:path>
              </a:pathLst>
            </a:custGeom>
            <a:solidFill>
              <a:srgbClr val="D5A609"/>
            </a:solidFill>
          </p:spPr>
        </p:sp>
        <p:sp>
          <p:nvSpPr>
            <p:cNvPr name="TextBox 10" id="10"/>
            <p:cNvSpPr txBox="true"/>
            <p:nvPr/>
          </p:nvSpPr>
          <p:spPr>
            <a:xfrm>
              <a:off x="72549" y="301984"/>
              <a:ext cx="277005" cy="923565"/>
            </a:xfrm>
            <a:prstGeom prst="rect">
              <a:avLst/>
            </a:prstGeom>
          </p:spPr>
          <p:txBody>
            <a:bodyPr anchor="ctr" rtlCol="false" tIns="50800" lIns="50800" bIns="50800" rIns="50800"/>
            <a:lstStyle/>
            <a:p>
              <a:pPr algn="ctr">
                <a:lnSpc>
                  <a:spcPts val="2400"/>
                </a:lnSpc>
              </a:pPr>
            </a:p>
          </p:txBody>
        </p:sp>
      </p:grpSp>
      <p:grpSp>
        <p:nvGrpSpPr>
          <p:cNvPr name="Group 11" id="11"/>
          <p:cNvGrpSpPr/>
          <p:nvPr/>
        </p:nvGrpSpPr>
        <p:grpSpPr>
          <a:xfrm rot="0">
            <a:off x="9256468" y="5996303"/>
            <a:ext cx="2596808" cy="4823539"/>
            <a:chOff x="0" y="0"/>
            <a:chExt cx="812800" cy="1509766"/>
          </a:xfrm>
        </p:grpSpPr>
        <p:sp>
          <p:nvSpPr>
            <p:cNvPr name="Freeform 12" id="12"/>
            <p:cNvSpPr/>
            <p:nvPr/>
          </p:nvSpPr>
          <p:spPr>
            <a:xfrm flipH="false" flipV="false" rot="0">
              <a:off x="0" y="0"/>
              <a:ext cx="812800" cy="1509766"/>
            </a:xfrm>
            <a:custGeom>
              <a:avLst/>
              <a:gdLst/>
              <a:ahLst/>
              <a:cxnLst/>
              <a:rect r="r" b="b" t="t" l="l"/>
              <a:pathLst>
                <a:path h="1509766" w="812800">
                  <a:moveTo>
                    <a:pt x="406400" y="0"/>
                  </a:moveTo>
                  <a:lnTo>
                    <a:pt x="812800" y="1509766"/>
                  </a:lnTo>
                  <a:lnTo>
                    <a:pt x="0" y="1509766"/>
                  </a:lnTo>
                  <a:lnTo>
                    <a:pt x="406400" y="0"/>
                  </a:lnTo>
                  <a:close/>
                </a:path>
              </a:pathLst>
            </a:custGeom>
            <a:solidFill>
              <a:srgbClr val="003264"/>
            </a:solidFill>
          </p:spPr>
        </p:sp>
        <p:sp>
          <p:nvSpPr>
            <p:cNvPr name="TextBox 13" id="13"/>
            <p:cNvSpPr txBox="true"/>
            <p:nvPr/>
          </p:nvSpPr>
          <p:spPr>
            <a:xfrm>
              <a:off x="127000" y="748588"/>
              <a:ext cx="558800" cy="653338"/>
            </a:xfrm>
            <a:prstGeom prst="rect">
              <a:avLst/>
            </a:prstGeom>
          </p:spPr>
          <p:txBody>
            <a:bodyPr anchor="ctr" rtlCol="false" tIns="50800" lIns="50800" bIns="50800" rIns="50800"/>
            <a:lstStyle/>
            <a:p>
              <a:pPr algn="ctr">
                <a:lnSpc>
                  <a:spcPts val="2400"/>
                </a:lnSpc>
              </a:pPr>
            </a:p>
          </p:txBody>
        </p:sp>
      </p:grpSp>
      <p:sp>
        <p:nvSpPr>
          <p:cNvPr name="Freeform 14" id="14"/>
          <p:cNvSpPr/>
          <p:nvPr/>
        </p:nvSpPr>
        <p:spPr>
          <a:xfrm flipH="false" flipV="false" rot="4499066">
            <a:off x="8552599" y="7999167"/>
            <a:ext cx="4877558" cy="310944"/>
          </a:xfrm>
          <a:custGeom>
            <a:avLst/>
            <a:gdLst/>
            <a:ahLst/>
            <a:cxnLst/>
            <a:rect r="r" b="b" t="t" l="l"/>
            <a:pathLst>
              <a:path h="310944" w="4877558">
                <a:moveTo>
                  <a:pt x="0" y="0"/>
                </a:moveTo>
                <a:lnTo>
                  <a:pt x="4877558" y="0"/>
                </a:lnTo>
                <a:lnTo>
                  <a:pt x="4877558" y="310945"/>
                </a:lnTo>
                <a:lnTo>
                  <a:pt x="0" y="310945"/>
                </a:lnTo>
                <a:lnTo>
                  <a:pt x="0" y="0"/>
                </a:lnTo>
                <a:close/>
              </a:path>
            </a:pathLst>
          </a:custGeom>
          <a:blipFill>
            <a:blip r:embed="rId5"/>
            <a:stretch>
              <a:fillRect l="0" t="0" r="0" b="0"/>
            </a:stretch>
          </a:blipFill>
        </p:spPr>
      </p:sp>
      <p:grpSp>
        <p:nvGrpSpPr>
          <p:cNvPr name="Group 15" id="15"/>
          <p:cNvGrpSpPr/>
          <p:nvPr/>
        </p:nvGrpSpPr>
        <p:grpSpPr>
          <a:xfrm rot="-67296">
            <a:off x="9499022" y="-2393877"/>
            <a:ext cx="3126907" cy="5700035"/>
            <a:chOff x="0" y="0"/>
            <a:chExt cx="823547" cy="1501244"/>
          </a:xfrm>
        </p:grpSpPr>
        <p:sp>
          <p:nvSpPr>
            <p:cNvPr name="Freeform 16" id="16"/>
            <p:cNvSpPr/>
            <p:nvPr/>
          </p:nvSpPr>
          <p:spPr>
            <a:xfrm flipH="false" flipV="false" rot="0">
              <a:off x="0" y="0"/>
              <a:ext cx="823547" cy="1501244"/>
            </a:xfrm>
            <a:custGeom>
              <a:avLst/>
              <a:gdLst/>
              <a:ahLst/>
              <a:cxnLst/>
              <a:rect r="r" b="b" t="t" l="l"/>
              <a:pathLst>
                <a:path h="1501244" w="823547">
                  <a:moveTo>
                    <a:pt x="411774" y="1501244"/>
                  </a:moveTo>
                  <a:lnTo>
                    <a:pt x="823547" y="0"/>
                  </a:lnTo>
                  <a:lnTo>
                    <a:pt x="0" y="0"/>
                  </a:lnTo>
                  <a:lnTo>
                    <a:pt x="411774" y="1501244"/>
                  </a:lnTo>
                  <a:close/>
                </a:path>
              </a:pathLst>
            </a:custGeom>
            <a:solidFill>
              <a:srgbClr val="D5A609"/>
            </a:solidFill>
          </p:spPr>
        </p:sp>
        <p:sp>
          <p:nvSpPr>
            <p:cNvPr name="TextBox 17" id="17"/>
            <p:cNvSpPr txBox="true"/>
            <p:nvPr/>
          </p:nvSpPr>
          <p:spPr>
            <a:xfrm>
              <a:off x="128679" y="154857"/>
              <a:ext cx="566189" cy="649381"/>
            </a:xfrm>
            <a:prstGeom prst="rect">
              <a:avLst/>
            </a:prstGeom>
          </p:spPr>
          <p:txBody>
            <a:bodyPr anchor="ctr" rtlCol="false" tIns="50800" lIns="50800" bIns="50800" rIns="50800"/>
            <a:lstStyle/>
            <a:p>
              <a:pPr algn="ctr">
                <a:lnSpc>
                  <a:spcPts val="2400"/>
                </a:lnSpc>
              </a:pPr>
            </a:p>
          </p:txBody>
        </p:sp>
      </p:grpSp>
      <p:sp>
        <p:nvSpPr>
          <p:cNvPr name="Freeform 18" id="18"/>
          <p:cNvSpPr/>
          <p:nvPr/>
        </p:nvSpPr>
        <p:spPr>
          <a:xfrm flipH="false" flipV="false" rot="-6403048">
            <a:off x="8343049" y="2002802"/>
            <a:ext cx="4877558" cy="310944"/>
          </a:xfrm>
          <a:custGeom>
            <a:avLst/>
            <a:gdLst/>
            <a:ahLst/>
            <a:cxnLst/>
            <a:rect r="r" b="b" t="t" l="l"/>
            <a:pathLst>
              <a:path h="310944" w="4877558">
                <a:moveTo>
                  <a:pt x="0" y="0"/>
                </a:moveTo>
                <a:lnTo>
                  <a:pt x="4877558" y="0"/>
                </a:lnTo>
                <a:lnTo>
                  <a:pt x="4877558" y="310944"/>
                </a:lnTo>
                <a:lnTo>
                  <a:pt x="0" y="310944"/>
                </a:lnTo>
                <a:lnTo>
                  <a:pt x="0" y="0"/>
                </a:lnTo>
                <a:close/>
              </a:path>
            </a:pathLst>
          </a:custGeom>
          <a:blipFill>
            <a:blip r:embed="rId5"/>
            <a:stretch>
              <a:fillRect l="0" t="0" r="0" b="0"/>
            </a:stretch>
          </a:blipFill>
        </p:spPr>
      </p:sp>
      <p:grpSp>
        <p:nvGrpSpPr>
          <p:cNvPr name="Group 19" id="19"/>
          <p:cNvGrpSpPr/>
          <p:nvPr/>
        </p:nvGrpSpPr>
        <p:grpSpPr>
          <a:xfrm rot="9826376">
            <a:off x="10315136" y="-1304121"/>
            <a:ext cx="1427340" cy="13628129"/>
            <a:chOff x="0" y="0"/>
            <a:chExt cx="375925" cy="3589302"/>
          </a:xfrm>
        </p:grpSpPr>
        <p:sp>
          <p:nvSpPr>
            <p:cNvPr name="Freeform 20" id="20"/>
            <p:cNvSpPr/>
            <p:nvPr/>
          </p:nvSpPr>
          <p:spPr>
            <a:xfrm flipH="false" flipV="false" rot="0">
              <a:off x="0" y="0"/>
              <a:ext cx="375925" cy="3589301"/>
            </a:xfrm>
            <a:custGeom>
              <a:avLst/>
              <a:gdLst/>
              <a:ahLst/>
              <a:cxnLst/>
              <a:rect r="r" b="b" t="t" l="l"/>
              <a:pathLst>
                <a:path h="3589301" w="375925">
                  <a:moveTo>
                    <a:pt x="0" y="0"/>
                  </a:moveTo>
                  <a:lnTo>
                    <a:pt x="375925" y="0"/>
                  </a:lnTo>
                  <a:lnTo>
                    <a:pt x="375925" y="3589301"/>
                  </a:lnTo>
                  <a:lnTo>
                    <a:pt x="0" y="3589301"/>
                  </a:lnTo>
                  <a:close/>
                </a:path>
              </a:pathLst>
            </a:custGeom>
            <a:solidFill>
              <a:srgbClr val="003264"/>
            </a:solidFill>
          </p:spPr>
        </p:sp>
        <p:sp>
          <p:nvSpPr>
            <p:cNvPr name="TextBox 21" id="21"/>
            <p:cNvSpPr txBox="true"/>
            <p:nvPr/>
          </p:nvSpPr>
          <p:spPr>
            <a:xfrm>
              <a:off x="0" y="47625"/>
              <a:ext cx="375925" cy="3541677"/>
            </a:xfrm>
            <a:prstGeom prst="rect">
              <a:avLst/>
            </a:prstGeom>
          </p:spPr>
          <p:txBody>
            <a:bodyPr anchor="ctr" rtlCol="false" tIns="50800" lIns="50800" bIns="50800" rIns="50800"/>
            <a:lstStyle/>
            <a:p>
              <a:pPr algn="ctr">
                <a:lnSpc>
                  <a:spcPts val="2400"/>
                </a:lnSpc>
              </a:pPr>
            </a:p>
          </p:txBody>
        </p:sp>
      </p:grpSp>
      <p:sp>
        <p:nvSpPr>
          <p:cNvPr name="Freeform 22" id="22"/>
          <p:cNvSpPr/>
          <p:nvPr/>
        </p:nvSpPr>
        <p:spPr>
          <a:xfrm flipH="false" flipV="false" rot="6160321">
            <a:off x="12616476" y="5768950"/>
            <a:ext cx="9046417" cy="576709"/>
          </a:xfrm>
          <a:custGeom>
            <a:avLst/>
            <a:gdLst/>
            <a:ahLst/>
            <a:cxnLst/>
            <a:rect r="r" b="b" t="t" l="l"/>
            <a:pathLst>
              <a:path h="576709" w="9046417">
                <a:moveTo>
                  <a:pt x="0" y="0"/>
                </a:moveTo>
                <a:lnTo>
                  <a:pt x="9046416" y="0"/>
                </a:lnTo>
                <a:lnTo>
                  <a:pt x="9046416" y="576709"/>
                </a:lnTo>
                <a:lnTo>
                  <a:pt x="0" y="576709"/>
                </a:lnTo>
                <a:lnTo>
                  <a:pt x="0" y="0"/>
                </a:lnTo>
                <a:close/>
              </a:path>
            </a:pathLst>
          </a:custGeom>
          <a:blipFill>
            <a:blip r:embed="rId5"/>
            <a:stretch>
              <a:fillRect l="0" t="0" r="0" b="0"/>
            </a:stretch>
          </a:blipFill>
        </p:spPr>
      </p:sp>
      <p:grpSp>
        <p:nvGrpSpPr>
          <p:cNvPr name="Group 23" id="23"/>
          <p:cNvGrpSpPr/>
          <p:nvPr/>
        </p:nvGrpSpPr>
        <p:grpSpPr>
          <a:xfrm rot="-9976720">
            <a:off x="17041159" y="311516"/>
            <a:ext cx="2936159" cy="13521450"/>
            <a:chOff x="0" y="0"/>
            <a:chExt cx="773309" cy="3561205"/>
          </a:xfrm>
        </p:grpSpPr>
        <p:sp>
          <p:nvSpPr>
            <p:cNvPr name="Freeform 24" id="24"/>
            <p:cNvSpPr/>
            <p:nvPr/>
          </p:nvSpPr>
          <p:spPr>
            <a:xfrm flipH="false" flipV="false" rot="0">
              <a:off x="0" y="0"/>
              <a:ext cx="773309" cy="3561205"/>
            </a:xfrm>
            <a:custGeom>
              <a:avLst/>
              <a:gdLst/>
              <a:ahLst/>
              <a:cxnLst/>
              <a:rect r="r" b="b" t="t" l="l"/>
              <a:pathLst>
                <a:path h="3561205" w="773309">
                  <a:moveTo>
                    <a:pt x="0" y="0"/>
                  </a:moveTo>
                  <a:lnTo>
                    <a:pt x="773309" y="0"/>
                  </a:lnTo>
                  <a:lnTo>
                    <a:pt x="773309" y="3561205"/>
                  </a:lnTo>
                  <a:lnTo>
                    <a:pt x="0" y="3561205"/>
                  </a:lnTo>
                  <a:close/>
                </a:path>
              </a:pathLst>
            </a:custGeom>
            <a:solidFill>
              <a:srgbClr val="F3C133"/>
            </a:solidFill>
          </p:spPr>
        </p:sp>
        <p:sp>
          <p:nvSpPr>
            <p:cNvPr name="TextBox 25" id="25"/>
            <p:cNvSpPr txBox="true"/>
            <p:nvPr/>
          </p:nvSpPr>
          <p:spPr>
            <a:xfrm>
              <a:off x="0" y="47625"/>
              <a:ext cx="773309" cy="3513580"/>
            </a:xfrm>
            <a:prstGeom prst="rect">
              <a:avLst/>
            </a:prstGeom>
          </p:spPr>
          <p:txBody>
            <a:bodyPr anchor="ctr" rtlCol="false" tIns="50800" lIns="50800" bIns="50800" rIns="50800"/>
            <a:lstStyle/>
            <a:p>
              <a:pPr algn="ctr">
                <a:lnSpc>
                  <a:spcPts val="2400"/>
                </a:lnSpc>
              </a:pPr>
            </a:p>
          </p:txBody>
        </p:sp>
      </p:grpSp>
      <p:sp>
        <p:nvSpPr>
          <p:cNvPr name="Freeform 26" id="26"/>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6"/>
            <a:stretch>
              <a:fillRect l="0" t="0" r="0" b="0"/>
            </a:stretch>
          </a:blipFill>
        </p:spPr>
      </p:sp>
      <p:sp>
        <p:nvSpPr>
          <p:cNvPr name="TextBox 27" id="27"/>
          <p:cNvSpPr txBox="true"/>
          <p:nvPr/>
        </p:nvSpPr>
        <p:spPr>
          <a:xfrm rot="0">
            <a:off x="1028700" y="3377287"/>
            <a:ext cx="7497853" cy="2513323"/>
          </a:xfrm>
          <a:prstGeom prst="rect">
            <a:avLst/>
          </a:prstGeom>
        </p:spPr>
        <p:txBody>
          <a:bodyPr anchor="t" rtlCol="false" tIns="0" lIns="0" bIns="0" rIns="0">
            <a:spAutoFit/>
          </a:bodyPr>
          <a:lstStyle/>
          <a:p>
            <a:pPr algn="l">
              <a:lnSpc>
                <a:spcPts val="9699"/>
              </a:lnSpc>
            </a:pPr>
            <a:r>
              <a:rPr lang="en-US" sz="9699" b="true">
                <a:solidFill>
                  <a:srgbClr val="003264"/>
                </a:solidFill>
                <a:latin typeface="Montserrat Bold"/>
                <a:ea typeface="Montserrat Bold"/>
                <a:cs typeface="Montserrat Bold"/>
                <a:sym typeface="Montserrat Bold"/>
              </a:rPr>
              <a:t>SYSTEM</a:t>
            </a:r>
          </a:p>
          <a:p>
            <a:pPr algn="l">
              <a:lnSpc>
                <a:spcPts val="9699"/>
              </a:lnSpc>
            </a:pPr>
            <a:r>
              <a:rPr lang="en-US" sz="9699" b="true">
                <a:solidFill>
                  <a:srgbClr val="003264"/>
                </a:solidFill>
                <a:latin typeface="Montserrat Bold"/>
                <a:ea typeface="Montserrat Bold"/>
                <a:cs typeface="Montserrat Bold"/>
                <a:sym typeface="Montserrat Bold"/>
              </a:rPr>
              <a:t>RESEARCH</a:t>
            </a:r>
          </a:p>
        </p:txBody>
      </p:sp>
      <p:sp>
        <p:nvSpPr>
          <p:cNvPr name="TextBox 28" id="28"/>
          <p:cNvSpPr txBox="true"/>
          <p:nvPr/>
        </p:nvSpPr>
        <p:spPr>
          <a:xfrm rot="0">
            <a:off x="1028700" y="6138177"/>
            <a:ext cx="6935945" cy="1090252"/>
          </a:xfrm>
          <a:prstGeom prst="rect">
            <a:avLst/>
          </a:prstGeom>
        </p:spPr>
        <p:txBody>
          <a:bodyPr anchor="t" rtlCol="false" tIns="0" lIns="0" bIns="0" rIns="0">
            <a:spAutoFit/>
          </a:bodyPr>
          <a:lstStyle/>
          <a:p>
            <a:pPr algn="l">
              <a:lnSpc>
                <a:spcPts val="2856"/>
              </a:lnSpc>
            </a:pPr>
            <a:r>
              <a:rPr lang="en-US" sz="2596">
                <a:solidFill>
                  <a:srgbClr val="003264"/>
                </a:solidFill>
                <a:latin typeface="Montserrat"/>
                <a:ea typeface="Montserrat"/>
                <a:cs typeface="Montserrat"/>
                <a:sym typeface="Montserrat"/>
              </a:rPr>
              <a:t>To evaluate the feasibility of a new product or service by conducting direct research with potential customers</a:t>
            </a:r>
          </a:p>
        </p:txBody>
      </p:sp>
      <p:sp>
        <p:nvSpPr>
          <p:cNvPr name="TextBox 29" id="29"/>
          <p:cNvSpPr txBox="true"/>
          <p:nvPr/>
        </p:nvSpPr>
        <p:spPr>
          <a:xfrm rot="0">
            <a:off x="4719340" y="9578977"/>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133475"/>
            <a:ext cx="9316902" cy="650874"/>
          </a:xfrm>
          <a:prstGeom prst="rect">
            <a:avLst/>
          </a:prstGeom>
        </p:spPr>
        <p:txBody>
          <a:bodyPr anchor="t" rtlCol="false" tIns="0" lIns="0" bIns="0" rIns="0">
            <a:spAutoFit/>
          </a:bodyPr>
          <a:lstStyle/>
          <a:p>
            <a:pPr algn="l">
              <a:lnSpc>
                <a:spcPts val="4999"/>
              </a:lnSpc>
              <a:spcBef>
                <a:spcPct val="0"/>
              </a:spcBef>
            </a:pPr>
            <a:r>
              <a:rPr lang="en-US" b="true" sz="4999">
                <a:solidFill>
                  <a:srgbClr val="003264"/>
                </a:solidFill>
                <a:latin typeface="Montserrat Bold"/>
                <a:ea typeface="Montserrat Bold"/>
                <a:cs typeface="Montserrat Bold"/>
                <a:sym typeface="Montserrat Bold"/>
              </a:rPr>
              <a:t>Referencias </a:t>
            </a:r>
          </a:p>
        </p:txBody>
      </p:sp>
      <p:grpSp>
        <p:nvGrpSpPr>
          <p:cNvPr name="Group 3" id="3"/>
          <p:cNvGrpSpPr/>
          <p:nvPr/>
        </p:nvGrpSpPr>
        <p:grpSpPr>
          <a:xfrm rot="865477">
            <a:off x="16774846" y="-6702669"/>
            <a:ext cx="1499186" cy="14779015"/>
            <a:chOff x="0" y="0"/>
            <a:chExt cx="394847" cy="3892415"/>
          </a:xfrm>
        </p:grpSpPr>
        <p:sp>
          <p:nvSpPr>
            <p:cNvPr name="Freeform 4" id="4"/>
            <p:cNvSpPr/>
            <p:nvPr/>
          </p:nvSpPr>
          <p:spPr>
            <a:xfrm flipH="false" flipV="false" rot="0">
              <a:off x="0" y="0"/>
              <a:ext cx="394847" cy="3892416"/>
            </a:xfrm>
            <a:custGeom>
              <a:avLst/>
              <a:gdLst/>
              <a:ahLst/>
              <a:cxnLst/>
              <a:rect r="r" b="b" t="t" l="l"/>
              <a:pathLst>
                <a:path h="3892416" w="394847">
                  <a:moveTo>
                    <a:pt x="0" y="0"/>
                  </a:moveTo>
                  <a:lnTo>
                    <a:pt x="394847" y="0"/>
                  </a:lnTo>
                  <a:lnTo>
                    <a:pt x="394847" y="3892416"/>
                  </a:lnTo>
                  <a:lnTo>
                    <a:pt x="0" y="3892416"/>
                  </a:lnTo>
                  <a:close/>
                </a:path>
              </a:pathLst>
            </a:custGeom>
            <a:solidFill>
              <a:srgbClr val="F3C133"/>
            </a:solidFill>
          </p:spPr>
        </p:sp>
        <p:sp>
          <p:nvSpPr>
            <p:cNvPr name="TextBox 5" id="5"/>
            <p:cNvSpPr txBox="true"/>
            <p:nvPr/>
          </p:nvSpPr>
          <p:spPr>
            <a:xfrm>
              <a:off x="0" y="47625"/>
              <a:ext cx="394847" cy="3844790"/>
            </a:xfrm>
            <a:prstGeom prst="rect">
              <a:avLst/>
            </a:prstGeom>
          </p:spPr>
          <p:txBody>
            <a:bodyPr anchor="ctr" rtlCol="false" tIns="50800" lIns="50800" bIns="50800" rIns="50800"/>
            <a:lstStyle/>
            <a:p>
              <a:pPr algn="ctr">
                <a:lnSpc>
                  <a:spcPts val="2400"/>
                </a:lnSpc>
              </a:pPr>
            </a:p>
          </p:txBody>
        </p:sp>
      </p:grpSp>
      <p:sp>
        <p:nvSpPr>
          <p:cNvPr name="Freeform 6" id="6"/>
          <p:cNvSpPr/>
          <p:nvPr/>
        </p:nvSpPr>
        <p:spPr>
          <a:xfrm flipH="false" flipV="false" rot="6258385">
            <a:off x="12659892" y="3755501"/>
            <a:ext cx="9046417" cy="576709"/>
          </a:xfrm>
          <a:custGeom>
            <a:avLst/>
            <a:gdLst/>
            <a:ahLst/>
            <a:cxnLst/>
            <a:rect r="r" b="b" t="t" l="l"/>
            <a:pathLst>
              <a:path h="576709" w="9046417">
                <a:moveTo>
                  <a:pt x="0" y="0"/>
                </a:moveTo>
                <a:lnTo>
                  <a:pt x="9046416" y="0"/>
                </a:lnTo>
                <a:lnTo>
                  <a:pt x="9046416" y="576709"/>
                </a:lnTo>
                <a:lnTo>
                  <a:pt x="0" y="576709"/>
                </a:lnTo>
                <a:lnTo>
                  <a:pt x="0" y="0"/>
                </a:lnTo>
                <a:close/>
              </a:path>
            </a:pathLst>
          </a:custGeom>
          <a:blipFill>
            <a:blip r:embed="rId2"/>
            <a:stretch>
              <a:fillRect l="0" t="0" r="0" b="0"/>
            </a:stretch>
          </a:blipFill>
        </p:spPr>
      </p:sp>
      <p:grpSp>
        <p:nvGrpSpPr>
          <p:cNvPr name="Group 7" id="7"/>
          <p:cNvGrpSpPr/>
          <p:nvPr/>
        </p:nvGrpSpPr>
        <p:grpSpPr>
          <a:xfrm rot="865477">
            <a:off x="16518600" y="-1945837"/>
            <a:ext cx="1499186" cy="17268569"/>
            <a:chOff x="0" y="0"/>
            <a:chExt cx="394847" cy="4548100"/>
          </a:xfrm>
        </p:grpSpPr>
        <p:sp>
          <p:nvSpPr>
            <p:cNvPr name="Freeform 8" id="8"/>
            <p:cNvSpPr/>
            <p:nvPr/>
          </p:nvSpPr>
          <p:spPr>
            <a:xfrm flipH="false" flipV="false" rot="0">
              <a:off x="0" y="0"/>
              <a:ext cx="394847" cy="4548100"/>
            </a:xfrm>
            <a:custGeom>
              <a:avLst/>
              <a:gdLst/>
              <a:ahLst/>
              <a:cxnLst/>
              <a:rect r="r" b="b" t="t" l="l"/>
              <a:pathLst>
                <a:path h="4548100" w="394847">
                  <a:moveTo>
                    <a:pt x="0" y="0"/>
                  </a:moveTo>
                  <a:lnTo>
                    <a:pt x="394847" y="0"/>
                  </a:lnTo>
                  <a:lnTo>
                    <a:pt x="394847" y="4548100"/>
                  </a:lnTo>
                  <a:lnTo>
                    <a:pt x="0" y="4548100"/>
                  </a:lnTo>
                  <a:close/>
                </a:path>
              </a:pathLst>
            </a:custGeom>
            <a:solidFill>
              <a:srgbClr val="003264"/>
            </a:solidFill>
          </p:spPr>
        </p:sp>
        <p:sp>
          <p:nvSpPr>
            <p:cNvPr name="TextBox 9" id="9"/>
            <p:cNvSpPr txBox="true"/>
            <p:nvPr/>
          </p:nvSpPr>
          <p:spPr>
            <a:xfrm>
              <a:off x="0" y="47625"/>
              <a:ext cx="394847" cy="4500475"/>
            </a:xfrm>
            <a:prstGeom prst="rect">
              <a:avLst/>
            </a:prstGeom>
          </p:spPr>
          <p:txBody>
            <a:bodyPr anchor="ctr" rtlCol="false" tIns="50800" lIns="50800" bIns="50800" rIns="50800"/>
            <a:lstStyle/>
            <a:p>
              <a:pPr algn="ctr">
                <a:lnSpc>
                  <a:spcPts val="2400"/>
                </a:lnSpc>
              </a:pPr>
            </a:p>
          </p:txBody>
        </p:sp>
      </p:grpSp>
      <p:grpSp>
        <p:nvGrpSpPr>
          <p:cNvPr name="Group 10" id="10"/>
          <p:cNvGrpSpPr/>
          <p:nvPr/>
        </p:nvGrpSpPr>
        <p:grpSpPr>
          <a:xfrm rot="865477">
            <a:off x="13428666" y="-604156"/>
            <a:ext cx="1499186" cy="17268569"/>
            <a:chOff x="0" y="0"/>
            <a:chExt cx="394847" cy="4548100"/>
          </a:xfrm>
        </p:grpSpPr>
        <p:sp>
          <p:nvSpPr>
            <p:cNvPr name="Freeform 11" id="11"/>
            <p:cNvSpPr/>
            <p:nvPr/>
          </p:nvSpPr>
          <p:spPr>
            <a:xfrm flipH="false" flipV="false" rot="0">
              <a:off x="0" y="0"/>
              <a:ext cx="394847" cy="4548100"/>
            </a:xfrm>
            <a:custGeom>
              <a:avLst/>
              <a:gdLst/>
              <a:ahLst/>
              <a:cxnLst/>
              <a:rect r="r" b="b" t="t" l="l"/>
              <a:pathLst>
                <a:path h="4548100" w="394847">
                  <a:moveTo>
                    <a:pt x="0" y="0"/>
                  </a:moveTo>
                  <a:lnTo>
                    <a:pt x="394847" y="0"/>
                  </a:lnTo>
                  <a:lnTo>
                    <a:pt x="394847" y="4548100"/>
                  </a:lnTo>
                  <a:lnTo>
                    <a:pt x="0" y="4548100"/>
                  </a:lnTo>
                  <a:close/>
                </a:path>
              </a:pathLst>
            </a:custGeom>
            <a:solidFill>
              <a:srgbClr val="003264"/>
            </a:solidFill>
          </p:spPr>
        </p:sp>
        <p:sp>
          <p:nvSpPr>
            <p:cNvPr name="TextBox 12" id="12"/>
            <p:cNvSpPr txBox="true"/>
            <p:nvPr/>
          </p:nvSpPr>
          <p:spPr>
            <a:xfrm>
              <a:off x="0" y="47625"/>
              <a:ext cx="394847" cy="4500475"/>
            </a:xfrm>
            <a:prstGeom prst="rect">
              <a:avLst/>
            </a:prstGeom>
          </p:spPr>
          <p:txBody>
            <a:bodyPr anchor="ctr" rtlCol="false" tIns="50800" lIns="50800" bIns="50800" rIns="50800"/>
            <a:lstStyle/>
            <a:p>
              <a:pPr algn="ctr">
                <a:lnSpc>
                  <a:spcPts val="2400"/>
                </a:lnSpc>
              </a:pPr>
            </a:p>
          </p:txBody>
        </p:sp>
      </p:grpSp>
      <p:sp>
        <p:nvSpPr>
          <p:cNvPr name="TextBox 13" id="13"/>
          <p:cNvSpPr txBox="true"/>
          <p:nvPr/>
        </p:nvSpPr>
        <p:spPr>
          <a:xfrm rot="0">
            <a:off x="1028700" y="2138147"/>
            <a:ext cx="8115300" cy="3276600"/>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Lorem ipsum dolor sit amet, consectetur adipiscing elit. Maecenas pharetra tortor pulvinar dolor dapibus, ut imperdiet ligula vestibulum. Phasellus a ipsum non felis fringilla scelerisque euismod ac nibh. Nunc tempus id nibh in tristique. Donec scelerisque, erat eget iaculis eleifend, turpis mi suscipit erat, at gravida neque quam a quam. </a:t>
            </a:r>
          </a:p>
        </p:txBody>
      </p:sp>
      <p:sp>
        <p:nvSpPr>
          <p:cNvPr name="TextBox 14" id="14"/>
          <p:cNvSpPr txBox="true"/>
          <p:nvPr/>
        </p:nvSpPr>
        <p:spPr>
          <a:xfrm rot="0">
            <a:off x="1028700" y="5900115"/>
            <a:ext cx="8115300" cy="2867025"/>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Donec laoreet vestibulum felis, id elementum dui pellentesque non. Aliquam condimentum, magna ac ornare hendrerit, tellus arcu aliquet sapien, iaculis elementum tortor sem quis lorem. Etiam varius odio sit amet lobortis lobortis. Praesent commodo dignissim velit, vel consectetur nisi molestie vitae.</a:t>
            </a:r>
          </a:p>
        </p:txBody>
      </p:sp>
      <p:sp>
        <p:nvSpPr>
          <p:cNvPr name="Freeform 15" id="15"/>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3"/>
            <a:stretch>
              <a:fillRect l="0" t="0" r="0" b="0"/>
            </a:stretch>
          </a:blipFill>
        </p:spPr>
      </p:sp>
      <p:sp>
        <p:nvSpPr>
          <p:cNvPr name="TextBox 16" id="16"/>
          <p:cNvSpPr txBox="true"/>
          <p:nvPr/>
        </p:nvSpPr>
        <p:spPr>
          <a:xfrm rot="0">
            <a:off x="0" y="47625"/>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043043" y="5125722"/>
            <a:ext cx="9244957" cy="5085078"/>
            <a:chOff x="0" y="0"/>
            <a:chExt cx="2434886" cy="1339280"/>
          </a:xfrm>
        </p:grpSpPr>
        <p:sp>
          <p:nvSpPr>
            <p:cNvPr name="Freeform 3" id="3"/>
            <p:cNvSpPr/>
            <p:nvPr/>
          </p:nvSpPr>
          <p:spPr>
            <a:xfrm flipH="false" flipV="false" rot="0">
              <a:off x="0" y="0"/>
              <a:ext cx="2434886" cy="1339280"/>
            </a:xfrm>
            <a:custGeom>
              <a:avLst/>
              <a:gdLst/>
              <a:ahLst/>
              <a:cxnLst/>
              <a:rect r="r" b="b" t="t" l="l"/>
              <a:pathLst>
                <a:path h="1339280" w="2434886">
                  <a:moveTo>
                    <a:pt x="0" y="0"/>
                  </a:moveTo>
                  <a:lnTo>
                    <a:pt x="2434886" y="0"/>
                  </a:lnTo>
                  <a:lnTo>
                    <a:pt x="2434886" y="1339280"/>
                  </a:lnTo>
                  <a:lnTo>
                    <a:pt x="0" y="1339280"/>
                  </a:lnTo>
                  <a:close/>
                </a:path>
              </a:pathLst>
            </a:custGeom>
            <a:solidFill>
              <a:srgbClr val="003264"/>
            </a:solidFill>
          </p:spPr>
        </p:sp>
        <p:sp>
          <p:nvSpPr>
            <p:cNvPr name="TextBox 4" id="4"/>
            <p:cNvSpPr txBox="true"/>
            <p:nvPr/>
          </p:nvSpPr>
          <p:spPr>
            <a:xfrm>
              <a:off x="0" y="47625"/>
              <a:ext cx="2434886" cy="1291655"/>
            </a:xfrm>
            <a:prstGeom prst="rect">
              <a:avLst/>
            </a:prstGeom>
          </p:spPr>
          <p:txBody>
            <a:bodyPr anchor="ctr" rtlCol="false" tIns="50800" lIns="50800" bIns="50800" rIns="50800"/>
            <a:lstStyle/>
            <a:p>
              <a:pPr algn="ctr">
                <a:lnSpc>
                  <a:spcPts val="2400"/>
                </a:lnSpc>
              </a:pPr>
            </a:p>
          </p:txBody>
        </p:sp>
      </p:grpSp>
      <p:grpSp>
        <p:nvGrpSpPr>
          <p:cNvPr name="Group 5" id="5"/>
          <p:cNvGrpSpPr/>
          <p:nvPr/>
        </p:nvGrpSpPr>
        <p:grpSpPr>
          <a:xfrm rot="0">
            <a:off x="0" y="5125722"/>
            <a:ext cx="9144000" cy="5085078"/>
            <a:chOff x="0" y="0"/>
            <a:chExt cx="2408296" cy="1339280"/>
          </a:xfrm>
        </p:grpSpPr>
        <p:sp>
          <p:nvSpPr>
            <p:cNvPr name="Freeform 6" id="6"/>
            <p:cNvSpPr/>
            <p:nvPr/>
          </p:nvSpPr>
          <p:spPr>
            <a:xfrm flipH="false" flipV="false" rot="0">
              <a:off x="0" y="0"/>
              <a:ext cx="2408296" cy="1339280"/>
            </a:xfrm>
            <a:custGeom>
              <a:avLst/>
              <a:gdLst/>
              <a:ahLst/>
              <a:cxnLst/>
              <a:rect r="r" b="b" t="t" l="l"/>
              <a:pathLst>
                <a:path h="1339280" w="2408296">
                  <a:moveTo>
                    <a:pt x="0" y="0"/>
                  </a:moveTo>
                  <a:lnTo>
                    <a:pt x="2408296" y="0"/>
                  </a:lnTo>
                  <a:lnTo>
                    <a:pt x="2408296" y="1339280"/>
                  </a:lnTo>
                  <a:lnTo>
                    <a:pt x="0" y="1339280"/>
                  </a:lnTo>
                  <a:close/>
                </a:path>
              </a:pathLst>
            </a:custGeom>
            <a:solidFill>
              <a:srgbClr val="26487D"/>
            </a:solidFill>
          </p:spPr>
        </p:sp>
        <p:sp>
          <p:nvSpPr>
            <p:cNvPr name="TextBox 7" id="7"/>
            <p:cNvSpPr txBox="true"/>
            <p:nvPr/>
          </p:nvSpPr>
          <p:spPr>
            <a:xfrm>
              <a:off x="0" y="47625"/>
              <a:ext cx="2408296" cy="1291655"/>
            </a:xfrm>
            <a:prstGeom prst="rect">
              <a:avLst/>
            </a:prstGeom>
          </p:spPr>
          <p:txBody>
            <a:bodyPr anchor="ctr" rtlCol="false" tIns="50800" lIns="50800" bIns="50800" rIns="50800"/>
            <a:lstStyle/>
            <a:p>
              <a:pPr algn="ctr">
                <a:lnSpc>
                  <a:spcPts val="2400"/>
                </a:lnSpc>
              </a:pPr>
            </a:p>
          </p:txBody>
        </p:sp>
      </p:grpSp>
      <p:grpSp>
        <p:nvGrpSpPr>
          <p:cNvPr name="Group 8" id="8"/>
          <p:cNvGrpSpPr/>
          <p:nvPr/>
        </p:nvGrpSpPr>
        <p:grpSpPr>
          <a:xfrm rot="0">
            <a:off x="2650780" y="4395067"/>
            <a:ext cx="3892918" cy="1496865"/>
            <a:chOff x="0" y="0"/>
            <a:chExt cx="1816598" cy="698500"/>
          </a:xfrm>
        </p:grpSpPr>
        <p:sp>
          <p:nvSpPr>
            <p:cNvPr name="Freeform 9" id="9"/>
            <p:cNvSpPr/>
            <p:nvPr/>
          </p:nvSpPr>
          <p:spPr>
            <a:xfrm flipH="false" flipV="false" rot="0">
              <a:off x="0" y="0"/>
              <a:ext cx="1816598" cy="698500"/>
            </a:xfrm>
            <a:custGeom>
              <a:avLst/>
              <a:gdLst/>
              <a:ahLst/>
              <a:cxnLst/>
              <a:rect r="r" b="b" t="t" l="l"/>
              <a:pathLst>
                <a:path h="698500" w="1816598">
                  <a:moveTo>
                    <a:pt x="1816598" y="349250"/>
                  </a:moveTo>
                  <a:lnTo>
                    <a:pt x="1613398" y="698500"/>
                  </a:lnTo>
                  <a:lnTo>
                    <a:pt x="203200" y="698500"/>
                  </a:lnTo>
                  <a:lnTo>
                    <a:pt x="0" y="349250"/>
                  </a:lnTo>
                  <a:lnTo>
                    <a:pt x="203200" y="0"/>
                  </a:lnTo>
                  <a:lnTo>
                    <a:pt x="1613398" y="0"/>
                  </a:lnTo>
                  <a:lnTo>
                    <a:pt x="1816598" y="349250"/>
                  </a:lnTo>
                  <a:close/>
                </a:path>
              </a:pathLst>
            </a:custGeom>
            <a:solidFill>
              <a:srgbClr val="003264"/>
            </a:solidFill>
          </p:spPr>
        </p:sp>
        <p:sp>
          <p:nvSpPr>
            <p:cNvPr name="TextBox 10" id="10"/>
            <p:cNvSpPr txBox="true"/>
            <p:nvPr/>
          </p:nvSpPr>
          <p:spPr>
            <a:xfrm>
              <a:off x="114300" y="47625"/>
              <a:ext cx="1587998" cy="650875"/>
            </a:xfrm>
            <a:prstGeom prst="rect">
              <a:avLst/>
            </a:prstGeom>
          </p:spPr>
          <p:txBody>
            <a:bodyPr anchor="ctr" rtlCol="false" tIns="50800" lIns="50800" bIns="50800" rIns="50800"/>
            <a:lstStyle/>
            <a:p>
              <a:pPr algn="ctr">
                <a:lnSpc>
                  <a:spcPts val="2400"/>
                </a:lnSpc>
              </a:pPr>
            </a:p>
          </p:txBody>
        </p:sp>
      </p:grpSp>
      <p:grpSp>
        <p:nvGrpSpPr>
          <p:cNvPr name="Group 11" id="11"/>
          <p:cNvGrpSpPr/>
          <p:nvPr/>
        </p:nvGrpSpPr>
        <p:grpSpPr>
          <a:xfrm rot="0">
            <a:off x="11719063" y="4400890"/>
            <a:ext cx="3892918" cy="1496865"/>
            <a:chOff x="0" y="0"/>
            <a:chExt cx="1816598" cy="698500"/>
          </a:xfrm>
        </p:grpSpPr>
        <p:sp>
          <p:nvSpPr>
            <p:cNvPr name="Freeform 12" id="12"/>
            <p:cNvSpPr/>
            <p:nvPr/>
          </p:nvSpPr>
          <p:spPr>
            <a:xfrm flipH="false" flipV="false" rot="0">
              <a:off x="0" y="0"/>
              <a:ext cx="1816598" cy="698500"/>
            </a:xfrm>
            <a:custGeom>
              <a:avLst/>
              <a:gdLst/>
              <a:ahLst/>
              <a:cxnLst/>
              <a:rect r="r" b="b" t="t" l="l"/>
              <a:pathLst>
                <a:path h="698500" w="1816598">
                  <a:moveTo>
                    <a:pt x="1816598" y="349250"/>
                  </a:moveTo>
                  <a:lnTo>
                    <a:pt x="1613398" y="698500"/>
                  </a:lnTo>
                  <a:lnTo>
                    <a:pt x="203200" y="698500"/>
                  </a:lnTo>
                  <a:lnTo>
                    <a:pt x="0" y="349250"/>
                  </a:lnTo>
                  <a:lnTo>
                    <a:pt x="203200" y="0"/>
                  </a:lnTo>
                  <a:lnTo>
                    <a:pt x="1613398" y="0"/>
                  </a:lnTo>
                  <a:lnTo>
                    <a:pt x="1816598" y="349250"/>
                  </a:lnTo>
                  <a:close/>
                </a:path>
              </a:pathLst>
            </a:custGeom>
            <a:solidFill>
              <a:srgbClr val="26487D"/>
            </a:solidFill>
          </p:spPr>
        </p:sp>
        <p:sp>
          <p:nvSpPr>
            <p:cNvPr name="TextBox 13" id="13"/>
            <p:cNvSpPr txBox="true"/>
            <p:nvPr/>
          </p:nvSpPr>
          <p:spPr>
            <a:xfrm>
              <a:off x="114300" y="47625"/>
              <a:ext cx="1587998" cy="650875"/>
            </a:xfrm>
            <a:prstGeom prst="rect">
              <a:avLst/>
            </a:prstGeom>
          </p:spPr>
          <p:txBody>
            <a:bodyPr anchor="ctr" rtlCol="false" tIns="50800" lIns="50800" bIns="50800" rIns="50800"/>
            <a:lstStyle/>
            <a:p>
              <a:pPr algn="ctr">
                <a:lnSpc>
                  <a:spcPts val="2400"/>
                </a:lnSpc>
              </a:pPr>
            </a:p>
          </p:txBody>
        </p:sp>
      </p:grpSp>
      <p:sp>
        <p:nvSpPr>
          <p:cNvPr name="Freeform 14" id="14"/>
          <p:cNvSpPr/>
          <p:nvPr/>
        </p:nvSpPr>
        <p:spPr>
          <a:xfrm flipH="false" flipV="false" rot="0">
            <a:off x="3858909" y="4588230"/>
            <a:ext cx="1426181" cy="1074984"/>
          </a:xfrm>
          <a:custGeom>
            <a:avLst/>
            <a:gdLst/>
            <a:ahLst/>
            <a:cxnLst/>
            <a:rect r="r" b="b" t="t" l="l"/>
            <a:pathLst>
              <a:path h="1074984" w="1426181">
                <a:moveTo>
                  <a:pt x="0" y="0"/>
                </a:moveTo>
                <a:lnTo>
                  <a:pt x="1426182" y="0"/>
                </a:lnTo>
                <a:lnTo>
                  <a:pt x="1426182" y="1074984"/>
                </a:lnTo>
                <a:lnTo>
                  <a:pt x="0" y="10749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3058514" y="4538103"/>
            <a:ext cx="1214016" cy="1194288"/>
          </a:xfrm>
          <a:custGeom>
            <a:avLst/>
            <a:gdLst/>
            <a:ahLst/>
            <a:cxnLst/>
            <a:rect r="r" b="b" t="t" l="l"/>
            <a:pathLst>
              <a:path h="1194288" w="1214016">
                <a:moveTo>
                  <a:pt x="0" y="0"/>
                </a:moveTo>
                <a:lnTo>
                  <a:pt x="1214016" y="0"/>
                </a:lnTo>
                <a:lnTo>
                  <a:pt x="1214016" y="1194288"/>
                </a:lnTo>
                <a:lnTo>
                  <a:pt x="0" y="11942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28700" y="1133475"/>
            <a:ext cx="10288682" cy="730190"/>
          </a:xfrm>
          <a:prstGeom prst="rect">
            <a:avLst/>
          </a:prstGeom>
        </p:spPr>
        <p:txBody>
          <a:bodyPr anchor="t" rtlCol="false" tIns="0" lIns="0" bIns="0" rIns="0">
            <a:spAutoFit/>
          </a:bodyPr>
          <a:lstStyle/>
          <a:p>
            <a:pPr algn="l">
              <a:lnSpc>
                <a:spcPts val="5499"/>
              </a:lnSpc>
              <a:spcBef>
                <a:spcPct val="0"/>
              </a:spcBef>
            </a:pPr>
            <a:r>
              <a:rPr lang="en-US" b="true" sz="5499">
                <a:solidFill>
                  <a:srgbClr val="003264"/>
                </a:solidFill>
                <a:latin typeface="Montserrat Bold"/>
                <a:ea typeface="Montserrat Bold"/>
                <a:cs typeface="Montserrat Bold"/>
                <a:sym typeface="Montserrat Bold"/>
              </a:rPr>
              <a:t>Extras</a:t>
            </a:r>
          </a:p>
        </p:txBody>
      </p:sp>
      <p:sp>
        <p:nvSpPr>
          <p:cNvPr name="TextBox 17" id="17"/>
          <p:cNvSpPr txBox="true"/>
          <p:nvPr/>
        </p:nvSpPr>
        <p:spPr>
          <a:xfrm rot="0">
            <a:off x="1028700" y="2204822"/>
            <a:ext cx="16230600" cy="1638300"/>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Lorem ipsum dolor sit amet, consectetur adipiscing elit. Maecenas pharetra tortor pulvinar dolor dapibus, ut imperdiet ligula vestibulum. Phasellus a ipsum non felis fringilla scelerisque euismod ac nibh. Nunc tempus id nibh in tristique. Donec scelerisque, erat eget iaculis eleifend, turpis mi suscipit erat, at gravida neque quam a quam. </a:t>
            </a:r>
          </a:p>
        </p:txBody>
      </p:sp>
      <p:sp>
        <p:nvSpPr>
          <p:cNvPr name="TextBox 18" id="18"/>
          <p:cNvSpPr txBox="true"/>
          <p:nvPr/>
        </p:nvSpPr>
        <p:spPr>
          <a:xfrm rot="0">
            <a:off x="1602574" y="7122273"/>
            <a:ext cx="5989330" cy="1333500"/>
          </a:xfrm>
          <a:prstGeom prst="rect">
            <a:avLst/>
          </a:prstGeom>
        </p:spPr>
        <p:txBody>
          <a:bodyPr anchor="t" rtlCol="false" tIns="0" lIns="0" bIns="0" rIns="0">
            <a:spAutoFit/>
          </a:bodyPr>
          <a:lstStyle/>
          <a:p>
            <a:pPr algn="just">
              <a:lnSpc>
                <a:spcPts val="2640"/>
              </a:lnSpc>
            </a:pPr>
            <a:r>
              <a:rPr lang="en-US" sz="2200">
                <a:solidFill>
                  <a:srgbClr val="FFFFFF"/>
                </a:solidFill>
                <a:latin typeface="Montserrat"/>
                <a:ea typeface="Montserrat"/>
                <a:cs typeface="Montserrat"/>
                <a:sym typeface="Montserrat"/>
              </a:rPr>
              <a:t>Lorem ipsum dolor sit amet, consectetur adipiscing elit. Maecenas pharetra tortor pulvinar dolor dapibus, ut imperdiet ligula vestibulum. Phasellus a ipsum non.</a:t>
            </a:r>
          </a:p>
        </p:txBody>
      </p:sp>
      <p:sp>
        <p:nvSpPr>
          <p:cNvPr name="TextBox 19" id="19"/>
          <p:cNvSpPr txBox="true"/>
          <p:nvPr/>
        </p:nvSpPr>
        <p:spPr>
          <a:xfrm rot="0">
            <a:off x="1838308" y="6522199"/>
            <a:ext cx="5517863" cy="368935"/>
          </a:xfrm>
          <a:prstGeom prst="rect">
            <a:avLst/>
          </a:prstGeom>
        </p:spPr>
        <p:txBody>
          <a:bodyPr anchor="t" rtlCol="false" tIns="0" lIns="0" bIns="0" rIns="0">
            <a:spAutoFit/>
          </a:bodyPr>
          <a:lstStyle/>
          <a:p>
            <a:pPr algn="ctr">
              <a:lnSpc>
                <a:spcPts val="2899"/>
              </a:lnSpc>
              <a:spcBef>
                <a:spcPct val="0"/>
              </a:spcBef>
            </a:pPr>
            <a:r>
              <a:rPr lang="en-US" b="true" sz="2899">
                <a:solidFill>
                  <a:srgbClr val="FFFFFF"/>
                </a:solidFill>
                <a:latin typeface="Montserrat Bold"/>
                <a:ea typeface="Montserrat Bold"/>
                <a:cs typeface="Montserrat Bold"/>
                <a:sym typeface="Montserrat Bold"/>
              </a:rPr>
              <a:t>Primary market research</a:t>
            </a:r>
          </a:p>
        </p:txBody>
      </p:sp>
      <p:sp>
        <p:nvSpPr>
          <p:cNvPr name="TextBox 20" id="20"/>
          <p:cNvSpPr txBox="true"/>
          <p:nvPr/>
        </p:nvSpPr>
        <p:spPr>
          <a:xfrm rot="0">
            <a:off x="10719506" y="6522199"/>
            <a:ext cx="5942510" cy="368935"/>
          </a:xfrm>
          <a:prstGeom prst="rect">
            <a:avLst/>
          </a:prstGeom>
        </p:spPr>
        <p:txBody>
          <a:bodyPr anchor="t" rtlCol="false" tIns="0" lIns="0" bIns="0" rIns="0">
            <a:spAutoFit/>
          </a:bodyPr>
          <a:lstStyle/>
          <a:p>
            <a:pPr algn="ctr">
              <a:lnSpc>
                <a:spcPts val="2899"/>
              </a:lnSpc>
              <a:spcBef>
                <a:spcPct val="0"/>
              </a:spcBef>
            </a:pPr>
            <a:r>
              <a:rPr lang="en-US" b="true" sz="2899">
                <a:solidFill>
                  <a:srgbClr val="FFFFFF"/>
                </a:solidFill>
                <a:latin typeface="Montserrat Bold"/>
                <a:ea typeface="Montserrat Bold"/>
                <a:cs typeface="Montserrat Bold"/>
                <a:sym typeface="Montserrat Bold"/>
              </a:rPr>
              <a:t>Secondary market research</a:t>
            </a:r>
          </a:p>
        </p:txBody>
      </p:sp>
      <p:sp>
        <p:nvSpPr>
          <p:cNvPr name="TextBox 21" id="21"/>
          <p:cNvSpPr txBox="true"/>
          <p:nvPr/>
        </p:nvSpPr>
        <p:spPr>
          <a:xfrm rot="0">
            <a:off x="10719506" y="7122273"/>
            <a:ext cx="5942510" cy="1333500"/>
          </a:xfrm>
          <a:prstGeom prst="rect">
            <a:avLst/>
          </a:prstGeom>
        </p:spPr>
        <p:txBody>
          <a:bodyPr anchor="t" rtlCol="false" tIns="0" lIns="0" bIns="0" rIns="0">
            <a:spAutoFit/>
          </a:bodyPr>
          <a:lstStyle/>
          <a:p>
            <a:pPr algn="just">
              <a:lnSpc>
                <a:spcPts val="2640"/>
              </a:lnSpc>
            </a:pPr>
            <a:r>
              <a:rPr lang="en-US" sz="2200">
                <a:solidFill>
                  <a:srgbClr val="FFFFFF"/>
                </a:solidFill>
                <a:latin typeface="Montserrat"/>
                <a:ea typeface="Montserrat"/>
                <a:cs typeface="Montserrat"/>
                <a:sym typeface="Montserrat"/>
              </a:rPr>
              <a:t>Lorem ipsum dolor sit amet, consectetur adipiscing elit. Maecenas pharetra tortor pulvinar dolor dapibus, ut imperdiet ligula vestibulum. Phasellus a ipsum non.</a:t>
            </a:r>
          </a:p>
        </p:txBody>
      </p:sp>
      <p:sp>
        <p:nvSpPr>
          <p:cNvPr name="Freeform 22" id="22"/>
          <p:cNvSpPr/>
          <p:nvPr/>
        </p:nvSpPr>
        <p:spPr>
          <a:xfrm flipH="false" flipV="false" rot="0">
            <a:off x="-88151" y="9561094"/>
            <a:ext cx="2233701" cy="649706"/>
          </a:xfrm>
          <a:custGeom>
            <a:avLst/>
            <a:gdLst/>
            <a:ahLst/>
            <a:cxnLst/>
            <a:rect r="r" b="b" t="t" l="l"/>
            <a:pathLst>
              <a:path h="649706" w="2233701">
                <a:moveTo>
                  <a:pt x="0" y="0"/>
                </a:moveTo>
                <a:lnTo>
                  <a:pt x="2233702" y="0"/>
                </a:lnTo>
                <a:lnTo>
                  <a:pt x="2233702" y="649706"/>
                </a:lnTo>
                <a:lnTo>
                  <a:pt x="0" y="649706"/>
                </a:lnTo>
                <a:lnTo>
                  <a:pt x="0" y="0"/>
                </a:lnTo>
                <a:close/>
              </a:path>
            </a:pathLst>
          </a:custGeom>
          <a:blipFill>
            <a:blip r:embed="rId6"/>
            <a:stretch>
              <a:fillRect l="0" t="0" r="0" b="0"/>
            </a:stretch>
          </a:blipFill>
        </p:spPr>
      </p:sp>
      <p:sp>
        <p:nvSpPr>
          <p:cNvPr name="TextBox 23" id="23"/>
          <p:cNvSpPr txBox="true"/>
          <p:nvPr/>
        </p:nvSpPr>
        <p:spPr>
          <a:xfrm rot="0">
            <a:off x="0" y="47625"/>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6172200"/>
            <a:ext cx="7645324" cy="3086100"/>
            <a:chOff x="0" y="0"/>
            <a:chExt cx="2013583" cy="812800"/>
          </a:xfrm>
        </p:grpSpPr>
        <p:sp>
          <p:nvSpPr>
            <p:cNvPr name="Freeform 3" id="3"/>
            <p:cNvSpPr/>
            <p:nvPr/>
          </p:nvSpPr>
          <p:spPr>
            <a:xfrm flipH="false" flipV="false" rot="0">
              <a:off x="0" y="0"/>
              <a:ext cx="2013583" cy="812800"/>
            </a:xfrm>
            <a:custGeom>
              <a:avLst/>
              <a:gdLst/>
              <a:ahLst/>
              <a:cxnLst/>
              <a:rect r="r" b="b" t="t" l="l"/>
              <a:pathLst>
                <a:path h="812800" w="2013583">
                  <a:moveTo>
                    <a:pt x="0" y="0"/>
                  </a:moveTo>
                  <a:lnTo>
                    <a:pt x="2013583" y="0"/>
                  </a:lnTo>
                  <a:lnTo>
                    <a:pt x="2013583" y="812800"/>
                  </a:lnTo>
                  <a:lnTo>
                    <a:pt x="0" y="812800"/>
                  </a:lnTo>
                  <a:close/>
                </a:path>
              </a:pathLst>
            </a:custGeom>
            <a:solidFill>
              <a:srgbClr val="26487D"/>
            </a:solidFill>
          </p:spPr>
        </p:sp>
        <p:sp>
          <p:nvSpPr>
            <p:cNvPr name="TextBox 4" id="4"/>
            <p:cNvSpPr txBox="true"/>
            <p:nvPr/>
          </p:nvSpPr>
          <p:spPr>
            <a:xfrm>
              <a:off x="0" y="47625"/>
              <a:ext cx="2013583" cy="765175"/>
            </a:xfrm>
            <a:prstGeom prst="rect">
              <a:avLst/>
            </a:prstGeom>
          </p:spPr>
          <p:txBody>
            <a:bodyPr anchor="ctr" rtlCol="false" tIns="50800" lIns="50800" bIns="50800" rIns="50800"/>
            <a:lstStyle/>
            <a:p>
              <a:pPr algn="ctr">
                <a:lnSpc>
                  <a:spcPts val="2400"/>
                </a:lnSpc>
              </a:pPr>
            </a:p>
          </p:txBody>
        </p:sp>
      </p:grpSp>
      <p:grpSp>
        <p:nvGrpSpPr>
          <p:cNvPr name="Group 5" id="5"/>
          <p:cNvGrpSpPr/>
          <p:nvPr/>
        </p:nvGrpSpPr>
        <p:grpSpPr>
          <a:xfrm rot="0">
            <a:off x="9613976" y="6172200"/>
            <a:ext cx="7645324" cy="3086100"/>
            <a:chOff x="0" y="0"/>
            <a:chExt cx="2013583" cy="812800"/>
          </a:xfrm>
        </p:grpSpPr>
        <p:sp>
          <p:nvSpPr>
            <p:cNvPr name="Freeform 6" id="6"/>
            <p:cNvSpPr/>
            <p:nvPr/>
          </p:nvSpPr>
          <p:spPr>
            <a:xfrm flipH="false" flipV="false" rot="0">
              <a:off x="0" y="0"/>
              <a:ext cx="2013583" cy="812800"/>
            </a:xfrm>
            <a:custGeom>
              <a:avLst/>
              <a:gdLst/>
              <a:ahLst/>
              <a:cxnLst/>
              <a:rect r="r" b="b" t="t" l="l"/>
              <a:pathLst>
                <a:path h="812800" w="2013583">
                  <a:moveTo>
                    <a:pt x="0" y="0"/>
                  </a:moveTo>
                  <a:lnTo>
                    <a:pt x="2013583" y="0"/>
                  </a:lnTo>
                  <a:lnTo>
                    <a:pt x="2013583" y="812800"/>
                  </a:lnTo>
                  <a:lnTo>
                    <a:pt x="0" y="812800"/>
                  </a:lnTo>
                  <a:close/>
                </a:path>
              </a:pathLst>
            </a:custGeom>
            <a:solidFill>
              <a:srgbClr val="003264"/>
            </a:solidFill>
          </p:spPr>
        </p:sp>
        <p:sp>
          <p:nvSpPr>
            <p:cNvPr name="TextBox 7" id="7"/>
            <p:cNvSpPr txBox="true"/>
            <p:nvPr/>
          </p:nvSpPr>
          <p:spPr>
            <a:xfrm>
              <a:off x="0" y="47625"/>
              <a:ext cx="2013583" cy="765175"/>
            </a:xfrm>
            <a:prstGeom prst="rect">
              <a:avLst/>
            </a:prstGeom>
          </p:spPr>
          <p:txBody>
            <a:bodyPr anchor="ctr" rtlCol="false" tIns="50800" lIns="50800" bIns="50800" rIns="50800"/>
            <a:lstStyle/>
            <a:p>
              <a:pPr algn="ctr">
                <a:lnSpc>
                  <a:spcPts val="2400"/>
                </a:lnSpc>
              </a:pPr>
            </a:p>
          </p:txBody>
        </p:sp>
      </p:grpSp>
      <p:grpSp>
        <p:nvGrpSpPr>
          <p:cNvPr name="Group 8" id="8"/>
          <p:cNvGrpSpPr/>
          <p:nvPr/>
        </p:nvGrpSpPr>
        <p:grpSpPr>
          <a:xfrm rot="0">
            <a:off x="4120318" y="5441156"/>
            <a:ext cx="1462088" cy="146208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264"/>
            </a:solidFill>
          </p:spPr>
        </p:sp>
        <p:sp>
          <p:nvSpPr>
            <p:cNvPr name="TextBox 10" id="10"/>
            <p:cNvSpPr txBox="true"/>
            <p:nvPr/>
          </p:nvSpPr>
          <p:spPr>
            <a:xfrm>
              <a:off x="76200" y="123825"/>
              <a:ext cx="660400" cy="612775"/>
            </a:xfrm>
            <a:prstGeom prst="rect">
              <a:avLst/>
            </a:prstGeom>
          </p:spPr>
          <p:txBody>
            <a:bodyPr anchor="ctr" rtlCol="false" tIns="50800" lIns="50800" bIns="50800" rIns="50800"/>
            <a:lstStyle/>
            <a:p>
              <a:pPr algn="ctr">
                <a:lnSpc>
                  <a:spcPts val="2400"/>
                </a:lnSpc>
              </a:pPr>
            </a:p>
          </p:txBody>
        </p:sp>
      </p:grpSp>
      <p:grpSp>
        <p:nvGrpSpPr>
          <p:cNvPr name="Group 11" id="11"/>
          <p:cNvGrpSpPr/>
          <p:nvPr/>
        </p:nvGrpSpPr>
        <p:grpSpPr>
          <a:xfrm rot="0">
            <a:off x="12705594" y="5441156"/>
            <a:ext cx="1462088" cy="146208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487D"/>
            </a:solidFill>
          </p:spPr>
        </p:sp>
        <p:sp>
          <p:nvSpPr>
            <p:cNvPr name="TextBox 13" id="13"/>
            <p:cNvSpPr txBox="true"/>
            <p:nvPr/>
          </p:nvSpPr>
          <p:spPr>
            <a:xfrm>
              <a:off x="76200" y="123825"/>
              <a:ext cx="660400" cy="612775"/>
            </a:xfrm>
            <a:prstGeom prst="rect">
              <a:avLst/>
            </a:prstGeom>
          </p:spPr>
          <p:txBody>
            <a:bodyPr anchor="ctr" rtlCol="false" tIns="50800" lIns="50800" bIns="50800" rIns="50800"/>
            <a:lstStyle/>
            <a:p>
              <a:pPr algn="ctr">
                <a:lnSpc>
                  <a:spcPts val="2400"/>
                </a:lnSpc>
              </a:pPr>
            </a:p>
          </p:txBody>
        </p:sp>
      </p:grpSp>
      <p:sp>
        <p:nvSpPr>
          <p:cNvPr name="Freeform 14" id="14"/>
          <p:cNvSpPr/>
          <p:nvPr/>
        </p:nvSpPr>
        <p:spPr>
          <a:xfrm flipH="false" flipV="false" rot="0">
            <a:off x="4357936" y="5729350"/>
            <a:ext cx="986852" cy="885699"/>
          </a:xfrm>
          <a:custGeom>
            <a:avLst/>
            <a:gdLst/>
            <a:ahLst/>
            <a:cxnLst/>
            <a:rect r="r" b="b" t="t" l="l"/>
            <a:pathLst>
              <a:path h="885699" w="986852">
                <a:moveTo>
                  <a:pt x="0" y="0"/>
                </a:moveTo>
                <a:lnTo>
                  <a:pt x="986852" y="0"/>
                </a:lnTo>
                <a:lnTo>
                  <a:pt x="986852" y="885700"/>
                </a:lnTo>
                <a:lnTo>
                  <a:pt x="0" y="885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3022574" y="5729350"/>
            <a:ext cx="828129" cy="885699"/>
          </a:xfrm>
          <a:custGeom>
            <a:avLst/>
            <a:gdLst/>
            <a:ahLst/>
            <a:cxnLst/>
            <a:rect r="r" b="b" t="t" l="l"/>
            <a:pathLst>
              <a:path h="885699" w="828129">
                <a:moveTo>
                  <a:pt x="0" y="0"/>
                </a:moveTo>
                <a:lnTo>
                  <a:pt x="828129" y="0"/>
                </a:lnTo>
                <a:lnTo>
                  <a:pt x="828129" y="885700"/>
                </a:lnTo>
                <a:lnTo>
                  <a:pt x="0" y="885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28700" y="1133475"/>
            <a:ext cx="9908872" cy="730190"/>
          </a:xfrm>
          <a:prstGeom prst="rect">
            <a:avLst/>
          </a:prstGeom>
        </p:spPr>
        <p:txBody>
          <a:bodyPr anchor="t" rtlCol="false" tIns="0" lIns="0" bIns="0" rIns="0">
            <a:spAutoFit/>
          </a:bodyPr>
          <a:lstStyle/>
          <a:p>
            <a:pPr algn="l">
              <a:lnSpc>
                <a:spcPts val="5499"/>
              </a:lnSpc>
              <a:spcBef>
                <a:spcPct val="0"/>
              </a:spcBef>
            </a:pPr>
            <a:r>
              <a:rPr lang="en-US" b="true" sz="5499">
                <a:solidFill>
                  <a:srgbClr val="003264"/>
                </a:solidFill>
                <a:latin typeface="Montserrat Bold"/>
                <a:ea typeface="Montserrat Bold"/>
                <a:cs typeface="Montserrat Bold"/>
                <a:sym typeface="Montserrat Bold"/>
              </a:rPr>
              <a:t>Extras</a:t>
            </a:r>
          </a:p>
        </p:txBody>
      </p:sp>
      <p:sp>
        <p:nvSpPr>
          <p:cNvPr name="TextBox 17" id="17"/>
          <p:cNvSpPr txBox="true"/>
          <p:nvPr/>
        </p:nvSpPr>
        <p:spPr>
          <a:xfrm rot="0">
            <a:off x="1028700" y="2138147"/>
            <a:ext cx="16068675" cy="819150"/>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Primary market research is the process of organizations or companies dealing with end customers or employing third parties to conduct research related to collecting data.</a:t>
            </a:r>
          </a:p>
        </p:txBody>
      </p:sp>
      <p:sp>
        <p:nvSpPr>
          <p:cNvPr name="TextBox 18" id="18"/>
          <p:cNvSpPr txBox="true"/>
          <p:nvPr/>
        </p:nvSpPr>
        <p:spPr>
          <a:xfrm rot="0">
            <a:off x="1588634" y="7192938"/>
            <a:ext cx="6525455" cy="1638300"/>
          </a:xfrm>
          <a:prstGeom prst="rect">
            <a:avLst/>
          </a:prstGeom>
        </p:spPr>
        <p:txBody>
          <a:bodyPr anchor="t" rtlCol="false" tIns="0" lIns="0" bIns="0" rIns="0">
            <a:spAutoFit/>
          </a:bodyPr>
          <a:lstStyle/>
          <a:p>
            <a:pPr algn="just">
              <a:lnSpc>
                <a:spcPts val="3239"/>
              </a:lnSpc>
            </a:pPr>
            <a:r>
              <a:rPr lang="en-US" sz="2699">
                <a:solidFill>
                  <a:srgbClr val="FFFFFF"/>
                </a:solidFill>
                <a:latin typeface="Montserrat"/>
                <a:ea typeface="Montserrat"/>
                <a:cs typeface="Montserrat"/>
                <a:sym typeface="Montserrat"/>
              </a:rPr>
              <a:t>Exploratory: This research is general and open-ended, usually involving long-term interviews with individuals or groups.</a:t>
            </a:r>
          </a:p>
        </p:txBody>
      </p:sp>
      <p:sp>
        <p:nvSpPr>
          <p:cNvPr name="TextBox 19" id="19"/>
          <p:cNvSpPr txBox="true"/>
          <p:nvPr/>
        </p:nvSpPr>
        <p:spPr>
          <a:xfrm rot="0">
            <a:off x="10173911" y="7192938"/>
            <a:ext cx="6525455" cy="1638300"/>
          </a:xfrm>
          <a:prstGeom prst="rect">
            <a:avLst/>
          </a:prstGeom>
        </p:spPr>
        <p:txBody>
          <a:bodyPr anchor="t" rtlCol="false" tIns="0" lIns="0" bIns="0" rIns="0">
            <a:spAutoFit/>
          </a:bodyPr>
          <a:lstStyle/>
          <a:p>
            <a:pPr algn="just">
              <a:lnSpc>
                <a:spcPts val="3239"/>
              </a:lnSpc>
            </a:pPr>
            <a:r>
              <a:rPr lang="en-US" sz="2699">
                <a:solidFill>
                  <a:srgbClr val="FFFFFF"/>
                </a:solidFill>
                <a:latin typeface="Montserrat"/>
                <a:ea typeface="Montserrat"/>
                <a:cs typeface="Montserrat"/>
                <a:sym typeface="Montserrat"/>
              </a:rPr>
              <a:t>Specific: Research is more precise and is used to solve problems found in exploratory research. This involves a more structured, formal interview.</a:t>
            </a:r>
          </a:p>
        </p:txBody>
      </p:sp>
      <p:sp>
        <p:nvSpPr>
          <p:cNvPr name="TextBox 20" id="20"/>
          <p:cNvSpPr txBox="true"/>
          <p:nvPr/>
        </p:nvSpPr>
        <p:spPr>
          <a:xfrm rot="0">
            <a:off x="1028700" y="3233522"/>
            <a:ext cx="16068675" cy="2047875"/>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In other words, primary market research is research conducted by directly involving the source to be studied. The data collected can be in the form of qualitative data (non-digital data) or quantitative data (digital data or statistics). In conducting market research, there are two basic types of information that must be collected, namely exploratory information and specific information.</a:t>
            </a:r>
          </a:p>
        </p:txBody>
      </p:sp>
      <p:sp>
        <p:nvSpPr>
          <p:cNvPr name="Freeform 21" id="21"/>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6"/>
            <a:stretch>
              <a:fillRect l="0" t="0" r="0" b="0"/>
            </a:stretch>
          </a:blipFill>
        </p:spPr>
      </p:sp>
      <p:sp>
        <p:nvSpPr>
          <p:cNvPr name="TextBox 22" id="22"/>
          <p:cNvSpPr txBox="true"/>
          <p:nvPr/>
        </p:nvSpPr>
        <p:spPr>
          <a:xfrm rot="0">
            <a:off x="13563807" y="9578977"/>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133475"/>
            <a:ext cx="8664106" cy="1425455"/>
          </a:xfrm>
          <a:prstGeom prst="rect">
            <a:avLst/>
          </a:prstGeom>
        </p:spPr>
        <p:txBody>
          <a:bodyPr anchor="t" rtlCol="false" tIns="0" lIns="0" bIns="0" rIns="0">
            <a:spAutoFit/>
          </a:bodyPr>
          <a:lstStyle/>
          <a:p>
            <a:pPr algn="l">
              <a:lnSpc>
                <a:spcPts val="5499"/>
              </a:lnSpc>
              <a:spcBef>
                <a:spcPct val="0"/>
              </a:spcBef>
            </a:pPr>
            <a:r>
              <a:rPr lang="en-US" b="true" sz="5499">
                <a:solidFill>
                  <a:srgbClr val="003264"/>
                </a:solidFill>
                <a:latin typeface="Montserrat Bold"/>
                <a:ea typeface="Montserrat Bold"/>
                <a:cs typeface="Montserrat Bold"/>
                <a:sym typeface="Montserrat Bold"/>
              </a:rPr>
              <a:t>Infographic of  Our Market Research</a:t>
            </a:r>
          </a:p>
        </p:txBody>
      </p:sp>
      <p:sp>
        <p:nvSpPr>
          <p:cNvPr name="TextBox 3" id="3"/>
          <p:cNvSpPr txBox="true"/>
          <p:nvPr/>
        </p:nvSpPr>
        <p:spPr>
          <a:xfrm rot="0">
            <a:off x="1028700" y="2772182"/>
            <a:ext cx="8115300" cy="3276600"/>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Lorem ipsum dolor sit amet, consectetur adipiscing elit. Maecenas pharetra tortor pulvinar dolor dapibus, ut imperdiet ligula vestibulum. Phasellus a ipsum non felis fringilla scelerisque euismod ac nibh. Nunc tempus id nibh in tristique. Donec scelerisque, erat eget iaculis eleifend, turpis mi suscipit erat, at gravida neque quam a quam. </a:t>
            </a:r>
          </a:p>
        </p:txBody>
      </p:sp>
      <p:sp>
        <p:nvSpPr>
          <p:cNvPr name="TextBox 4" id="4"/>
          <p:cNvSpPr txBox="true"/>
          <p:nvPr/>
        </p:nvSpPr>
        <p:spPr>
          <a:xfrm rot="0">
            <a:off x="1028700" y="6391275"/>
            <a:ext cx="8115300" cy="2867025"/>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Donec laoreet vestibulum felis, id elementum dui pellentesque non. Aliquam condimentum, magna ac ornare hendrerit, tellus arcu aliquet sapien, iaculis elementum tortor sem quis lorem. Etiam varius odio sit amet lobortis lobortis. Praesent commodo dignissim velit, vel consectetur nisi molestie vitae.</a:t>
            </a:r>
          </a:p>
        </p:txBody>
      </p:sp>
      <p:pic>
        <p:nvPicPr>
          <p:cNvPr name="Picture 5" id="5"/>
          <p:cNvPicPr>
            <a:picLocks noChangeAspect="true"/>
          </p:cNvPicPr>
          <p:nvPr/>
        </p:nvPicPr>
        <p:blipFill>
          <a:blip r:embed="rId2"/>
          <a:stretch>
            <a:fillRect/>
          </a:stretch>
        </p:blipFill>
        <p:spPr>
          <a:xfrm rot="0">
            <a:off x="8929115" y="1036724"/>
            <a:ext cx="9085816" cy="8868349"/>
          </a:xfrm>
          <a:prstGeom prst="rect">
            <a:avLst/>
          </a:prstGeom>
        </p:spPr>
      </p:pic>
      <p:sp>
        <p:nvSpPr>
          <p:cNvPr name="Freeform 6" id="6"/>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3"/>
            <a:stretch>
              <a:fillRect l="0" t="0" r="0" b="0"/>
            </a:stretch>
          </a:blipFill>
        </p:spPr>
      </p:sp>
      <p:sp>
        <p:nvSpPr>
          <p:cNvPr name="TextBox 7" id="7"/>
          <p:cNvSpPr txBox="true"/>
          <p:nvPr/>
        </p:nvSpPr>
        <p:spPr>
          <a:xfrm rot="0">
            <a:off x="13563807" y="9578977"/>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46368" y="0"/>
            <a:ext cx="7841632" cy="10287000"/>
            <a:chOff x="0" y="0"/>
            <a:chExt cx="10455510" cy="13716000"/>
          </a:xfrm>
        </p:grpSpPr>
        <p:pic>
          <p:nvPicPr>
            <p:cNvPr name="Picture 3" id="3"/>
            <p:cNvPicPr>
              <a:picLocks noChangeAspect="true"/>
            </p:cNvPicPr>
            <p:nvPr/>
          </p:nvPicPr>
          <p:blipFill>
            <a:blip r:embed="rId2"/>
            <a:srcRect l="25877" t="0" r="25877" b="0"/>
            <a:stretch>
              <a:fillRect/>
            </a:stretch>
          </p:blipFill>
          <p:spPr>
            <a:xfrm flipH="false" flipV="false">
              <a:off x="0" y="0"/>
              <a:ext cx="10455510" cy="13716000"/>
            </a:xfrm>
            <a:prstGeom prst="rect">
              <a:avLst/>
            </a:prstGeom>
          </p:spPr>
        </p:pic>
      </p:grpSp>
      <p:grpSp>
        <p:nvGrpSpPr>
          <p:cNvPr name="Group 4" id="4"/>
          <p:cNvGrpSpPr/>
          <p:nvPr/>
        </p:nvGrpSpPr>
        <p:grpSpPr>
          <a:xfrm rot="10030226">
            <a:off x="16339385" y="-2158779"/>
            <a:ext cx="2755803" cy="8055514"/>
            <a:chOff x="0" y="0"/>
            <a:chExt cx="725808" cy="2121617"/>
          </a:xfrm>
        </p:grpSpPr>
        <p:sp>
          <p:nvSpPr>
            <p:cNvPr name="Freeform 5" id="5"/>
            <p:cNvSpPr/>
            <p:nvPr/>
          </p:nvSpPr>
          <p:spPr>
            <a:xfrm flipH="false" flipV="false" rot="0">
              <a:off x="0" y="0"/>
              <a:ext cx="725808" cy="2121617"/>
            </a:xfrm>
            <a:custGeom>
              <a:avLst/>
              <a:gdLst/>
              <a:ahLst/>
              <a:cxnLst/>
              <a:rect r="r" b="b" t="t" l="l"/>
              <a:pathLst>
                <a:path h="2121617" w="725808">
                  <a:moveTo>
                    <a:pt x="0" y="0"/>
                  </a:moveTo>
                  <a:lnTo>
                    <a:pt x="725808" y="0"/>
                  </a:lnTo>
                  <a:lnTo>
                    <a:pt x="725808" y="2121617"/>
                  </a:lnTo>
                  <a:lnTo>
                    <a:pt x="0" y="2121617"/>
                  </a:lnTo>
                  <a:close/>
                </a:path>
              </a:pathLst>
            </a:custGeom>
            <a:solidFill>
              <a:srgbClr val="003264"/>
            </a:solidFill>
          </p:spPr>
        </p:sp>
        <p:sp>
          <p:nvSpPr>
            <p:cNvPr name="TextBox 6" id="6"/>
            <p:cNvSpPr txBox="true"/>
            <p:nvPr/>
          </p:nvSpPr>
          <p:spPr>
            <a:xfrm>
              <a:off x="0" y="47625"/>
              <a:ext cx="725808" cy="2073992"/>
            </a:xfrm>
            <a:prstGeom prst="rect">
              <a:avLst/>
            </a:prstGeom>
          </p:spPr>
          <p:txBody>
            <a:bodyPr anchor="ctr" rtlCol="false" tIns="50800" lIns="50800" bIns="50800" rIns="50800"/>
            <a:lstStyle/>
            <a:p>
              <a:pPr algn="ctr">
                <a:lnSpc>
                  <a:spcPts val="2400"/>
                </a:lnSpc>
              </a:pPr>
            </a:p>
          </p:txBody>
        </p:sp>
      </p:grpSp>
      <p:grpSp>
        <p:nvGrpSpPr>
          <p:cNvPr name="Group 7" id="7"/>
          <p:cNvGrpSpPr/>
          <p:nvPr/>
        </p:nvGrpSpPr>
        <p:grpSpPr>
          <a:xfrm rot="0">
            <a:off x="15820708" y="3186787"/>
            <a:ext cx="1602675" cy="5619030"/>
            <a:chOff x="0" y="0"/>
            <a:chExt cx="422104" cy="1479909"/>
          </a:xfrm>
        </p:grpSpPr>
        <p:sp>
          <p:nvSpPr>
            <p:cNvPr name="Freeform 8" id="8"/>
            <p:cNvSpPr/>
            <p:nvPr/>
          </p:nvSpPr>
          <p:spPr>
            <a:xfrm flipH="false" flipV="false" rot="0">
              <a:off x="0" y="0"/>
              <a:ext cx="422104" cy="1479909"/>
            </a:xfrm>
            <a:custGeom>
              <a:avLst/>
              <a:gdLst/>
              <a:ahLst/>
              <a:cxnLst/>
              <a:rect r="r" b="b" t="t" l="l"/>
              <a:pathLst>
                <a:path h="1479909" w="422104">
                  <a:moveTo>
                    <a:pt x="211052" y="0"/>
                  </a:moveTo>
                  <a:lnTo>
                    <a:pt x="422104" y="739955"/>
                  </a:lnTo>
                  <a:lnTo>
                    <a:pt x="211052" y="1479909"/>
                  </a:lnTo>
                  <a:lnTo>
                    <a:pt x="0" y="739955"/>
                  </a:lnTo>
                  <a:lnTo>
                    <a:pt x="211052" y="0"/>
                  </a:lnTo>
                  <a:close/>
                </a:path>
              </a:pathLst>
            </a:custGeom>
            <a:solidFill>
              <a:srgbClr val="F3C133"/>
            </a:solidFill>
          </p:spPr>
        </p:sp>
        <p:sp>
          <p:nvSpPr>
            <p:cNvPr name="TextBox 9" id="9"/>
            <p:cNvSpPr txBox="true"/>
            <p:nvPr/>
          </p:nvSpPr>
          <p:spPr>
            <a:xfrm>
              <a:off x="72549" y="301984"/>
              <a:ext cx="277005" cy="923565"/>
            </a:xfrm>
            <a:prstGeom prst="rect">
              <a:avLst/>
            </a:prstGeom>
          </p:spPr>
          <p:txBody>
            <a:bodyPr anchor="ctr" rtlCol="false" tIns="50800" lIns="50800" bIns="50800" rIns="50800"/>
            <a:lstStyle/>
            <a:p>
              <a:pPr algn="ctr">
                <a:lnSpc>
                  <a:spcPts val="2400"/>
                </a:lnSpc>
              </a:pPr>
            </a:p>
          </p:txBody>
        </p:sp>
      </p:grpSp>
      <p:grpSp>
        <p:nvGrpSpPr>
          <p:cNvPr name="Group 10" id="10"/>
          <p:cNvGrpSpPr/>
          <p:nvPr/>
        </p:nvGrpSpPr>
        <p:grpSpPr>
          <a:xfrm rot="0">
            <a:off x="9256468" y="5996303"/>
            <a:ext cx="2596808" cy="4823539"/>
            <a:chOff x="0" y="0"/>
            <a:chExt cx="812800" cy="1509766"/>
          </a:xfrm>
        </p:grpSpPr>
        <p:sp>
          <p:nvSpPr>
            <p:cNvPr name="Freeform 11" id="11"/>
            <p:cNvSpPr/>
            <p:nvPr/>
          </p:nvSpPr>
          <p:spPr>
            <a:xfrm flipH="false" flipV="false" rot="0">
              <a:off x="0" y="0"/>
              <a:ext cx="812800" cy="1509766"/>
            </a:xfrm>
            <a:custGeom>
              <a:avLst/>
              <a:gdLst/>
              <a:ahLst/>
              <a:cxnLst/>
              <a:rect r="r" b="b" t="t" l="l"/>
              <a:pathLst>
                <a:path h="1509766" w="812800">
                  <a:moveTo>
                    <a:pt x="406400" y="0"/>
                  </a:moveTo>
                  <a:lnTo>
                    <a:pt x="812800" y="1509766"/>
                  </a:lnTo>
                  <a:lnTo>
                    <a:pt x="0" y="1509766"/>
                  </a:lnTo>
                  <a:lnTo>
                    <a:pt x="406400" y="0"/>
                  </a:lnTo>
                  <a:close/>
                </a:path>
              </a:pathLst>
            </a:custGeom>
            <a:solidFill>
              <a:srgbClr val="003264"/>
            </a:solidFill>
          </p:spPr>
        </p:sp>
        <p:sp>
          <p:nvSpPr>
            <p:cNvPr name="TextBox 12" id="12"/>
            <p:cNvSpPr txBox="true"/>
            <p:nvPr/>
          </p:nvSpPr>
          <p:spPr>
            <a:xfrm>
              <a:off x="127000" y="748588"/>
              <a:ext cx="558800" cy="653338"/>
            </a:xfrm>
            <a:prstGeom prst="rect">
              <a:avLst/>
            </a:prstGeom>
          </p:spPr>
          <p:txBody>
            <a:bodyPr anchor="ctr" rtlCol="false" tIns="50800" lIns="50800" bIns="50800" rIns="50800"/>
            <a:lstStyle/>
            <a:p>
              <a:pPr algn="ctr">
                <a:lnSpc>
                  <a:spcPts val="2400"/>
                </a:lnSpc>
              </a:pPr>
            </a:p>
          </p:txBody>
        </p:sp>
      </p:grpSp>
      <p:sp>
        <p:nvSpPr>
          <p:cNvPr name="Freeform 13" id="13"/>
          <p:cNvSpPr/>
          <p:nvPr/>
        </p:nvSpPr>
        <p:spPr>
          <a:xfrm flipH="false" flipV="false" rot="4499066">
            <a:off x="8552599" y="7999167"/>
            <a:ext cx="4877558" cy="310944"/>
          </a:xfrm>
          <a:custGeom>
            <a:avLst/>
            <a:gdLst/>
            <a:ahLst/>
            <a:cxnLst/>
            <a:rect r="r" b="b" t="t" l="l"/>
            <a:pathLst>
              <a:path h="310944" w="4877558">
                <a:moveTo>
                  <a:pt x="0" y="0"/>
                </a:moveTo>
                <a:lnTo>
                  <a:pt x="4877558" y="0"/>
                </a:lnTo>
                <a:lnTo>
                  <a:pt x="4877558" y="310945"/>
                </a:lnTo>
                <a:lnTo>
                  <a:pt x="0" y="310945"/>
                </a:lnTo>
                <a:lnTo>
                  <a:pt x="0" y="0"/>
                </a:lnTo>
                <a:close/>
              </a:path>
            </a:pathLst>
          </a:custGeom>
          <a:blipFill>
            <a:blip r:embed="rId3"/>
            <a:stretch>
              <a:fillRect l="0" t="0" r="0" b="0"/>
            </a:stretch>
          </a:blipFill>
        </p:spPr>
      </p:sp>
      <p:grpSp>
        <p:nvGrpSpPr>
          <p:cNvPr name="Group 14" id="14"/>
          <p:cNvGrpSpPr/>
          <p:nvPr/>
        </p:nvGrpSpPr>
        <p:grpSpPr>
          <a:xfrm rot="-67296">
            <a:off x="9499022" y="-2393877"/>
            <a:ext cx="3126907" cy="5700035"/>
            <a:chOff x="0" y="0"/>
            <a:chExt cx="823547" cy="1501244"/>
          </a:xfrm>
        </p:grpSpPr>
        <p:sp>
          <p:nvSpPr>
            <p:cNvPr name="Freeform 15" id="15"/>
            <p:cNvSpPr/>
            <p:nvPr/>
          </p:nvSpPr>
          <p:spPr>
            <a:xfrm flipH="false" flipV="false" rot="0">
              <a:off x="0" y="0"/>
              <a:ext cx="823547" cy="1501244"/>
            </a:xfrm>
            <a:custGeom>
              <a:avLst/>
              <a:gdLst/>
              <a:ahLst/>
              <a:cxnLst/>
              <a:rect r="r" b="b" t="t" l="l"/>
              <a:pathLst>
                <a:path h="1501244" w="823547">
                  <a:moveTo>
                    <a:pt x="411774" y="1501244"/>
                  </a:moveTo>
                  <a:lnTo>
                    <a:pt x="823547" y="0"/>
                  </a:lnTo>
                  <a:lnTo>
                    <a:pt x="0" y="0"/>
                  </a:lnTo>
                  <a:lnTo>
                    <a:pt x="411774" y="1501244"/>
                  </a:lnTo>
                  <a:close/>
                </a:path>
              </a:pathLst>
            </a:custGeom>
            <a:solidFill>
              <a:srgbClr val="F3C133"/>
            </a:solidFill>
          </p:spPr>
        </p:sp>
        <p:sp>
          <p:nvSpPr>
            <p:cNvPr name="TextBox 16" id="16"/>
            <p:cNvSpPr txBox="true"/>
            <p:nvPr/>
          </p:nvSpPr>
          <p:spPr>
            <a:xfrm>
              <a:off x="128679" y="154857"/>
              <a:ext cx="566189" cy="649381"/>
            </a:xfrm>
            <a:prstGeom prst="rect">
              <a:avLst/>
            </a:prstGeom>
          </p:spPr>
          <p:txBody>
            <a:bodyPr anchor="ctr" rtlCol="false" tIns="50800" lIns="50800" bIns="50800" rIns="50800"/>
            <a:lstStyle/>
            <a:p>
              <a:pPr algn="ctr">
                <a:lnSpc>
                  <a:spcPts val="2400"/>
                </a:lnSpc>
              </a:pPr>
            </a:p>
          </p:txBody>
        </p:sp>
      </p:grpSp>
      <p:sp>
        <p:nvSpPr>
          <p:cNvPr name="Freeform 17" id="17"/>
          <p:cNvSpPr/>
          <p:nvPr/>
        </p:nvSpPr>
        <p:spPr>
          <a:xfrm flipH="false" flipV="false" rot="-6403048">
            <a:off x="8343049" y="2002802"/>
            <a:ext cx="4877558" cy="310944"/>
          </a:xfrm>
          <a:custGeom>
            <a:avLst/>
            <a:gdLst/>
            <a:ahLst/>
            <a:cxnLst/>
            <a:rect r="r" b="b" t="t" l="l"/>
            <a:pathLst>
              <a:path h="310944" w="4877558">
                <a:moveTo>
                  <a:pt x="0" y="0"/>
                </a:moveTo>
                <a:lnTo>
                  <a:pt x="4877558" y="0"/>
                </a:lnTo>
                <a:lnTo>
                  <a:pt x="4877558" y="310944"/>
                </a:lnTo>
                <a:lnTo>
                  <a:pt x="0" y="310944"/>
                </a:lnTo>
                <a:lnTo>
                  <a:pt x="0" y="0"/>
                </a:lnTo>
                <a:close/>
              </a:path>
            </a:pathLst>
          </a:custGeom>
          <a:blipFill>
            <a:blip r:embed="rId3"/>
            <a:stretch>
              <a:fillRect l="0" t="0" r="0" b="0"/>
            </a:stretch>
          </a:blipFill>
        </p:spPr>
      </p:sp>
      <p:grpSp>
        <p:nvGrpSpPr>
          <p:cNvPr name="Group 18" id="18"/>
          <p:cNvGrpSpPr/>
          <p:nvPr/>
        </p:nvGrpSpPr>
        <p:grpSpPr>
          <a:xfrm rot="9826376">
            <a:off x="10315136" y="-1304121"/>
            <a:ext cx="1427340" cy="13628129"/>
            <a:chOff x="0" y="0"/>
            <a:chExt cx="375925" cy="3589302"/>
          </a:xfrm>
        </p:grpSpPr>
        <p:sp>
          <p:nvSpPr>
            <p:cNvPr name="Freeform 19" id="19"/>
            <p:cNvSpPr/>
            <p:nvPr/>
          </p:nvSpPr>
          <p:spPr>
            <a:xfrm flipH="false" flipV="false" rot="0">
              <a:off x="0" y="0"/>
              <a:ext cx="375925" cy="3589301"/>
            </a:xfrm>
            <a:custGeom>
              <a:avLst/>
              <a:gdLst/>
              <a:ahLst/>
              <a:cxnLst/>
              <a:rect r="r" b="b" t="t" l="l"/>
              <a:pathLst>
                <a:path h="3589301" w="375925">
                  <a:moveTo>
                    <a:pt x="0" y="0"/>
                  </a:moveTo>
                  <a:lnTo>
                    <a:pt x="375925" y="0"/>
                  </a:lnTo>
                  <a:lnTo>
                    <a:pt x="375925" y="3589301"/>
                  </a:lnTo>
                  <a:lnTo>
                    <a:pt x="0" y="3589301"/>
                  </a:lnTo>
                  <a:close/>
                </a:path>
              </a:pathLst>
            </a:custGeom>
            <a:solidFill>
              <a:srgbClr val="003264"/>
            </a:solidFill>
          </p:spPr>
        </p:sp>
        <p:sp>
          <p:nvSpPr>
            <p:cNvPr name="TextBox 20" id="20"/>
            <p:cNvSpPr txBox="true"/>
            <p:nvPr/>
          </p:nvSpPr>
          <p:spPr>
            <a:xfrm>
              <a:off x="0" y="47625"/>
              <a:ext cx="375925" cy="3541677"/>
            </a:xfrm>
            <a:prstGeom prst="rect">
              <a:avLst/>
            </a:prstGeom>
          </p:spPr>
          <p:txBody>
            <a:bodyPr anchor="ctr" rtlCol="false" tIns="50800" lIns="50800" bIns="50800" rIns="50800"/>
            <a:lstStyle/>
            <a:p>
              <a:pPr algn="ctr">
                <a:lnSpc>
                  <a:spcPts val="2400"/>
                </a:lnSpc>
              </a:pPr>
            </a:p>
          </p:txBody>
        </p:sp>
      </p:grpSp>
      <p:sp>
        <p:nvSpPr>
          <p:cNvPr name="Freeform 21" id="21"/>
          <p:cNvSpPr/>
          <p:nvPr/>
        </p:nvSpPr>
        <p:spPr>
          <a:xfrm flipH="false" flipV="false" rot="6160321">
            <a:off x="12616476" y="5768950"/>
            <a:ext cx="9046417" cy="576709"/>
          </a:xfrm>
          <a:custGeom>
            <a:avLst/>
            <a:gdLst/>
            <a:ahLst/>
            <a:cxnLst/>
            <a:rect r="r" b="b" t="t" l="l"/>
            <a:pathLst>
              <a:path h="576709" w="9046417">
                <a:moveTo>
                  <a:pt x="0" y="0"/>
                </a:moveTo>
                <a:lnTo>
                  <a:pt x="9046416" y="0"/>
                </a:lnTo>
                <a:lnTo>
                  <a:pt x="9046416" y="576709"/>
                </a:lnTo>
                <a:lnTo>
                  <a:pt x="0" y="576709"/>
                </a:lnTo>
                <a:lnTo>
                  <a:pt x="0" y="0"/>
                </a:lnTo>
                <a:close/>
              </a:path>
            </a:pathLst>
          </a:custGeom>
          <a:blipFill>
            <a:blip r:embed="rId3"/>
            <a:stretch>
              <a:fillRect l="0" t="0" r="0" b="0"/>
            </a:stretch>
          </a:blipFill>
        </p:spPr>
      </p:sp>
      <p:grpSp>
        <p:nvGrpSpPr>
          <p:cNvPr name="Group 22" id="22"/>
          <p:cNvGrpSpPr/>
          <p:nvPr/>
        </p:nvGrpSpPr>
        <p:grpSpPr>
          <a:xfrm rot="-9976720">
            <a:off x="17041159" y="311516"/>
            <a:ext cx="2936159" cy="13521450"/>
            <a:chOff x="0" y="0"/>
            <a:chExt cx="773309" cy="3561205"/>
          </a:xfrm>
        </p:grpSpPr>
        <p:sp>
          <p:nvSpPr>
            <p:cNvPr name="Freeform 23" id="23"/>
            <p:cNvSpPr/>
            <p:nvPr/>
          </p:nvSpPr>
          <p:spPr>
            <a:xfrm flipH="false" flipV="false" rot="0">
              <a:off x="0" y="0"/>
              <a:ext cx="773309" cy="3561205"/>
            </a:xfrm>
            <a:custGeom>
              <a:avLst/>
              <a:gdLst/>
              <a:ahLst/>
              <a:cxnLst/>
              <a:rect r="r" b="b" t="t" l="l"/>
              <a:pathLst>
                <a:path h="3561205" w="773309">
                  <a:moveTo>
                    <a:pt x="0" y="0"/>
                  </a:moveTo>
                  <a:lnTo>
                    <a:pt x="773309" y="0"/>
                  </a:lnTo>
                  <a:lnTo>
                    <a:pt x="773309" y="3561205"/>
                  </a:lnTo>
                  <a:lnTo>
                    <a:pt x="0" y="3561205"/>
                  </a:lnTo>
                  <a:close/>
                </a:path>
              </a:pathLst>
            </a:custGeom>
            <a:solidFill>
              <a:srgbClr val="D5A609"/>
            </a:solidFill>
          </p:spPr>
        </p:sp>
        <p:sp>
          <p:nvSpPr>
            <p:cNvPr name="TextBox 24" id="24"/>
            <p:cNvSpPr txBox="true"/>
            <p:nvPr/>
          </p:nvSpPr>
          <p:spPr>
            <a:xfrm>
              <a:off x="0" y="47625"/>
              <a:ext cx="773309" cy="3513580"/>
            </a:xfrm>
            <a:prstGeom prst="rect">
              <a:avLst/>
            </a:prstGeom>
          </p:spPr>
          <p:txBody>
            <a:bodyPr anchor="ctr" rtlCol="false" tIns="50800" lIns="50800" bIns="50800" rIns="50800"/>
            <a:lstStyle/>
            <a:p>
              <a:pPr algn="ctr">
                <a:lnSpc>
                  <a:spcPts val="2400"/>
                </a:lnSpc>
              </a:pPr>
            </a:p>
          </p:txBody>
        </p:sp>
      </p:grpSp>
      <p:sp>
        <p:nvSpPr>
          <p:cNvPr name="Freeform 25" id="25"/>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4"/>
            <a:stretch>
              <a:fillRect l="0" t="0" r="0" b="0"/>
            </a:stretch>
          </a:blipFill>
        </p:spPr>
      </p:sp>
      <p:sp>
        <p:nvSpPr>
          <p:cNvPr name="TextBox 26" id="26"/>
          <p:cNvSpPr txBox="true"/>
          <p:nvPr/>
        </p:nvSpPr>
        <p:spPr>
          <a:xfrm rot="0">
            <a:off x="1028700" y="4341240"/>
            <a:ext cx="8728969" cy="1378585"/>
          </a:xfrm>
          <a:prstGeom prst="rect">
            <a:avLst/>
          </a:prstGeom>
        </p:spPr>
        <p:txBody>
          <a:bodyPr anchor="t" rtlCol="false" tIns="0" lIns="0" bIns="0" rIns="0">
            <a:spAutoFit/>
          </a:bodyPr>
          <a:lstStyle/>
          <a:p>
            <a:pPr algn="l">
              <a:lnSpc>
                <a:spcPts val="10400"/>
              </a:lnSpc>
            </a:pPr>
            <a:r>
              <a:rPr lang="en-US" sz="10400" b="true">
                <a:solidFill>
                  <a:srgbClr val="003264"/>
                </a:solidFill>
                <a:latin typeface="Montserrat Bold"/>
                <a:ea typeface="Montserrat Bold"/>
                <a:cs typeface="Montserrat Bold"/>
                <a:sym typeface="Montserrat Bold"/>
              </a:rPr>
              <a:t>THANK YOU</a:t>
            </a:r>
          </a:p>
        </p:txBody>
      </p:sp>
      <p:sp>
        <p:nvSpPr>
          <p:cNvPr name="TextBox 27" id="27"/>
          <p:cNvSpPr txBox="true"/>
          <p:nvPr/>
        </p:nvSpPr>
        <p:spPr>
          <a:xfrm rot="0">
            <a:off x="1028700" y="5795457"/>
            <a:ext cx="7410713" cy="398737"/>
          </a:xfrm>
          <a:prstGeom prst="rect">
            <a:avLst/>
          </a:prstGeom>
        </p:spPr>
        <p:txBody>
          <a:bodyPr anchor="t" rtlCol="false" tIns="0" lIns="0" bIns="0" rIns="0">
            <a:spAutoFit/>
          </a:bodyPr>
          <a:lstStyle/>
          <a:p>
            <a:pPr algn="l">
              <a:lnSpc>
                <a:spcPts val="3186"/>
              </a:lnSpc>
            </a:pPr>
            <a:r>
              <a:rPr lang="en-US" sz="2896">
                <a:solidFill>
                  <a:srgbClr val="003264"/>
                </a:solidFill>
                <a:latin typeface="Montserrat"/>
                <a:ea typeface="Montserrat"/>
                <a:cs typeface="Montserrat"/>
                <a:sym typeface="Montserrat"/>
              </a:rPr>
              <a:t>For Your Attention and Cooperation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4157" y="7665401"/>
            <a:ext cx="18536314" cy="2621599"/>
          </a:xfrm>
          <a:custGeom>
            <a:avLst/>
            <a:gdLst/>
            <a:ahLst/>
            <a:cxnLst/>
            <a:rect r="r" b="b" t="t" l="l"/>
            <a:pathLst>
              <a:path h="2621599" w="18536314">
                <a:moveTo>
                  <a:pt x="0" y="0"/>
                </a:moveTo>
                <a:lnTo>
                  <a:pt x="18536314" y="0"/>
                </a:lnTo>
                <a:lnTo>
                  <a:pt x="18536314" y="2621599"/>
                </a:lnTo>
                <a:lnTo>
                  <a:pt x="0" y="2621599"/>
                </a:lnTo>
                <a:lnTo>
                  <a:pt x="0" y="0"/>
                </a:lnTo>
                <a:close/>
              </a:path>
            </a:pathLst>
          </a:custGeom>
          <a:blipFill>
            <a:blip r:embed="rId2"/>
            <a:stretch>
              <a:fillRect l="0" t="-246643" r="0" b="-124435"/>
            </a:stretch>
          </a:blipFill>
        </p:spPr>
      </p:sp>
      <p:sp>
        <p:nvSpPr>
          <p:cNvPr name="TextBox 3" id="3"/>
          <p:cNvSpPr txBox="true"/>
          <p:nvPr/>
        </p:nvSpPr>
        <p:spPr>
          <a:xfrm rot="0">
            <a:off x="1028700" y="1133475"/>
            <a:ext cx="5625828" cy="1575481"/>
          </a:xfrm>
          <a:prstGeom prst="rect">
            <a:avLst/>
          </a:prstGeom>
        </p:spPr>
        <p:txBody>
          <a:bodyPr anchor="t" rtlCol="false" tIns="0" lIns="0" bIns="0" rIns="0">
            <a:spAutoFit/>
          </a:bodyPr>
          <a:lstStyle/>
          <a:p>
            <a:pPr algn="l">
              <a:lnSpc>
                <a:spcPts val="6123"/>
              </a:lnSpc>
            </a:pPr>
            <a:r>
              <a:rPr lang="en-US" sz="6003" b="true">
                <a:solidFill>
                  <a:srgbClr val="F3C133"/>
                </a:solidFill>
                <a:latin typeface="Nunito Bold"/>
                <a:ea typeface="Nunito Bold"/>
                <a:cs typeface="Nunito Bold"/>
                <a:sym typeface="Nunito Bold"/>
              </a:rPr>
              <a:t>Índice de contenidos</a:t>
            </a:r>
          </a:p>
        </p:txBody>
      </p:sp>
      <p:grpSp>
        <p:nvGrpSpPr>
          <p:cNvPr name="Group 4" id="4"/>
          <p:cNvGrpSpPr/>
          <p:nvPr/>
        </p:nvGrpSpPr>
        <p:grpSpPr>
          <a:xfrm rot="0">
            <a:off x="9339714" y="1028700"/>
            <a:ext cx="1146712" cy="5533821"/>
            <a:chOff x="0" y="0"/>
            <a:chExt cx="1528949" cy="7378428"/>
          </a:xfrm>
        </p:grpSpPr>
        <p:sp>
          <p:nvSpPr>
            <p:cNvPr name="TextBox 5" id="5"/>
            <p:cNvSpPr txBox="true"/>
            <p:nvPr/>
          </p:nvSpPr>
          <p:spPr>
            <a:xfrm rot="0">
              <a:off x="0" y="57150"/>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01</a:t>
              </a:r>
            </a:p>
          </p:txBody>
        </p:sp>
        <p:sp>
          <p:nvSpPr>
            <p:cNvPr name="TextBox 6" id="6"/>
            <p:cNvSpPr txBox="true"/>
            <p:nvPr/>
          </p:nvSpPr>
          <p:spPr>
            <a:xfrm rot="0">
              <a:off x="0" y="1025588"/>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02</a:t>
              </a:r>
            </a:p>
          </p:txBody>
        </p:sp>
        <p:sp>
          <p:nvSpPr>
            <p:cNvPr name="TextBox 7" id="7"/>
            <p:cNvSpPr txBox="true"/>
            <p:nvPr/>
          </p:nvSpPr>
          <p:spPr>
            <a:xfrm rot="0">
              <a:off x="0" y="1994026"/>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03</a:t>
              </a:r>
            </a:p>
          </p:txBody>
        </p:sp>
        <p:sp>
          <p:nvSpPr>
            <p:cNvPr name="TextBox 8" id="8"/>
            <p:cNvSpPr txBox="true"/>
            <p:nvPr/>
          </p:nvSpPr>
          <p:spPr>
            <a:xfrm rot="0">
              <a:off x="0" y="2962464"/>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04</a:t>
              </a:r>
            </a:p>
          </p:txBody>
        </p:sp>
        <p:sp>
          <p:nvSpPr>
            <p:cNvPr name="TextBox 9" id="9"/>
            <p:cNvSpPr txBox="true"/>
            <p:nvPr/>
          </p:nvSpPr>
          <p:spPr>
            <a:xfrm rot="0">
              <a:off x="0" y="6836217"/>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08</a:t>
              </a:r>
            </a:p>
          </p:txBody>
        </p:sp>
        <p:sp>
          <p:nvSpPr>
            <p:cNvPr name="TextBox 10" id="10"/>
            <p:cNvSpPr txBox="true"/>
            <p:nvPr/>
          </p:nvSpPr>
          <p:spPr>
            <a:xfrm rot="0">
              <a:off x="0" y="5867779"/>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07</a:t>
              </a:r>
            </a:p>
          </p:txBody>
        </p:sp>
        <p:sp>
          <p:nvSpPr>
            <p:cNvPr name="TextBox 11" id="11"/>
            <p:cNvSpPr txBox="true"/>
            <p:nvPr/>
          </p:nvSpPr>
          <p:spPr>
            <a:xfrm rot="0">
              <a:off x="0" y="4899341"/>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06</a:t>
              </a:r>
            </a:p>
          </p:txBody>
        </p:sp>
        <p:sp>
          <p:nvSpPr>
            <p:cNvPr name="TextBox 12" id="12"/>
            <p:cNvSpPr txBox="true"/>
            <p:nvPr/>
          </p:nvSpPr>
          <p:spPr>
            <a:xfrm rot="0">
              <a:off x="0" y="3930903"/>
              <a:ext cx="1528949" cy="542211"/>
            </a:xfrm>
            <a:prstGeom prst="rect">
              <a:avLst/>
            </a:prstGeom>
          </p:spPr>
          <p:txBody>
            <a:bodyPr anchor="t" rtlCol="false" tIns="0" lIns="0" bIns="0" rIns="0">
              <a:spAutoFit/>
            </a:bodyPr>
            <a:lstStyle/>
            <a:p>
              <a:pPr algn="r">
                <a:lnSpc>
                  <a:spcPts val="3060"/>
                </a:lnSpc>
              </a:pPr>
              <a:r>
                <a:rPr lang="en-US" sz="3000" b="true">
                  <a:solidFill>
                    <a:srgbClr val="003264"/>
                  </a:solidFill>
                  <a:latin typeface="Nunito Bold"/>
                  <a:ea typeface="Nunito Bold"/>
                  <a:cs typeface="Nunito Bold"/>
                  <a:sym typeface="Nunito Bold"/>
                </a:rPr>
                <a:t>05</a:t>
              </a:r>
            </a:p>
          </p:txBody>
        </p:sp>
      </p:grpSp>
      <p:grpSp>
        <p:nvGrpSpPr>
          <p:cNvPr name="Group 13" id="13"/>
          <p:cNvGrpSpPr/>
          <p:nvPr/>
        </p:nvGrpSpPr>
        <p:grpSpPr>
          <a:xfrm rot="0">
            <a:off x="11053542" y="1061357"/>
            <a:ext cx="6851147" cy="5501164"/>
            <a:chOff x="0" y="0"/>
            <a:chExt cx="9134862" cy="7334885"/>
          </a:xfrm>
        </p:grpSpPr>
        <p:sp>
          <p:nvSpPr>
            <p:cNvPr name="TextBox 14" id="14"/>
            <p:cNvSpPr txBox="true"/>
            <p:nvPr/>
          </p:nvSpPr>
          <p:spPr>
            <a:xfrm rot="0">
              <a:off x="0" y="57150"/>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Equipo del proyecto</a:t>
              </a:r>
            </a:p>
          </p:txBody>
        </p:sp>
        <p:sp>
          <p:nvSpPr>
            <p:cNvPr name="TextBox 15" id="15"/>
            <p:cNvSpPr txBox="true"/>
            <p:nvPr/>
          </p:nvSpPr>
          <p:spPr>
            <a:xfrm rot="0">
              <a:off x="0" y="3906021"/>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Potencial de publicación </a:t>
              </a:r>
            </a:p>
          </p:txBody>
        </p:sp>
        <p:sp>
          <p:nvSpPr>
            <p:cNvPr name="TextBox 16" id="16"/>
            <p:cNvSpPr txBox="true"/>
            <p:nvPr/>
          </p:nvSpPr>
          <p:spPr>
            <a:xfrm rot="0">
              <a:off x="0" y="1981585"/>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Puntos relevantes</a:t>
              </a:r>
            </a:p>
          </p:txBody>
        </p:sp>
        <p:sp>
          <p:nvSpPr>
            <p:cNvPr name="TextBox 17" id="17"/>
            <p:cNvSpPr txBox="true"/>
            <p:nvPr/>
          </p:nvSpPr>
          <p:spPr>
            <a:xfrm rot="0">
              <a:off x="0" y="5830456"/>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Diseño de la ingeniería </a:t>
              </a:r>
            </a:p>
          </p:txBody>
        </p:sp>
        <p:sp>
          <p:nvSpPr>
            <p:cNvPr name="TextBox 18" id="18"/>
            <p:cNvSpPr txBox="true"/>
            <p:nvPr/>
          </p:nvSpPr>
          <p:spPr>
            <a:xfrm rot="0">
              <a:off x="0" y="1019368"/>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Problematica</a:t>
              </a:r>
            </a:p>
          </p:txBody>
        </p:sp>
        <p:sp>
          <p:nvSpPr>
            <p:cNvPr name="TextBox 19" id="19"/>
            <p:cNvSpPr txBox="true"/>
            <p:nvPr/>
          </p:nvSpPr>
          <p:spPr>
            <a:xfrm rot="0">
              <a:off x="0" y="4868239"/>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Metodología de la investigación </a:t>
              </a:r>
            </a:p>
          </p:txBody>
        </p:sp>
        <p:sp>
          <p:nvSpPr>
            <p:cNvPr name="TextBox 20" id="20"/>
            <p:cNvSpPr txBox="true"/>
            <p:nvPr/>
          </p:nvSpPr>
          <p:spPr>
            <a:xfrm rot="0">
              <a:off x="0" y="2943803"/>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Viabilidad y factibilidad</a:t>
              </a:r>
            </a:p>
          </p:txBody>
        </p:sp>
        <p:sp>
          <p:nvSpPr>
            <p:cNvPr name="TextBox 21" id="21"/>
            <p:cNvSpPr txBox="true"/>
            <p:nvPr/>
          </p:nvSpPr>
          <p:spPr>
            <a:xfrm rot="0">
              <a:off x="0" y="6792674"/>
              <a:ext cx="9134862" cy="542211"/>
            </a:xfrm>
            <a:prstGeom prst="rect">
              <a:avLst/>
            </a:prstGeom>
          </p:spPr>
          <p:txBody>
            <a:bodyPr anchor="t" rtlCol="false" tIns="0" lIns="0" bIns="0" rIns="0">
              <a:spAutoFit/>
            </a:bodyPr>
            <a:lstStyle/>
            <a:p>
              <a:pPr algn="l">
                <a:lnSpc>
                  <a:spcPts val="3060"/>
                </a:lnSpc>
              </a:pPr>
              <a:r>
                <a:rPr lang="en-US" sz="3000">
                  <a:solidFill>
                    <a:srgbClr val="003264"/>
                  </a:solidFill>
                  <a:latin typeface="Nunito"/>
                  <a:ea typeface="Nunito"/>
                  <a:cs typeface="Nunito"/>
                  <a:sym typeface="Nunito"/>
                </a:rPr>
                <a:t>Bibliografía seleccionada</a:t>
              </a:r>
            </a:p>
          </p:txBody>
        </p:sp>
      </p:grpSp>
      <p:sp>
        <p:nvSpPr>
          <p:cNvPr name="Freeform 22" id="22"/>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3"/>
            <a:stretch>
              <a:fillRect l="0" t="0" r="0" b="0"/>
            </a:stretch>
          </a:blipFill>
        </p:spPr>
      </p:sp>
      <p:sp>
        <p:nvSpPr>
          <p:cNvPr name="TextBox 23" id="23"/>
          <p:cNvSpPr txBox="true"/>
          <p:nvPr/>
        </p:nvSpPr>
        <p:spPr>
          <a:xfrm rot="0">
            <a:off x="0" y="47625"/>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29980" y="2983389"/>
            <a:ext cx="3687132" cy="3687117"/>
            <a:chOff x="0" y="0"/>
            <a:chExt cx="6350000" cy="6349975"/>
          </a:xfrm>
        </p:grpSpPr>
        <p:sp>
          <p:nvSpPr>
            <p:cNvPr name="Freeform 3" id="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86260" t="-8482" r="-95104" b="-79095"/>
              </a:stretch>
            </a:blipFill>
          </p:spPr>
        </p:sp>
      </p:grpSp>
      <p:grpSp>
        <p:nvGrpSpPr>
          <p:cNvPr name="Group 4" id="4"/>
          <p:cNvGrpSpPr>
            <a:grpSpLocks noChangeAspect="true"/>
          </p:cNvGrpSpPr>
          <p:nvPr/>
        </p:nvGrpSpPr>
        <p:grpSpPr>
          <a:xfrm rot="0">
            <a:off x="7367126" y="2983389"/>
            <a:ext cx="3687132" cy="368711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53827" t="-26389" r="-120188" b="-122956"/>
              </a:stretch>
            </a:blipFill>
          </p:spPr>
        </p:sp>
      </p:grpSp>
      <p:grpSp>
        <p:nvGrpSpPr>
          <p:cNvPr name="Group 6" id="6"/>
          <p:cNvGrpSpPr>
            <a:grpSpLocks noChangeAspect="true"/>
          </p:cNvGrpSpPr>
          <p:nvPr/>
        </p:nvGrpSpPr>
        <p:grpSpPr>
          <a:xfrm rot="0">
            <a:off x="13201687" y="2983389"/>
            <a:ext cx="3687132" cy="3687117"/>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46795" t="-32986" r="-109821" b="-104759"/>
              </a:stretch>
            </a:blipFill>
          </p:spPr>
        </p:sp>
      </p:grpSp>
      <p:sp>
        <p:nvSpPr>
          <p:cNvPr name="TextBox 8" id="8"/>
          <p:cNvSpPr txBox="true"/>
          <p:nvPr/>
        </p:nvSpPr>
        <p:spPr>
          <a:xfrm rot="0">
            <a:off x="3143966" y="1133475"/>
            <a:ext cx="12000068" cy="803973"/>
          </a:xfrm>
          <a:prstGeom prst="rect">
            <a:avLst/>
          </a:prstGeom>
        </p:spPr>
        <p:txBody>
          <a:bodyPr anchor="t" rtlCol="false" tIns="0" lIns="0" bIns="0" rIns="0">
            <a:spAutoFit/>
          </a:bodyPr>
          <a:lstStyle/>
          <a:p>
            <a:pPr algn="ctr">
              <a:lnSpc>
                <a:spcPts val="6123"/>
              </a:lnSpc>
            </a:pPr>
            <a:r>
              <a:rPr lang="en-US" sz="6003" b="true">
                <a:solidFill>
                  <a:srgbClr val="26487D"/>
                </a:solidFill>
                <a:latin typeface="Nunito Bold"/>
                <a:ea typeface="Nunito Bold"/>
                <a:cs typeface="Nunito Bold"/>
                <a:sym typeface="Nunito Bold"/>
              </a:rPr>
              <a:t>Equipo del proyecto</a:t>
            </a:r>
          </a:p>
        </p:txBody>
      </p:sp>
      <p:grpSp>
        <p:nvGrpSpPr>
          <p:cNvPr name="Group 9" id="9"/>
          <p:cNvGrpSpPr/>
          <p:nvPr/>
        </p:nvGrpSpPr>
        <p:grpSpPr>
          <a:xfrm rot="0">
            <a:off x="1028700" y="7265389"/>
            <a:ext cx="4689693" cy="1226208"/>
            <a:chOff x="0" y="0"/>
            <a:chExt cx="6252924" cy="1634944"/>
          </a:xfrm>
        </p:grpSpPr>
        <p:sp>
          <p:nvSpPr>
            <p:cNvPr name="TextBox 10" id="10"/>
            <p:cNvSpPr txBox="true"/>
            <p:nvPr/>
          </p:nvSpPr>
          <p:spPr>
            <a:xfrm rot="0">
              <a:off x="0" y="57150"/>
              <a:ext cx="6252924" cy="649226"/>
            </a:xfrm>
            <a:prstGeom prst="rect">
              <a:avLst/>
            </a:prstGeom>
          </p:spPr>
          <p:txBody>
            <a:bodyPr anchor="t" rtlCol="false" tIns="0" lIns="0" bIns="0" rIns="0">
              <a:spAutoFit/>
            </a:bodyPr>
            <a:lstStyle/>
            <a:p>
              <a:pPr algn="ctr">
                <a:lnSpc>
                  <a:spcPts val="3605"/>
                </a:lnSpc>
              </a:pPr>
              <a:r>
                <a:rPr lang="en-US" sz="3535" b="true">
                  <a:solidFill>
                    <a:srgbClr val="003264"/>
                  </a:solidFill>
                  <a:latin typeface="Nunito Bold"/>
                  <a:ea typeface="Nunito Bold"/>
                  <a:cs typeface="Nunito Bold"/>
                  <a:sym typeface="Nunito Bold"/>
                </a:rPr>
                <a:t>Celia Márquez</a:t>
              </a:r>
            </a:p>
          </p:txBody>
        </p:sp>
        <p:sp>
          <p:nvSpPr>
            <p:cNvPr name="TextBox 11" id="11"/>
            <p:cNvSpPr txBox="true"/>
            <p:nvPr/>
          </p:nvSpPr>
          <p:spPr>
            <a:xfrm rot="0">
              <a:off x="0" y="915144"/>
              <a:ext cx="6252924" cy="719801"/>
            </a:xfrm>
            <a:prstGeom prst="rect">
              <a:avLst/>
            </a:prstGeom>
          </p:spPr>
          <p:txBody>
            <a:bodyPr anchor="t" rtlCol="false" tIns="0" lIns="0" bIns="0" rIns="0">
              <a:spAutoFit/>
            </a:bodyPr>
            <a:lstStyle/>
            <a:p>
              <a:pPr algn="ctr" marL="0" indent="0" lvl="0">
                <a:lnSpc>
                  <a:spcPts val="4553"/>
                </a:lnSpc>
                <a:spcBef>
                  <a:spcPct val="0"/>
                </a:spcBef>
              </a:pPr>
              <a:r>
                <a:rPr lang="en-US" sz="3299">
                  <a:solidFill>
                    <a:srgbClr val="003264"/>
                  </a:solidFill>
                  <a:latin typeface="Nunito"/>
                  <a:ea typeface="Nunito"/>
                  <a:cs typeface="Nunito"/>
                  <a:sym typeface="Nunito"/>
                </a:rPr>
                <a:t>Jefa de equipo</a:t>
              </a:r>
            </a:p>
          </p:txBody>
        </p:sp>
      </p:grpSp>
      <p:grpSp>
        <p:nvGrpSpPr>
          <p:cNvPr name="Group 12" id="12"/>
          <p:cNvGrpSpPr/>
          <p:nvPr/>
        </p:nvGrpSpPr>
        <p:grpSpPr>
          <a:xfrm rot="0">
            <a:off x="6865846" y="7265389"/>
            <a:ext cx="4689693" cy="1226208"/>
            <a:chOff x="0" y="0"/>
            <a:chExt cx="6252924" cy="1634944"/>
          </a:xfrm>
        </p:grpSpPr>
        <p:sp>
          <p:nvSpPr>
            <p:cNvPr name="TextBox 13" id="13"/>
            <p:cNvSpPr txBox="true"/>
            <p:nvPr/>
          </p:nvSpPr>
          <p:spPr>
            <a:xfrm rot="0">
              <a:off x="0" y="57150"/>
              <a:ext cx="6252924" cy="649226"/>
            </a:xfrm>
            <a:prstGeom prst="rect">
              <a:avLst/>
            </a:prstGeom>
          </p:spPr>
          <p:txBody>
            <a:bodyPr anchor="t" rtlCol="false" tIns="0" lIns="0" bIns="0" rIns="0">
              <a:spAutoFit/>
            </a:bodyPr>
            <a:lstStyle/>
            <a:p>
              <a:pPr algn="ctr">
                <a:lnSpc>
                  <a:spcPts val="3605"/>
                </a:lnSpc>
              </a:pPr>
              <a:r>
                <a:rPr lang="en-US" b="true" sz="3535" spc="-70">
                  <a:solidFill>
                    <a:srgbClr val="003264"/>
                  </a:solidFill>
                  <a:latin typeface="Nunito Bold"/>
                  <a:ea typeface="Nunito Bold"/>
                  <a:cs typeface="Nunito Bold"/>
                  <a:sym typeface="Nunito Bold"/>
                </a:rPr>
                <a:t>Pedro Romero</a:t>
              </a:r>
            </a:p>
          </p:txBody>
        </p:sp>
        <p:sp>
          <p:nvSpPr>
            <p:cNvPr name="TextBox 14" id="14"/>
            <p:cNvSpPr txBox="true"/>
            <p:nvPr/>
          </p:nvSpPr>
          <p:spPr>
            <a:xfrm rot="0">
              <a:off x="0" y="915144"/>
              <a:ext cx="6252924" cy="719801"/>
            </a:xfrm>
            <a:prstGeom prst="rect">
              <a:avLst/>
            </a:prstGeom>
          </p:spPr>
          <p:txBody>
            <a:bodyPr anchor="t" rtlCol="false" tIns="0" lIns="0" bIns="0" rIns="0">
              <a:spAutoFit/>
            </a:bodyPr>
            <a:lstStyle/>
            <a:p>
              <a:pPr algn="ctr" marL="0" indent="0" lvl="0">
                <a:lnSpc>
                  <a:spcPts val="4553"/>
                </a:lnSpc>
                <a:spcBef>
                  <a:spcPct val="0"/>
                </a:spcBef>
              </a:pPr>
              <a:r>
                <a:rPr lang="en-US" sz="3299">
                  <a:solidFill>
                    <a:srgbClr val="003264"/>
                  </a:solidFill>
                  <a:latin typeface="Nunito"/>
                  <a:ea typeface="Nunito"/>
                  <a:cs typeface="Nunito"/>
                  <a:sym typeface="Nunito"/>
                </a:rPr>
                <a:t>Ayudante y coordinador</a:t>
              </a:r>
            </a:p>
          </p:txBody>
        </p:sp>
      </p:grpSp>
      <p:grpSp>
        <p:nvGrpSpPr>
          <p:cNvPr name="Group 15" id="15"/>
          <p:cNvGrpSpPr/>
          <p:nvPr/>
        </p:nvGrpSpPr>
        <p:grpSpPr>
          <a:xfrm rot="0">
            <a:off x="12700407" y="7265389"/>
            <a:ext cx="4689693" cy="1226208"/>
            <a:chOff x="0" y="0"/>
            <a:chExt cx="6252924" cy="1634944"/>
          </a:xfrm>
        </p:grpSpPr>
        <p:sp>
          <p:nvSpPr>
            <p:cNvPr name="TextBox 16" id="16"/>
            <p:cNvSpPr txBox="true"/>
            <p:nvPr/>
          </p:nvSpPr>
          <p:spPr>
            <a:xfrm rot="0">
              <a:off x="0" y="57150"/>
              <a:ext cx="6252924" cy="649226"/>
            </a:xfrm>
            <a:prstGeom prst="rect">
              <a:avLst/>
            </a:prstGeom>
          </p:spPr>
          <p:txBody>
            <a:bodyPr anchor="t" rtlCol="false" tIns="0" lIns="0" bIns="0" rIns="0">
              <a:spAutoFit/>
            </a:bodyPr>
            <a:lstStyle/>
            <a:p>
              <a:pPr algn="ctr">
                <a:lnSpc>
                  <a:spcPts val="3605"/>
                </a:lnSpc>
              </a:pPr>
              <a:r>
                <a:rPr lang="en-US" b="true" sz="3535" spc="-70">
                  <a:solidFill>
                    <a:srgbClr val="003264"/>
                  </a:solidFill>
                  <a:latin typeface="Nunito Bold"/>
                  <a:ea typeface="Nunito Bold"/>
                  <a:cs typeface="Nunito Bold"/>
                  <a:sym typeface="Nunito Bold"/>
                </a:rPr>
                <a:t>Jaume Capdevila</a:t>
              </a:r>
            </a:p>
          </p:txBody>
        </p:sp>
        <p:sp>
          <p:nvSpPr>
            <p:cNvPr name="TextBox 17" id="17"/>
            <p:cNvSpPr txBox="true"/>
            <p:nvPr/>
          </p:nvSpPr>
          <p:spPr>
            <a:xfrm rot="0">
              <a:off x="0" y="915144"/>
              <a:ext cx="6252924" cy="719801"/>
            </a:xfrm>
            <a:prstGeom prst="rect">
              <a:avLst/>
            </a:prstGeom>
          </p:spPr>
          <p:txBody>
            <a:bodyPr anchor="t" rtlCol="false" tIns="0" lIns="0" bIns="0" rIns="0">
              <a:spAutoFit/>
            </a:bodyPr>
            <a:lstStyle/>
            <a:p>
              <a:pPr algn="ctr" marL="0" indent="0" lvl="0">
                <a:lnSpc>
                  <a:spcPts val="4553"/>
                </a:lnSpc>
                <a:spcBef>
                  <a:spcPct val="0"/>
                </a:spcBef>
              </a:pPr>
              <a:r>
                <a:rPr lang="en-US" sz="3299">
                  <a:solidFill>
                    <a:srgbClr val="003264"/>
                  </a:solidFill>
                  <a:latin typeface="Nunito"/>
                  <a:ea typeface="Nunito"/>
                  <a:cs typeface="Nunito"/>
                  <a:sym typeface="Nunito"/>
                </a:rPr>
                <a:t>Investigador</a:t>
              </a:r>
            </a:p>
          </p:txBody>
        </p:sp>
      </p:grpSp>
      <p:sp>
        <p:nvSpPr>
          <p:cNvPr name="Freeform 18" id="18"/>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5"/>
            <a:stretch>
              <a:fillRect l="0" t="0" r="0" b="0"/>
            </a:stretch>
          </a:blipFill>
        </p:spPr>
      </p:sp>
      <p:sp>
        <p:nvSpPr>
          <p:cNvPr name="TextBox 19" id="19"/>
          <p:cNvSpPr txBox="true"/>
          <p:nvPr/>
        </p:nvSpPr>
        <p:spPr>
          <a:xfrm rot="0">
            <a:off x="13563807" y="9578977"/>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865477">
            <a:off x="16518600" y="-1945837"/>
            <a:ext cx="1499186" cy="17268569"/>
            <a:chOff x="0" y="0"/>
            <a:chExt cx="394847" cy="4548100"/>
          </a:xfrm>
        </p:grpSpPr>
        <p:sp>
          <p:nvSpPr>
            <p:cNvPr name="Freeform 3" id="3"/>
            <p:cNvSpPr/>
            <p:nvPr/>
          </p:nvSpPr>
          <p:spPr>
            <a:xfrm flipH="false" flipV="false" rot="0">
              <a:off x="0" y="0"/>
              <a:ext cx="394847" cy="4548100"/>
            </a:xfrm>
            <a:custGeom>
              <a:avLst/>
              <a:gdLst/>
              <a:ahLst/>
              <a:cxnLst/>
              <a:rect r="r" b="b" t="t" l="l"/>
              <a:pathLst>
                <a:path h="4548100" w="394847">
                  <a:moveTo>
                    <a:pt x="0" y="0"/>
                  </a:moveTo>
                  <a:lnTo>
                    <a:pt x="394847" y="0"/>
                  </a:lnTo>
                  <a:lnTo>
                    <a:pt x="394847" y="4548100"/>
                  </a:lnTo>
                  <a:lnTo>
                    <a:pt x="0" y="4548100"/>
                  </a:lnTo>
                  <a:close/>
                </a:path>
              </a:pathLst>
            </a:custGeom>
            <a:solidFill>
              <a:srgbClr val="003264"/>
            </a:solidFill>
          </p:spPr>
        </p:sp>
        <p:sp>
          <p:nvSpPr>
            <p:cNvPr name="TextBox 4" id="4"/>
            <p:cNvSpPr txBox="true"/>
            <p:nvPr/>
          </p:nvSpPr>
          <p:spPr>
            <a:xfrm>
              <a:off x="0" y="47625"/>
              <a:ext cx="394847" cy="4500475"/>
            </a:xfrm>
            <a:prstGeom prst="rect">
              <a:avLst/>
            </a:prstGeom>
          </p:spPr>
          <p:txBody>
            <a:bodyPr anchor="ctr" rtlCol="false" tIns="50800" lIns="50800" bIns="50800" rIns="50800"/>
            <a:lstStyle/>
            <a:p>
              <a:pPr algn="ctr">
                <a:lnSpc>
                  <a:spcPts val="2400"/>
                </a:lnSpc>
              </a:pPr>
            </a:p>
          </p:txBody>
        </p:sp>
      </p:grpSp>
      <p:grpSp>
        <p:nvGrpSpPr>
          <p:cNvPr name="Group 5" id="5"/>
          <p:cNvGrpSpPr/>
          <p:nvPr/>
        </p:nvGrpSpPr>
        <p:grpSpPr>
          <a:xfrm rot="865477">
            <a:off x="17189263" y="2465965"/>
            <a:ext cx="1499186" cy="14779015"/>
            <a:chOff x="0" y="0"/>
            <a:chExt cx="394847" cy="3892415"/>
          </a:xfrm>
        </p:grpSpPr>
        <p:sp>
          <p:nvSpPr>
            <p:cNvPr name="Freeform 6" id="6"/>
            <p:cNvSpPr/>
            <p:nvPr/>
          </p:nvSpPr>
          <p:spPr>
            <a:xfrm flipH="false" flipV="false" rot="0">
              <a:off x="0" y="0"/>
              <a:ext cx="394847" cy="3892416"/>
            </a:xfrm>
            <a:custGeom>
              <a:avLst/>
              <a:gdLst/>
              <a:ahLst/>
              <a:cxnLst/>
              <a:rect r="r" b="b" t="t" l="l"/>
              <a:pathLst>
                <a:path h="3892416" w="394847">
                  <a:moveTo>
                    <a:pt x="0" y="0"/>
                  </a:moveTo>
                  <a:lnTo>
                    <a:pt x="394847" y="0"/>
                  </a:lnTo>
                  <a:lnTo>
                    <a:pt x="394847" y="3892416"/>
                  </a:lnTo>
                  <a:lnTo>
                    <a:pt x="0" y="3892416"/>
                  </a:lnTo>
                  <a:close/>
                </a:path>
              </a:pathLst>
            </a:custGeom>
            <a:solidFill>
              <a:srgbClr val="F3C133"/>
            </a:solidFill>
          </p:spPr>
        </p:sp>
        <p:sp>
          <p:nvSpPr>
            <p:cNvPr name="TextBox 7" id="7"/>
            <p:cNvSpPr txBox="true"/>
            <p:nvPr/>
          </p:nvSpPr>
          <p:spPr>
            <a:xfrm>
              <a:off x="0" y="47625"/>
              <a:ext cx="394847" cy="3844790"/>
            </a:xfrm>
            <a:prstGeom prst="rect">
              <a:avLst/>
            </a:prstGeom>
          </p:spPr>
          <p:txBody>
            <a:bodyPr anchor="ctr" rtlCol="false" tIns="50800" lIns="50800" bIns="50800" rIns="50800"/>
            <a:lstStyle/>
            <a:p>
              <a:pPr algn="ctr">
                <a:lnSpc>
                  <a:spcPts val="2400"/>
                </a:lnSpc>
              </a:pPr>
            </a:p>
          </p:txBody>
        </p:sp>
      </p:grpSp>
      <p:sp>
        <p:nvSpPr>
          <p:cNvPr name="TextBox 8" id="8"/>
          <p:cNvSpPr txBox="true"/>
          <p:nvPr/>
        </p:nvSpPr>
        <p:spPr>
          <a:xfrm rot="0">
            <a:off x="1028700" y="1133475"/>
            <a:ext cx="5087129" cy="730190"/>
          </a:xfrm>
          <a:prstGeom prst="rect">
            <a:avLst/>
          </a:prstGeom>
        </p:spPr>
        <p:txBody>
          <a:bodyPr anchor="t" rtlCol="false" tIns="0" lIns="0" bIns="0" rIns="0">
            <a:spAutoFit/>
          </a:bodyPr>
          <a:lstStyle/>
          <a:p>
            <a:pPr algn="l">
              <a:lnSpc>
                <a:spcPts val="5499"/>
              </a:lnSpc>
              <a:spcBef>
                <a:spcPct val="0"/>
              </a:spcBef>
            </a:pPr>
            <a:r>
              <a:rPr lang="en-US" b="true" sz="5499">
                <a:solidFill>
                  <a:srgbClr val="003264"/>
                </a:solidFill>
                <a:latin typeface="Montserrat Bold"/>
                <a:ea typeface="Montserrat Bold"/>
                <a:cs typeface="Montserrat Bold"/>
                <a:sym typeface="Montserrat Bold"/>
              </a:rPr>
              <a:t>Problematica</a:t>
            </a:r>
          </a:p>
        </p:txBody>
      </p:sp>
      <p:sp>
        <p:nvSpPr>
          <p:cNvPr name="TextBox 9" id="9"/>
          <p:cNvSpPr txBox="true"/>
          <p:nvPr/>
        </p:nvSpPr>
        <p:spPr>
          <a:xfrm rot="0">
            <a:off x="1028700" y="2138147"/>
            <a:ext cx="8115300" cy="3276600"/>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Lorem ipsum dolor sit amet, consectetur adipiscing elit. Maecenas pharetra tortor pulvinar dolor dapibus, ut imperdiet ligula vestibulum. Phasellus a ipsum non felis fringilla scelerisque euismod ac nibh. Nunc tempus id nibh in tristique. Donec scelerisque, erat eget iaculis eleifend, turpis mi suscipit erat, at gravida neque quam a quam. </a:t>
            </a:r>
          </a:p>
        </p:txBody>
      </p:sp>
      <p:sp>
        <p:nvSpPr>
          <p:cNvPr name="TextBox 10" id="10"/>
          <p:cNvSpPr txBox="true"/>
          <p:nvPr/>
        </p:nvSpPr>
        <p:spPr>
          <a:xfrm rot="0">
            <a:off x="1028700" y="5900115"/>
            <a:ext cx="8115300" cy="2867025"/>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Donec laoreet vestibulum felis, id elementum dui pellentesque non. Aliquam condimentum, magna ac ornare hendrerit, tellus arcu aliquet sapien, iaculis elementum tortor sem quis lorem. Etiam varius odio sit amet lobortis lobortis. Praesent commodo dignissim velit, vel consectetur nisi molestie vitae.</a:t>
            </a:r>
          </a:p>
        </p:txBody>
      </p:sp>
      <p:sp>
        <p:nvSpPr>
          <p:cNvPr name="Freeform 11" id="11"/>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2"/>
            <a:stretch>
              <a:fillRect l="0" t="0" r="0" b="0"/>
            </a:stretch>
          </a:blipFill>
        </p:spPr>
      </p:sp>
      <p:sp>
        <p:nvSpPr>
          <p:cNvPr name="TextBox 12" id="12"/>
          <p:cNvSpPr txBox="true"/>
          <p:nvPr/>
        </p:nvSpPr>
        <p:spPr>
          <a:xfrm rot="0">
            <a:off x="0" y="47625"/>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23579">
            <a:off x="8906613" y="4291440"/>
            <a:ext cx="5514245" cy="0"/>
          </a:xfrm>
          <a:prstGeom prst="line">
            <a:avLst/>
          </a:prstGeom>
          <a:ln cap="flat" w="495300">
            <a:solidFill>
              <a:srgbClr val="F3C133"/>
            </a:solidFill>
            <a:prstDash val="solid"/>
            <a:headEnd type="none" len="sm" w="sm"/>
            <a:tailEnd type="none" len="sm" w="sm"/>
          </a:ln>
        </p:spPr>
      </p:sp>
      <p:sp>
        <p:nvSpPr>
          <p:cNvPr name="AutoShape 3" id="3"/>
          <p:cNvSpPr/>
          <p:nvPr/>
        </p:nvSpPr>
        <p:spPr>
          <a:xfrm rot="428156">
            <a:off x="3874350" y="4359958"/>
            <a:ext cx="5541117" cy="0"/>
          </a:xfrm>
          <a:prstGeom prst="line">
            <a:avLst/>
          </a:prstGeom>
          <a:ln cap="flat" w="495300">
            <a:solidFill>
              <a:srgbClr val="F3C133"/>
            </a:solidFill>
            <a:prstDash val="solid"/>
            <a:headEnd type="none" len="sm" w="sm"/>
            <a:tailEnd type="none" len="sm" w="sm"/>
          </a:ln>
        </p:spPr>
      </p:sp>
      <p:grpSp>
        <p:nvGrpSpPr>
          <p:cNvPr name="Group 4" id="4"/>
          <p:cNvGrpSpPr/>
          <p:nvPr/>
        </p:nvGrpSpPr>
        <p:grpSpPr>
          <a:xfrm rot="0">
            <a:off x="6910718" y="3546352"/>
            <a:ext cx="4470542" cy="2503740"/>
            <a:chOff x="0" y="0"/>
            <a:chExt cx="1247204" cy="698500"/>
          </a:xfrm>
        </p:grpSpPr>
        <p:sp>
          <p:nvSpPr>
            <p:cNvPr name="Freeform 5" id="5"/>
            <p:cNvSpPr/>
            <p:nvPr/>
          </p:nvSpPr>
          <p:spPr>
            <a:xfrm flipH="false" flipV="false" rot="0">
              <a:off x="0" y="0"/>
              <a:ext cx="1247204" cy="698500"/>
            </a:xfrm>
            <a:custGeom>
              <a:avLst/>
              <a:gdLst/>
              <a:ahLst/>
              <a:cxnLst/>
              <a:rect r="r" b="b" t="t" l="l"/>
              <a:pathLst>
                <a:path h="698500" w="1247204">
                  <a:moveTo>
                    <a:pt x="1247204" y="349250"/>
                  </a:moveTo>
                  <a:lnTo>
                    <a:pt x="1044004" y="698500"/>
                  </a:lnTo>
                  <a:lnTo>
                    <a:pt x="203200" y="698500"/>
                  </a:lnTo>
                  <a:lnTo>
                    <a:pt x="0" y="349250"/>
                  </a:lnTo>
                  <a:lnTo>
                    <a:pt x="203200" y="0"/>
                  </a:lnTo>
                  <a:lnTo>
                    <a:pt x="1044004" y="0"/>
                  </a:lnTo>
                  <a:lnTo>
                    <a:pt x="1247204" y="349250"/>
                  </a:lnTo>
                  <a:close/>
                </a:path>
              </a:pathLst>
            </a:custGeom>
            <a:solidFill>
              <a:srgbClr val="003264"/>
            </a:solidFill>
          </p:spPr>
        </p:sp>
        <p:sp>
          <p:nvSpPr>
            <p:cNvPr name="TextBox 6" id="6"/>
            <p:cNvSpPr txBox="true"/>
            <p:nvPr/>
          </p:nvSpPr>
          <p:spPr>
            <a:xfrm>
              <a:off x="114300" y="47625"/>
              <a:ext cx="1018604" cy="650875"/>
            </a:xfrm>
            <a:prstGeom prst="rect">
              <a:avLst/>
            </a:prstGeom>
          </p:spPr>
          <p:txBody>
            <a:bodyPr anchor="ctr" rtlCol="false" tIns="50800" lIns="50800" bIns="50800" rIns="50800"/>
            <a:lstStyle/>
            <a:p>
              <a:pPr algn="ctr">
                <a:lnSpc>
                  <a:spcPts val="2400"/>
                </a:lnSpc>
              </a:pPr>
            </a:p>
          </p:txBody>
        </p:sp>
      </p:grpSp>
      <p:grpSp>
        <p:nvGrpSpPr>
          <p:cNvPr name="Group 7" id="7"/>
          <p:cNvGrpSpPr/>
          <p:nvPr/>
        </p:nvGrpSpPr>
        <p:grpSpPr>
          <a:xfrm rot="0">
            <a:off x="2379209" y="3269290"/>
            <a:ext cx="3683439" cy="2062921"/>
            <a:chOff x="0" y="0"/>
            <a:chExt cx="1247204" cy="698500"/>
          </a:xfrm>
        </p:grpSpPr>
        <p:sp>
          <p:nvSpPr>
            <p:cNvPr name="Freeform 8" id="8"/>
            <p:cNvSpPr/>
            <p:nvPr/>
          </p:nvSpPr>
          <p:spPr>
            <a:xfrm flipH="false" flipV="false" rot="0">
              <a:off x="0" y="0"/>
              <a:ext cx="1247204" cy="698500"/>
            </a:xfrm>
            <a:custGeom>
              <a:avLst/>
              <a:gdLst/>
              <a:ahLst/>
              <a:cxnLst/>
              <a:rect r="r" b="b" t="t" l="l"/>
              <a:pathLst>
                <a:path h="698500" w="1247204">
                  <a:moveTo>
                    <a:pt x="1247204" y="349250"/>
                  </a:moveTo>
                  <a:lnTo>
                    <a:pt x="1044004" y="698500"/>
                  </a:lnTo>
                  <a:lnTo>
                    <a:pt x="203200" y="698500"/>
                  </a:lnTo>
                  <a:lnTo>
                    <a:pt x="0" y="349250"/>
                  </a:lnTo>
                  <a:lnTo>
                    <a:pt x="203200" y="0"/>
                  </a:lnTo>
                  <a:lnTo>
                    <a:pt x="1044004" y="0"/>
                  </a:lnTo>
                  <a:lnTo>
                    <a:pt x="1247204" y="349250"/>
                  </a:lnTo>
                  <a:close/>
                </a:path>
              </a:pathLst>
            </a:custGeom>
            <a:solidFill>
              <a:srgbClr val="003264"/>
            </a:solidFill>
          </p:spPr>
        </p:sp>
        <p:sp>
          <p:nvSpPr>
            <p:cNvPr name="TextBox 9" id="9"/>
            <p:cNvSpPr txBox="true"/>
            <p:nvPr/>
          </p:nvSpPr>
          <p:spPr>
            <a:xfrm>
              <a:off x="114300" y="47625"/>
              <a:ext cx="1018604" cy="650875"/>
            </a:xfrm>
            <a:prstGeom prst="rect">
              <a:avLst/>
            </a:prstGeom>
          </p:spPr>
          <p:txBody>
            <a:bodyPr anchor="ctr" rtlCol="false" tIns="50800" lIns="50800" bIns="50800" rIns="50800"/>
            <a:lstStyle/>
            <a:p>
              <a:pPr algn="ctr">
                <a:lnSpc>
                  <a:spcPts val="2400"/>
                </a:lnSpc>
              </a:pPr>
            </a:p>
          </p:txBody>
        </p:sp>
      </p:grpSp>
      <p:grpSp>
        <p:nvGrpSpPr>
          <p:cNvPr name="Group 10" id="10"/>
          <p:cNvGrpSpPr/>
          <p:nvPr/>
        </p:nvGrpSpPr>
        <p:grpSpPr>
          <a:xfrm rot="0">
            <a:off x="12225352" y="3269290"/>
            <a:ext cx="3683439" cy="2062921"/>
            <a:chOff x="0" y="0"/>
            <a:chExt cx="1247204" cy="698500"/>
          </a:xfrm>
        </p:grpSpPr>
        <p:sp>
          <p:nvSpPr>
            <p:cNvPr name="Freeform 11" id="11"/>
            <p:cNvSpPr/>
            <p:nvPr/>
          </p:nvSpPr>
          <p:spPr>
            <a:xfrm flipH="false" flipV="false" rot="0">
              <a:off x="0" y="0"/>
              <a:ext cx="1247204" cy="698500"/>
            </a:xfrm>
            <a:custGeom>
              <a:avLst/>
              <a:gdLst/>
              <a:ahLst/>
              <a:cxnLst/>
              <a:rect r="r" b="b" t="t" l="l"/>
              <a:pathLst>
                <a:path h="698500" w="1247204">
                  <a:moveTo>
                    <a:pt x="1247204" y="349250"/>
                  </a:moveTo>
                  <a:lnTo>
                    <a:pt x="1044004" y="698500"/>
                  </a:lnTo>
                  <a:lnTo>
                    <a:pt x="203200" y="698500"/>
                  </a:lnTo>
                  <a:lnTo>
                    <a:pt x="0" y="349250"/>
                  </a:lnTo>
                  <a:lnTo>
                    <a:pt x="203200" y="0"/>
                  </a:lnTo>
                  <a:lnTo>
                    <a:pt x="1044004" y="0"/>
                  </a:lnTo>
                  <a:lnTo>
                    <a:pt x="1247204" y="349250"/>
                  </a:lnTo>
                  <a:close/>
                </a:path>
              </a:pathLst>
            </a:custGeom>
            <a:solidFill>
              <a:srgbClr val="003264"/>
            </a:solidFill>
          </p:spPr>
        </p:sp>
        <p:sp>
          <p:nvSpPr>
            <p:cNvPr name="TextBox 12" id="12"/>
            <p:cNvSpPr txBox="true"/>
            <p:nvPr/>
          </p:nvSpPr>
          <p:spPr>
            <a:xfrm>
              <a:off x="114300" y="47625"/>
              <a:ext cx="1018604" cy="650875"/>
            </a:xfrm>
            <a:prstGeom prst="rect">
              <a:avLst/>
            </a:prstGeom>
          </p:spPr>
          <p:txBody>
            <a:bodyPr anchor="ctr" rtlCol="false" tIns="50800" lIns="50800" bIns="50800" rIns="50800"/>
            <a:lstStyle/>
            <a:p>
              <a:pPr algn="ctr">
                <a:lnSpc>
                  <a:spcPts val="2400"/>
                </a:lnSpc>
              </a:pPr>
            </a:p>
          </p:txBody>
        </p:sp>
      </p:grpSp>
      <p:sp>
        <p:nvSpPr>
          <p:cNvPr name="Freeform 13" id="13"/>
          <p:cNvSpPr/>
          <p:nvPr/>
        </p:nvSpPr>
        <p:spPr>
          <a:xfrm flipH="false" flipV="false" rot="0">
            <a:off x="3535082" y="3614904"/>
            <a:ext cx="1371693" cy="1371693"/>
          </a:xfrm>
          <a:custGeom>
            <a:avLst/>
            <a:gdLst/>
            <a:ahLst/>
            <a:cxnLst/>
            <a:rect r="r" b="b" t="t" l="l"/>
            <a:pathLst>
              <a:path h="1371693" w="1371693">
                <a:moveTo>
                  <a:pt x="0" y="0"/>
                </a:moveTo>
                <a:lnTo>
                  <a:pt x="1371693" y="0"/>
                </a:lnTo>
                <a:lnTo>
                  <a:pt x="1371693" y="1371693"/>
                </a:lnTo>
                <a:lnTo>
                  <a:pt x="0" y="13716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3348836" y="3582514"/>
            <a:ext cx="1436472" cy="1436472"/>
          </a:xfrm>
          <a:custGeom>
            <a:avLst/>
            <a:gdLst/>
            <a:ahLst/>
            <a:cxnLst/>
            <a:rect r="r" b="b" t="t" l="l"/>
            <a:pathLst>
              <a:path h="1436472" w="1436472">
                <a:moveTo>
                  <a:pt x="0" y="0"/>
                </a:moveTo>
                <a:lnTo>
                  <a:pt x="1436472" y="0"/>
                </a:lnTo>
                <a:lnTo>
                  <a:pt x="1436472" y="1436472"/>
                </a:lnTo>
                <a:lnTo>
                  <a:pt x="0" y="14364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8019607" y="4121456"/>
            <a:ext cx="1551327" cy="1353533"/>
          </a:xfrm>
          <a:custGeom>
            <a:avLst/>
            <a:gdLst/>
            <a:ahLst/>
            <a:cxnLst/>
            <a:rect r="r" b="b" t="t" l="l"/>
            <a:pathLst>
              <a:path h="1353533" w="1551327">
                <a:moveTo>
                  <a:pt x="0" y="0"/>
                </a:moveTo>
                <a:lnTo>
                  <a:pt x="1551328" y="0"/>
                </a:lnTo>
                <a:lnTo>
                  <a:pt x="1551328" y="1353533"/>
                </a:lnTo>
                <a:lnTo>
                  <a:pt x="0" y="13535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true" flipV="false" rot="0">
            <a:off x="8892020" y="4298316"/>
            <a:ext cx="1380350" cy="1126711"/>
          </a:xfrm>
          <a:custGeom>
            <a:avLst/>
            <a:gdLst/>
            <a:ahLst/>
            <a:cxnLst/>
            <a:rect r="r" b="b" t="t" l="l"/>
            <a:pathLst>
              <a:path h="1126711" w="1380350">
                <a:moveTo>
                  <a:pt x="1380350" y="0"/>
                </a:moveTo>
                <a:lnTo>
                  <a:pt x="0" y="0"/>
                </a:lnTo>
                <a:lnTo>
                  <a:pt x="0" y="1126711"/>
                </a:lnTo>
                <a:lnTo>
                  <a:pt x="1380350" y="1126711"/>
                </a:lnTo>
                <a:lnTo>
                  <a:pt x="138035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1028700" y="1133475"/>
            <a:ext cx="7473481" cy="730190"/>
          </a:xfrm>
          <a:prstGeom prst="rect">
            <a:avLst/>
          </a:prstGeom>
        </p:spPr>
        <p:txBody>
          <a:bodyPr anchor="t" rtlCol="false" tIns="0" lIns="0" bIns="0" rIns="0">
            <a:spAutoFit/>
          </a:bodyPr>
          <a:lstStyle/>
          <a:p>
            <a:pPr algn="l">
              <a:lnSpc>
                <a:spcPts val="5499"/>
              </a:lnSpc>
              <a:spcBef>
                <a:spcPct val="0"/>
              </a:spcBef>
            </a:pPr>
            <a:r>
              <a:rPr lang="en-US" b="true" sz="5499">
                <a:solidFill>
                  <a:srgbClr val="003264"/>
                </a:solidFill>
                <a:latin typeface="Montserrat Bold"/>
                <a:ea typeface="Montserrat Bold"/>
                <a:cs typeface="Montserrat Bold"/>
                <a:sym typeface="Montserrat Bold"/>
              </a:rPr>
              <a:t>Puntos relevantes</a:t>
            </a:r>
          </a:p>
        </p:txBody>
      </p:sp>
      <p:sp>
        <p:nvSpPr>
          <p:cNvPr name="TextBox 18" id="18"/>
          <p:cNvSpPr txBox="true"/>
          <p:nvPr/>
        </p:nvSpPr>
        <p:spPr>
          <a:xfrm rot="0">
            <a:off x="2517091" y="5642544"/>
            <a:ext cx="3407674" cy="530267"/>
          </a:xfrm>
          <a:prstGeom prst="rect">
            <a:avLst/>
          </a:prstGeom>
        </p:spPr>
        <p:txBody>
          <a:bodyPr anchor="t" rtlCol="false" tIns="0" lIns="0" bIns="0" rIns="0">
            <a:spAutoFit/>
          </a:bodyPr>
          <a:lstStyle/>
          <a:p>
            <a:pPr algn="ctr">
              <a:lnSpc>
                <a:spcPts val="4001"/>
              </a:lnSpc>
              <a:spcBef>
                <a:spcPct val="0"/>
              </a:spcBef>
            </a:pPr>
            <a:r>
              <a:rPr lang="en-US" b="true" sz="4001">
                <a:solidFill>
                  <a:srgbClr val="003264"/>
                </a:solidFill>
                <a:latin typeface="Montserrat Bold"/>
                <a:ea typeface="Montserrat Bold"/>
                <a:cs typeface="Montserrat Bold"/>
                <a:sym typeface="Montserrat Bold"/>
              </a:rPr>
              <a:t>Rule #1</a:t>
            </a:r>
          </a:p>
        </p:txBody>
      </p:sp>
      <p:sp>
        <p:nvSpPr>
          <p:cNvPr name="TextBox 19" id="19"/>
          <p:cNvSpPr txBox="true"/>
          <p:nvPr/>
        </p:nvSpPr>
        <p:spPr>
          <a:xfrm rot="0">
            <a:off x="2250283" y="6317373"/>
            <a:ext cx="3941291" cy="1102403"/>
          </a:xfrm>
          <a:prstGeom prst="rect">
            <a:avLst/>
          </a:prstGeom>
        </p:spPr>
        <p:txBody>
          <a:bodyPr anchor="t" rtlCol="false" tIns="0" lIns="0" bIns="0" rIns="0">
            <a:spAutoFit/>
          </a:bodyPr>
          <a:lstStyle/>
          <a:p>
            <a:pPr algn="ctr">
              <a:lnSpc>
                <a:spcPts val="2901"/>
              </a:lnSpc>
              <a:spcBef>
                <a:spcPct val="0"/>
              </a:spcBef>
            </a:pPr>
            <a:r>
              <a:rPr lang="en-US" sz="2901">
                <a:solidFill>
                  <a:srgbClr val="003264"/>
                </a:solidFill>
                <a:latin typeface="Montserrat"/>
                <a:ea typeface="Montserrat"/>
                <a:cs typeface="Montserrat"/>
                <a:sym typeface="Montserrat"/>
              </a:rPr>
              <a:t>Smoking is prohibited in the presentation room</a:t>
            </a:r>
          </a:p>
        </p:txBody>
      </p:sp>
      <p:sp>
        <p:nvSpPr>
          <p:cNvPr name="TextBox 20" id="20"/>
          <p:cNvSpPr txBox="true"/>
          <p:nvPr/>
        </p:nvSpPr>
        <p:spPr>
          <a:xfrm rot="0">
            <a:off x="12096426" y="6317373"/>
            <a:ext cx="3941291" cy="1102403"/>
          </a:xfrm>
          <a:prstGeom prst="rect">
            <a:avLst/>
          </a:prstGeom>
        </p:spPr>
        <p:txBody>
          <a:bodyPr anchor="t" rtlCol="false" tIns="0" lIns="0" bIns="0" rIns="0">
            <a:spAutoFit/>
          </a:bodyPr>
          <a:lstStyle/>
          <a:p>
            <a:pPr algn="ctr">
              <a:lnSpc>
                <a:spcPts val="2901"/>
              </a:lnSpc>
              <a:spcBef>
                <a:spcPct val="0"/>
              </a:spcBef>
            </a:pPr>
            <a:r>
              <a:rPr lang="en-US" sz="2901">
                <a:solidFill>
                  <a:srgbClr val="003264"/>
                </a:solidFill>
                <a:latin typeface="Montserrat"/>
                <a:ea typeface="Montserrat"/>
                <a:cs typeface="Montserrat"/>
                <a:sym typeface="Montserrat"/>
              </a:rPr>
              <a:t>During the presentation, turn off the phone's ringtone</a:t>
            </a:r>
          </a:p>
        </p:txBody>
      </p:sp>
      <p:sp>
        <p:nvSpPr>
          <p:cNvPr name="TextBox 21" id="21"/>
          <p:cNvSpPr txBox="true"/>
          <p:nvPr/>
        </p:nvSpPr>
        <p:spPr>
          <a:xfrm rot="0">
            <a:off x="7173354" y="7163397"/>
            <a:ext cx="3941291" cy="1464353"/>
          </a:xfrm>
          <a:prstGeom prst="rect">
            <a:avLst/>
          </a:prstGeom>
        </p:spPr>
        <p:txBody>
          <a:bodyPr anchor="t" rtlCol="false" tIns="0" lIns="0" bIns="0" rIns="0">
            <a:spAutoFit/>
          </a:bodyPr>
          <a:lstStyle/>
          <a:p>
            <a:pPr algn="ctr">
              <a:lnSpc>
                <a:spcPts val="2901"/>
              </a:lnSpc>
              <a:spcBef>
                <a:spcPct val="0"/>
              </a:spcBef>
            </a:pPr>
            <a:r>
              <a:rPr lang="en-US" sz="2901">
                <a:solidFill>
                  <a:srgbClr val="003264"/>
                </a:solidFill>
                <a:latin typeface="Montserrat"/>
                <a:ea typeface="Montserrat"/>
                <a:cs typeface="Montserrat"/>
                <a:sym typeface="Montserrat"/>
              </a:rPr>
              <a:t>It is advisable to be interactive and ask questions during the presentation</a:t>
            </a:r>
          </a:p>
        </p:txBody>
      </p:sp>
      <p:sp>
        <p:nvSpPr>
          <p:cNvPr name="TextBox 22" id="22"/>
          <p:cNvSpPr txBox="true"/>
          <p:nvPr/>
        </p:nvSpPr>
        <p:spPr>
          <a:xfrm rot="0">
            <a:off x="12363235" y="5642544"/>
            <a:ext cx="3407674" cy="530267"/>
          </a:xfrm>
          <a:prstGeom prst="rect">
            <a:avLst/>
          </a:prstGeom>
        </p:spPr>
        <p:txBody>
          <a:bodyPr anchor="t" rtlCol="false" tIns="0" lIns="0" bIns="0" rIns="0">
            <a:spAutoFit/>
          </a:bodyPr>
          <a:lstStyle/>
          <a:p>
            <a:pPr algn="ctr">
              <a:lnSpc>
                <a:spcPts val="4001"/>
              </a:lnSpc>
              <a:spcBef>
                <a:spcPct val="0"/>
              </a:spcBef>
            </a:pPr>
            <a:r>
              <a:rPr lang="en-US" b="true" sz="4001">
                <a:solidFill>
                  <a:srgbClr val="003264"/>
                </a:solidFill>
                <a:latin typeface="Montserrat Bold"/>
                <a:ea typeface="Montserrat Bold"/>
                <a:cs typeface="Montserrat Bold"/>
                <a:sym typeface="Montserrat Bold"/>
              </a:rPr>
              <a:t>Rule #3</a:t>
            </a:r>
          </a:p>
        </p:txBody>
      </p:sp>
      <p:sp>
        <p:nvSpPr>
          <p:cNvPr name="TextBox 23" id="23"/>
          <p:cNvSpPr txBox="true"/>
          <p:nvPr/>
        </p:nvSpPr>
        <p:spPr>
          <a:xfrm rot="0">
            <a:off x="7440163" y="6418714"/>
            <a:ext cx="3407674" cy="530267"/>
          </a:xfrm>
          <a:prstGeom prst="rect">
            <a:avLst/>
          </a:prstGeom>
        </p:spPr>
        <p:txBody>
          <a:bodyPr anchor="t" rtlCol="false" tIns="0" lIns="0" bIns="0" rIns="0">
            <a:spAutoFit/>
          </a:bodyPr>
          <a:lstStyle/>
          <a:p>
            <a:pPr algn="ctr">
              <a:lnSpc>
                <a:spcPts val="4001"/>
              </a:lnSpc>
              <a:spcBef>
                <a:spcPct val="0"/>
              </a:spcBef>
            </a:pPr>
            <a:r>
              <a:rPr lang="en-US" b="true" sz="4001">
                <a:solidFill>
                  <a:srgbClr val="003264"/>
                </a:solidFill>
                <a:latin typeface="Montserrat Bold"/>
                <a:ea typeface="Montserrat Bold"/>
                <a:cs typeface="Montserrat Bold"/>
                <a:sym typeface="Montserrat Bold"/>
              </a:rPr>
              <a:t>Rule #2</a:t>
            </a:r>
          </a:p>
        </p:txBody>
      </p:sp>
      <p:sp>
        <p:nvSpPr>
          <p:cNvPr name="Freeform 24" id="24"/>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10"/>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043043" y="5143500"/>
            <a:ext cx="9244957" cy="5067300"/>
            <a:chOff x="0" y="0"/>
            <a:chExt cx="2434886" cy="1334598"/>
          </a:xfrm>
        </p:grpSpPr>
        <p:sp>
          <p:nvSpPr>
            <p:cNvPr name="Freeform 3" id="3"/>
            <p:cNvSpPr/>
            <p:nvPr/>
          </p:nvSpPr>
          <p:spPr>
            <a:xfrm flipH="false" flipV="false" rot="0">
              <a:off x="0" y="0"/>
              <a:ext cx="2434886" cy="1334598"/>
            </a:xfrm>
            <a:custGeom>
              <a:avLst/>
              <a:gdLst/>
              <a:ahLst/>
              <a:cxnLst/>
              <a:rect r="r" b="b" t="t" l="l"/>
              <a:pathLst>
                <a:path h="1334598" w="2434886">
                  <a:moveTo>
                    <a:pt x="0" y="0"/>
                  </a:moveTo>
                  <a:lnTo>
                    <a:pt x="2434886" y="0"/>
                  </a:lnTo>
                  <a:lnTo>
                    <a:pt x="2434886" y="1334598"/>
                  </a:lnTo>
                  <a:lnTo>
                    <a:pt x="0" y="1334598"/>
                  </a:lnTo>
                  <a:close/>
                </a:path>
              </a:pathLst>
            </a:custGeom>
            <a:solidFill>
              <a:srgbClr val="26487D"/>
            </a:solidFill>
          </p:spPr>
        </p:sp>
        <p:sp>
          <p:nvSpPr>
            <p:cNvPr name="TextBox 4" id="4"/>
            <p:cNvSpPr txBox="true"/>
            <p:nvPr/>
          </p:nvSpPr>
          <p:spPr>
            <a:xfrm>
              <a:off x="0" y="47625"/>
              <a:ext cx="2434886" cy="1286973"/>
            </a:xfrm>
            <a:prstGeom prst="rect">
              <a:avLst/>
            </a:prstGeom>
          </p:spPr>
          <p:txBody>
            <a:bodyPr anchor="ctr" rtlCol="false" tIns="50800" lIns="50800" bIns="50800" rIns="50800"/>
            <a:lstStyle/>
            <a:p>
              <a:pPr algn="ctr">
                <a:lnSpc>
                  <a:spcPts val="2400"/>
                </a:lnSpc>
              </a:pPr>
            </a:p>
          </p:txBody>
        </p:sp>
      </p:grpSp>
      <p:grpSp>
        <p:nvGrpSpPr>
          <p:cNvPr name="Group 5" id="5"/>
          <p:cNvGrpSpPr/>
          <p:nvPr/>
        </p:nvGrpSpPr>
        <p:grpSpPr>
          <a:xfrm rot="0">
            <a:off x="0" y="5143500"/>
            <a:ext cx="9144000" cy="5067300"/>
            <a:chOff x="0" y="0"/>
            <a:chExt cx="2408296" cy="1334598"/>
          </a:xfrm>
        </p:grpSpPr>
        <p:sp>
          <p:nvSpPr>
            <p:cNvPr name="Freeform 6" id="6"/>
            <p:cNvSpPr/>
            <p:nvPr/>
          </p:nvSpPr>
          <p:spPr>
            <a:xfrm flipH="false" flipV="false" rot="0">
              <a:off x="0" y="0"/>
              <a:ext cx="2408296" cy="1334598"/>
            </a:xfrm>
            <a:custGeom>
              <a:avLst/>
              <a:gdLst/>
              <a:ahLst/>
              <a:cxnLst/>
              <a:rect r="r" b="b" t="t" l="l"/>
              <a:pathLst>
                <a:path h="1334598" w="2408296">
                  <a:moveTo>
                    <a:pt x="0" y="0"/>
                  </a:moveTo>
                  <a:lnTo>
                    <a:pt x="2408296" y="0"/>
                  </a:lnTo>
                  <a:lnTo>
                    <a:pt x="2408296" y="1334598"/>
                  </a:lnTo>
                  <a:lnTo>
                    <a:pt x="0" y="1334598"/>
                  </a:lnTo>
                  <a:close/>
                </a:path>
              </a:pathLst>
            </a:custGeom>
            <a:solidFill>
              <a:srgbClr val="D5A609"/>
            </a:solidFill>
          </p:spPr>
        </p:sp>
        <p:sp>
          <p:nvSpPr>
            <p:cNvPr name="TextBox 7" id="7"/>
            <p:cNvSpPr txBox="true"/>
            <p:nvPr/>
          </p:nvSpPr>
          <p:spPr>
            <a:xfrm>
              <a:off x="0" y="47625"/>
              <a:ext cx="2408296" cy="1286973"/>
            </a:xfrm>
            <a:prstGeom prst="rect">
              <a:avLst/>
            </a:prstGeom>
          </p:spPr>
          <p:txBody>
            <a:bodyPr anchor="ctr" rtlCol="false" tIns="50800" lIns="50800" bIns="50800" rIns="50800"/>
            <a:lstStyle/>
            <a:p>
              <a:pPr algn="ctr">
                <a:lnSpc>
                  <a:spcPts val="2400"/>
                </a:lnSpc>
              </a:pPr>
            </a:p>
          </p:txBody>
        </p:sp>
      </p:grpSp>
      <p:grpSp>
        <p:nvGrpSpPr>
          <p:cNvPr name="Group 8" id="8"/>
          <p:cNvGrpSpPr/>
          <p:nvPr/>
        </p:nvGrpSpPr>
        <p:grpSpPr>
          <a:xfrm rot="0">
            <a:off x="2894324" y="3881222"/>
            <a:ext cx="3355352" cy="335535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264"/>
            </a:solidFill>
          </p:spPr>
        </p:sp>
        <p:sp>
          <p:nvSpPr>
            <p:cNvPr name="TextBox 10" id="10"/>
            <p:cNvSpPr txBox="true"/>
            <p:nvPr/>
          </p:nvSpPr>
          <p:spPr>
            <a:xfrm>
              <a:off x="76200" y="123825"/>
              <a:ext cx="660400" cy="612775"/>
            </a:xfrm>
            <a:prstGeom prst="rect">
              <a:avLst/>
            </a:prstGeom>
          </p:spPr>
          <p:txBody>
            <a:bodyPr anchor="ctr" rtlCol="false" tIns="50800" lIns="50800" bIns="50800" rIns="50800"/>
            <a:lstStyle/>
            <a:p>
              <a:pPr algn="ctr">
                <a:lnSpc>
                  <a:spcPts val="2400"/>
                </a:lnSpc>
              </a:pPr>
            </a:p>
          </p:txBody>
        </p:sp>
      </p:grpSp>
      <p:sp>
        <p:nvSpPr>
          <p:cNvPr name="TextBox 11" id="11"/>
          <p:cNvSpPr txBox="true"/>
          <p:nvPr/>
        </p:nvSpPr>
        <p:spPr>
          <a:xfrm rot="0">
            <a:off x="1028700" y="1133475"/>
            <a:ext cx="10153725" cy="730190"/>
          </a:xfrm>
          <a:prstGeom prst="rect">
            <a:avLst/>
          </a:prstGeom>
        </p:spPr>
        <p:txBody>
          <a:bodyPr anchor="t" rtlCol="false" tIns="0" lIns="0" bIns="0" rIns="0">
            <a:spAutoFit/>
          </a:bodyPr>
          <a:lstStyle/>
          <a:p>
            <a:pPr algn="l">
              <a:lnSpc>
                <a:spcPts val="5499"/>
              </a:lnSpc>
              <a:spcBef>
                <a:spcPct val="0"/>
              </a:spcBef>
            </a:pPr>
            <a:r>
              <a:rPr lang="en-US" b="true" sz="5499">
                <a:solidFill>
                  <a:srgbClr val="003264"/>
                </a:solidFill>
                <a:latin typeface="Montserrat Bold"/>
                <a:ea typeface="Montserrat Bold"/>
                <a:cs typeface="Montserrat Bold"/>
                <a:sym typeface="Montserrat Bold"/>
              </a:rPr>
              <a:t>Viabilididad y factibilidad </a:t>
            </a:r>
          </a:p>
        </p:txBody>
      </p:sp>
      <p:sp>
        <p:nvSpPr>
          <p:cNvPr name="TextBox 12" id="12"/>
          <p:cNvSpPr txBox="true"/>
          <p:nvPr/>
        </p:nvSpPr>
        <p:spPr>
          <a:xfrm rot="0">
            <a:off x="1028700" y="2061947"/>
            <a:ext cx="16230600" cy="1638300"/>
          </a:xfrm>
          <a:prstGeom prst="rect">
            <a:avLst/>
          </a:prstGeom>
        </p:spPr>
        <p:txBody>
          <a:bodyPr anchor="t" rtlCol="false" tIns="0" lIns="0" bIns="0" rIns="0">
            <a:spAutoFit/>
          </a:bodyPr>
          <a:lstStyle/>
          <a:p>
            <a:pPr algn="just">
              <a:lnSpc>
                <a:spcPts val="3239"/>
              </a:lnSpc>
            </a:pPr>
            <a:r>
              <a:rPr lang="en-US" sz="2699">
                <a:solidFill>
                  <a:srgbClr val="003264"/>
                </a:solidFill>
                <a:latin typeface="Montserrat"/>
                <a:ea typeface="Montserrat"/>
                <a:cs typeface="Montserrat"/>
                <a:sym typeface="Montserrat"/>
              </a:rPr>
              <a:t>Lorem ipsum dolor sit amet, consectetur adipiscing elit. Maecenas pharetra tortor pulvinar dolor dapibus, ut imperdiet ligula vestibulum. Phasellus a ipsum non felis fringilla scelerisque euismod ac nibh. Nunc tempus id nibh in tristique. Donec scelerisque, erat eget iaculis eleifend, turpis mi suscipit erat, at gravida neque quam a quam. </a:t>
            </a:r>
          </a:p>
        </p:txBody>
      </p:sp>
      <p:sp>
        <p:nvSpPr>
          <p:cNvPr name="TextBox 13" id="13"/>
          <p:cNvSpPr txBox="true"/>
          <p:nvPr/>
        </p:nvSpPr>
        <p:spPr>
          <a:xfrm rot="0">
            <a:off x="1813068" y="8093823"/>
            <a:ext cx="5517863" cy="1219200"/>
          </a:xfrm>
          <a:prstGeom prst="rect">
            <a:avLst/>
          </a:prstGeom>
        </p:spPr>
        <p:txBody>
          <a:bodyPr anchor="t" rtlCol="false" tIns="0" lIns="0" bIns="0" rIns="0">
            <a:spAutoFit/>
          </a:bodyPr>
          <a:lstStyle/>
          <a:p>
            <a:pPr algn="just">
              <a:lnSpc>
                <a:spcPts val="2400"/>
              </a:lnSpc>
            </a:pPr>
            <a:r>
              <a:rPr lang="en-US" sz="2000">
                <a:solidFill>
                  <a:srgbClr val="FFFFFF"/>
                </a:solidFill>
                <a:latin typeface="Montserrat"/>
                <a:ea typeface="Montserrat"/>
                <a:cs typeface="Montserrat"/>
                <a:sym typeface="Montserrat"/>
              </a:rPr>
              <a:t>Lorem ipsum dolor sit amet, consectetur adipiscing elit. Maecenas pharetra tortor pulvinar dolor dapibus, ut imperdiet ligula vestibulum. Phasellus a ipsum non.</a:t>
            </a:r>
          </a:p>
        </p:txBody>
      </p:sp>
      <p:grpSp>
        <p:nvGrpSpPr>
          <p:cNvPr name="Group 14" id="14"/>
          <p:cNvGrpSpPr/>
          <p:nvPr/>
        </p:nvGrpSpPr>
        <p:grpSpPr>
          <a:xfrm rot="0">
            <a:off x="11987846" y="3881222"/>
            <a:ext cx="3355352" cy="335535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264"/>
            </a:solidFill>
          </p:spPr>
        </p:sp>
        <p:sp>
          <p:nvSpPr>
            <p:cNvPr name="TextBox 16" id="16"/>
            <p:cNvSpPr txBox="true"/>
            <p:nvPr/>
          </p:nvSpPr>
          <p:spPr>
            <a:xfrm>
              <a:off x="76200" y="123825"/>
              <a:ext cx="660400" cy="612775"/>
            </a:xfrm>
            <a:prstGeom prst="rect">
              <a:avLst/>
            </a:prstGeom>
          </p:spPr>
          <p:txBody>
            <a:bodyPr anchor="ctr" rtlCol="false" tIns="50800" lIns="50800" bIns="50800" rIns="50800"/>
            <a:lstStyle/>
            <a:p>
              <a:pPr algn="ctr">
                <a:lnSpc>
                  <a:spcPts val="2400"/>
                </a:lnSpc>
              </a:pPr>
            </a:p>
          </p:txBody>
        </p:sp>
      </p:grpSp>
      <p:sp>
        <p:nvSpPr>
          <p:cNvPr name="Freeform 17" id="17"/>
          <p:cNvSpPr/>
          <p:nvPr/>
        </p:nvSpPr>
        <p:spPr>
          <a:xfrm flipH="false" flipV="false" rot="0">
            <a:off x="12452893" y="4379617"/>
            <a:ext cx="2425257" cy="2358562"/>
          </a:xfrm>
          <a:custGeom>
            <a:avLst/>
            <a:gdLst/>
            <a:ahLst/>
            <a:cxnLst/>
            <a:rect r="r" b="b" t="t" l="l"/>
            <a:pathLst>
              <a:path h="2358562" w="2425257">
                <a:moveTo>
                  <a:pt x="0" y="0"/>
                </a:moveTo>
                <a:lnTo>
                  <a:pt x="2425257" y="0"/>
                </a:lnTo>
                <a:lnTo>
                  <a:pt x="2425257" y="2358562"/>
                </a:lnTo>
                <a:lnTo>
                  <a:pt x="0" y="23585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8" id="18"/>
          <p:cNvSpPr txBox="true"/>
          <p:nvPr/>
        </p:nvSpPr>
        <p:spPr>
          <a:xfrm rot="0">
            <a:off x="2712059" y="7474699"/>
            <a:ext cx="3719883" cy="381000"/>
          </a:xfrm>
          <a:prstGeom prst="rect">
            <a:avLst/>
          </a:prstGeom>
        </p:spPr>
        <p:txBody>
          <a:bodyPr anchor="t" rtlCol="false" tIns="0" lIns="0" bIns="0" rIns="0">
            <a:spAutoFit/>
          </a:bodyPr>
          <a:lstStyle/>
          <a:p>
            <a:pPr algn="ctr">
              <a:lnSpc>
                <a:spcPts val="2999"/>
              </a:lnSpc>
              <a:spcBef>
                <a:spcPct val="0"/>
              </a:spcBef>
            </a:pPr>
            <a:r>
              <a:rPr lang="en-US" b="true" sz="2999">
                <a:solidFill>
                  <a:srgbClr val="FFFFFF"/>
                </a:solidFill>
                <a:latin typeface="Montserrat Bold"/>
                <a:ea typeface="Montserrat Bold"/>
                <a:cs typeface="Montserrat Bold"/>
                <a:sym typeface="Montserrat Bold"/>
              </a:rPr>
              <a:t>Profile</a:t>
            </a:r>
          </a:p>
        </p:txBody>
      </p:sp>
      <p:sp>
        <p:nvSpPr>
          <p:cNvPr name="TextBox 19" id="19"/>
          <p:cNvSpPr txBox="true"/>
          <p:nvPr/>
        </p:nvSpPr>
        <p:spPr>
          <a:xfrm rot="0">
            <a:off x="11805580" y="7474699"/>
            <a:ext cx="3719883" cy="381000"/>
          </a:xfrm>
          <a:prstGeom prst="rect">
            <a:avLst/>
          </a:prstGeom>
        </p:spPr>
        <p:txBody>
          <a:bodyPr anchor="t" rtlCol="false" tIns="0" lIns="0" bIns="0" rIns="0">
            <a:spAutoFit/>
          </a:bodyPr>
          <a:lstStyle/>
          <a:p>
            <a:pPr algn="ctr">
              <a:lnSpc>
                <a:spcPts val="2999"/>
              </a:lnSpc>
              <a:spcBef>
                <a:spcPct val="0"/>
              </a:spcBef>
            </a:pPr>
            <a:r>
              <a:rPr lang="en-US" b="true" sz="2999">
                <a:solidFill>
                  <a:srgbClr val="FFFFFF"/>
                </a:solidFill>
                <a:latin typeface="Montserrat Bold"/>
                <a:ea typeface="Montserrat Bold"/>
                <a:cs typeface="Montserrat Bold"/>
                <a:sym typeface="Montserrat Bold"/>
              </a:rPr>
              <a:t>Company</a:t>
            </a:r>
          </a:p>
        </p:txBody>
      </p:sp>
      <p:sp>
        <p:nvSpPr>
          <p:cNvPr name="TextBox 20" id="20"/>
          <p:cNvSpPr txBox="true"/>
          <p:nvPr/>
        </p:nvSpPr>
        <p:spPr>
          <a:xfrm rot="0">
            <a:off x="10906590" y="8093823"/>
            <a:ext cx="5517863" cy="1219200"/>
          </a:xfrm>
          <a:prstGeom prst="rect">
            <a:avLst/>
          </a:prstGeom>
        </p:spPr>
        <p:txBody>
          <a:bodyPr anchor="t" rtlCol="false" tIns="0" lIns="0" bIns="0" rIns="0">
            <a:spAutoFit/>
          </a:bodyPr>
          <a:lstStyle/>
          <a:p>
            <a:pPr algn="just">
              <a:lnSpc>
                <a:spcPts val="2400"/>
              </a:lnSpc>
            </a:pPr>
            <a:r>
              <a:rPr lang="en-US" sz="2000">
                <a:solidFill>
                  <a:srgbClr val="FFFFFF"/>
                </a:solidFill>
                <a:latin typeface="Montserrat"/>
                <a:ea typeface="Montserrat"/>
                <a:cs typeface="Montserrat"/>
                <a:sym typeface="Montserrat"/>
              </a:rPr>
              <a:t>Lorem ipsum dolor sit amet, consectetur adipiscing elit. Maecenas pharetra tortor pulvinar dolor dapibus, ut imperdiet ligula vestibulum. Phasellus a ipsum non.</a:t>
            </a:r>
          </a:p>
        </p:txBody>
      </p:sp>
      <p:sp>
        <p:nvSpPr>
          <p:cNvPr name="Freeform 21" id="21"/>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716250" y="0"/>
            <a:ext cx="3086100" cy="10287000"/>
            <a:chOff x="0" y="0"/>
            <a:chExt cx="812800" cy="2709333"/>
          </a:xfrm>
        </p:grpSpPr>
        <p:sp>
          <p:nvSpPr>
            <p:cNvPr name="Freeform 3" id="3"/>
            <p:cNvSpPr/>
            <p:nvPr/>
          </p:nvSpPr>
          <p:spPr>
            <a:xfrm flipH="false" flipV="false" rot="0">
              <a:off x="0" y="0"/>
              <a:ext cx="812800" cy="2709333"/>
            </a:xfrm>
            <a:custGeom>
              <a:avLst/>
              <a:gdLst/>
              <a:ahLst/>
              <a:cxnLst/>
              <a:rect r="r" b="b" t="t" l="l"/>
              <a:pathLst>
                <a:path h="2709333" w="812800">
                  <a:moveTo>
                    <a:pt x="0" y="0"/>
                  </a:moveTo>
                  <a:lnTo>
                    <a:pt x="812800" y="0"/>
                  </a:lnTo>
                  <a:lnTo>
                    <a:pt x="812800" y="2709333"/>
                  </a:lnTo>
                  <a:lnTo>
                    <a:pt x="0" y="2709333"/>
                  </a:lnTo>
                  <a:close/>
                </a:path>
              </a:pathLst>
            </a:custGeom>
            <a:solidFill>
              <a:srgbClr val="103C7D"/>
            </a:solidFill>
          </p:spPr>
        </p:sp>
        <p:sp>
          <p:nvSpPr>
            <p:cNvPr name="TextBox 4" id="4"/>
            <p:cNvSpPr txBox="true"/>
            <p:nvPr/>
          </p:nvSpPr>
          <p:spPr>
            <a:xfrm>
              <a:off x="0" y="47625"/>
              <a:ext cx="812800" cy="2661708"/>
            </a:xfrm>
            <a:prstGeom prst="rect">
              <a:avLst/>
            </a:prstGeom>
          </p:spPr>
          <p:txBody>
            <a:bodyPr anchor="ctr" rtlCol="false" tIns="50800" lIns="50800" bIns="50800" rIns="50800"/>
            <a:lstStyle/>
            <a:p>
              <a:pPr algn="ctr">
                <a:lnSpc>
                  <a:spcPts val="2400"/>
                </a:lnSpc>
              </a:pPr>
            </a:p>
          </p:txBody>
        </p:sp>
      </p:grpSp>
      <p:grpSp>
        <p:nvGrpSpPr>
          <p:cNvPr name="Group 5" id="5"/>
          <p:cNvGrpSpPr/>
          <p:nvPr/>
        </p:nvGrpSpPr>
        <p:grpSpPr>
          <a:xfrm rot="0">
            <a:off x="3182516" y="6958012"/>
            <a:ext cx="2229753" cy="22297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166"/>
            </a:solidFill>
          </p:spPr>
        </p:sp>
        <p:sp>
          <p:nvSpPr>
            <p:cNvPr name="TextBox 7" id="7"/>
            <p:cNvSpPr txBox="true"/>
            <p:nvPr/>
          </p:nvSpPr>
          <p:spPr>
            <a:xfrm>
              <a:off x="76200" y="123825"/>
              <a:ext cx="660400" cy="612775"/>
            </a:xfrm>
            <a:prstGeom prst="rect">
              <a:avLst/>
            </a:prstGeom>
          </p:spPr>
          <p:txBody>
            <a:bodyPr anchor="ctr" rtlCol="false" tIns="50800" lIns="50800" bIns="50800" rIns="50800"/>
            <a:lstStyle/>
            <a:p>
              <a:pPr algn="ctr">
                <a:lnSpc>
                  <a:spcPts val="2400"/>
                </a:lnSpc>
              </a:pPr>
            </a:p>
          </p:txBody>
        </p:sp>
      </p:grpSp>
      <p:grpSp>
        <p:nvGrpSpPr>
          <p:cNvPr name="Group 8" id="8"/>
          <p:cNvGrpSpPr/>
          <p:nvPr/>
        </p:nvGrpSpPr>
        <p:grpSpPr>
          <a:xfrm rot="0">
            <a:off x="10655997" y="1570519"/>
            <a:ext cx="2229753" cy="222975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166"/>
            </a:solidFill>
          </p:spPr>
        </p:sp>
        <p:sp>
          <p:nvSpPr>
            <p:cNvPr name="TextBox 10" id="10"/>
            <p:cNvSpPr txBox="true"/>
            <p:nvPr/>
          </p:nvSpPr>
          <p:spPr>
            <a:xfrm>
              <a:off x="76200" y="123825"/>
              <a:ext cx="660400" cy="612775"/>
            </a:xfrm>
            <a:prstGeom prst="rect">
              <a:avLst/>
            </a:prstGeom>
          </p:spPr>
          <p:txBody>
            <a:bodyPr anchor="ctr" rtlCol="false" tIns="50800" lIns="50800" bIns="50800" rIns="50800"/>
            <a:lstStyle/>
            <a:p>
              <a:pPr algn="ctr">
                <a:lnSpc>
                  <a:spcPts val="2400"/>
                </a:lnSpc>
              </a:pPr>
            </a:p>
          </p:txBody>
        </p:sp>
      </p:grpSp>
      <p:sp>
        <p:nvSpPr>
          <p:cNvPr name="Freeform 11" id="11"/>
          <p:cNvSpPr/>
          <p:nvPr/>
        </p:nvSpPr>
        <p:spPr>
          <a:xfrm flipH="false" flipV="false" rot="0">
            <a:off x="3779708" y="7475979"/>
            <a:ext cx="1035368" cy="1193820"/>
          </a:xfrm>
          <a:custGeom>
            <a:avLst/>
            <a:gdLst/>
            <a:ahLst/>
            <a:cxnLst/>
            <a:rect r="r" b="b" t="t" l="l"/>
            <a:pathLst>
              <a:path h="1193820" w="1035368">
                <a:moveTo>
                  <a:pt x="0" y="0"/>
                </a:moveTo>
                <a:lnTo>
                  <a:pt x="1035368" y="0"/>
                </a:lnTo>
                <a:lnTo>
                  <a:pt x="1035368" y="1193820"/>
                </a:lnTo>
                <a:lnTo>
                  <a:pt x="0" y="11938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1224400" y="2130856"/>
            <a:ext cx="1092947" cy="1109079"/>
          </a:xfrm>
          <a:custGeom>
            <a:avLst/>
            <a:gdLst/>
            <a:ahLst/>
            <a:cxnLst/>
            <a:rect r="r" b="b" t="t" l="l"/>
            <a:pathLst>
              <a:path h="1109079" w="1092947">
                <a:moveTo>
                  <a:pt x="0" y="0"/>
                </a:moveTo>
                <a:lnTo>
                  <a:pt x="1092947" y="0"/>
                </a:lnTo>
                <a:lnTo>
                  <a:pt x="1092947" y="1109079"/>
                </a:lnTo>
                <a:lnTo>
                  <a:pt x="0" y="11090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028700" y="1133475"/>
            <a:ext cx="10880234" cy="730190"/>
          </a:xfrm>
          <a:prstGeom prst="rect">
            <a:avLst/>
          </a:prstGeom>
        </p:spPr>
        <p:txBody>
          <a:bodyPr anchor="t" rtlCol="false" tIns="0" lIns="0" bIns="0" rIns="0">
            <a:spAutoFit/>
          </a:bodyPr>
          <a:lstStyle/>
          <a:p>
            <a:pPr algn="l">
              <a:lnSpc>
                <a:spcPts val="5499"/>
              </a:lnSpc>
              <a:spcBef>
                <a:spcPct val="0"/>
              </a:spcBef>
            </a:pPr>
            <a:r>
              <a:rPr lang="en-US" b="true" sz="5499">
                <a:solidFill>
                  <a:srgbClr val="0D3166"/>
                </a:solidFill>
                <a:latin typeface="Montserrat Bold"/>
                <a:ea typeface="Montserrat Bold"/>
                <a:cs typeface="Montserrat Bold"/>
                <a:sym typeface="Montserrat Bold"/>
              </a:rPr>
              <a:t>Potencial de publicación </a:t>
            </a:r>
          </a:p>
        </p:txBody>
      </p:sp>
      <p:sp>
        <p:nvSpPr>
          <p:cNvPr name="TextBox 14" id="14"/>
          <p:cNvSpPr txBox="true"/>
          <p:nvPr/>
        </p:nvSpPr>
        <p:spPr>
          <a:xfrm rot="0">
            <a:off x="1028700" y="2431713"/>
            <a:ext cx="6537385" cy="602615"/>
          </a:xfrm>
          <a:prstGeom prst="rect">
            <a:avLst/>
          </a:prstGeom>
        </p:spPr>
        <p:txBody>
          <a:bodyPr anchor="t" rtlCol="false" tIns="0" lIns="0" bIns="0" rIns="0">
            <a:spAutoFit/>
          </a:bodyPr>
          <a:lstStyle/>
          <a:p>
            <a:pPr algn="l">
              <a:lnSpc>
                <a:spcPts val="4599"/>
              </a:lnSpc>
              <a:spcBef>
                <a:spcPct val="0"/>
              </a:spcBef>
            </a:pPr>
            <a:r>
              <a:rPr lang="en-US" b="true" sz="4599">
                <a:solidFill>
                  <a:srgbClr val="0D3166"/>
                </a:solidFill>
                <a:latin typeface="Montserrat Bold"/>
                <a:ea typeface="Montserrat Bold"/>
                <a:cs typeface="Montserrat Bold"/>
                <a:sym typeface="Montserrat Bold"/>
              </a:rPr>
              <a:t>Company Vision</a:t>
            </a:r>
          </a:p>
        </p:txBody>
      </p:sp>
      <p:sp>
        <p:nvSpPr>
          <p:cNvPr name="TextBox 15" id="15"/>
          <p:cNvSpPr txBox="true"/>
          <p:nvPr/>
        </p:nvSpPr>
        <p:spPr>
          <a:xfrm rot="0">
            <a:off x="8502181" y="4551680"/>
            <a:ext cx="6537385" cy="602615"/>
          </a:xfrm>
          <a:prstGeom prst="rect">
            <a:avLst/>
          </a:prstGeom>
        </p:spPr>
        <p:txBody>
          <a:bodyPr anchor="t" rtlCol="false" tIns="0" lIns="0" bIns="0" rIns="0">
            <a:spAutoFit/>
          </a:bodyPr>
          <a:lstStyle/>
          <a:p>
            <a:pPr algn="l">
              <a:lnSpc>
                <a:spcPts val="4599"/>
              </a:lnSpc>
              <a:spcBef>
                <a:spcPct val="0"/>
              </a:spcBef>
            </a:pPr>
            <a:r>
              <a:rPr lang="en-US" b="true" sz="4599">
                <a:solidFill>
                  <a:srgbClr val="0D3166"/>
                </a:solidFill>
                <a:latin typeface="Montserrat Bold"/>
                <a:ea typeface="Montserrat Bold"/>
                <a:cs typeface="Montserrat Bold"/>
                <a:sym typeface="Montserrat Bold"/>
              </a:rPr>
              <a:t>Company Mission</a:t>
            </a:r>
          </a:p>
        </p:txBody>
      </p:sp>
      <p:sp>
        <p:nvSpPr>
          <p:cNvPr name="TextBox 16" id="16"/>
          <p:cNvSpPr txBox="true"/>
          <p:nvPr/>
        </p:nvSpPr>
        <p:spPr>
          <a:xfrm rot="0">
            <a:off x="1028700" y="3138487"/>
            <a:ext cx="6537385" cy="3343275"/>
          </a:xfrm>
          <a:prstGeom prst="rect">
            <a:avLst/>
          </a:prstGeom>
        </p:spPr>
        <p:txBody>
          <a:bodyPr anchor="t" rtlCol="false" tIns="0" lIns="0" bIns="0" rIns="0">
            <a:spAutoFit/>
          </a:bodyPr>
          <a:lstStyle/>
          <a:p>
            <a:pPr algn="just">
              <a:lnSpc>
                <a:spcPts val="3359"/>
              </a:lnSpc>
            </a:pPr>
            <a:r>
              <a:rPr lang="en-US" sz="2799">
                <a:solidFill>
                  <a:srgbClr val="000000"/>
                </a:solidFill>
                <a:latin typeface="Montserrat"/>
                <a:ea typeface="Montserrat"/>
                <a:cs typeface="Montserrat"/>
                <a:sym typeface="Montserrat"/>
              </a:rPr>
              <a:t>Lorem ipsum dolor sit amet, consectetur adipiscing elit. Maecenas pharetra tortor pulvinar dolor dapibus, ut imperdiet ligula vestibulum. Phasellus a ipsum non felis fringilla scelerisque euismod ac nibh. Nunc tempus id nibh in tristique. Donec scelerisque.</a:t>
            </a:r>
          </a:p>
        </p:txBody>
      </p:sp>
      <p:sp>
        <p:nvSpPr>
          <p:cNvPr name="TextBox 17" id="17"/>
          <p:cNvSpPr txBox="true"/>
          <p:nvPr/>
        </p:nvSpPr>
        <p:spPr>
          <a:xfrm rot="0">
            <a:off x="8502181" y="5238750"/>
            <a:ext cx="6537385" cy="3343275"/>
          </a:xfrm>
          <a:prstGeom prst="rect">
            <a:avLst/>
          </a:prstGeom>
        </p:spPr>
        <p:txBody>
          <a:bodyPr anchor="t" rtlCol="false" tIns="0" lIns="0" bIns="0" rIns="0">
            <a:spAutoFit/>
          </a:bodyPr>
          <a:lstStyle/>
          <a:p>
            <a:pPr algn="just">
              <a:lnSpc>
                <a:spcPts val="3359"/>
              </a:lnSpc>
            </a:pPr>
            <a:r>
              <a:rPr lang="en-US" sz="2799">
                <a:solidFill>
                  <a:srgbClr val="000000"/>
                </a:solidFill>
                <a:latin typeface="Montserrat"/>
                <a:ea typeface="Montserrat"/>
                <a:cs typeface="Montserrat"/>
                <a:sym typeface="Montserrat"/>
              </a:rPr>
              <a:t>Lorem ipsum dolor sit amet, consectetur adipiscing elit. Maecenas pharetra tortor pulvinar dolor dapibus, ut imperdiet ligula vestibulum. Phasellus a ipsum non felis fringilla scelerisque euismod ac nibh. Nunc tempus id nibh in tristique. Donec scelerisque.</a:t>
            </a:r>
          </a:p>
        </p:txBody>
      </p:sp>
      <p:sp>
        <p:nvSpPr>
          <p:cNvPr name="Freeform 18" id="18"/>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6"/>
            <a:stretch>
              <a:fillRect l="0" t="0" r="0" b="0"/>
            </a:stretch>
          </a:blipFill>
        </p:spPr>
      </p:sp>
      <p:sp>
        <p:nvSpPr>
          <p:cNvPr name="TextBox 19" id="19"/>
          <p:cNvSpPr txBox="true"/>
          <p:nvPr/>
        </p:nvSpPr>
        <p:spPr>
          <a:xfrm rot="0">
            <a:off x="0" y="47625"/>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105753" y="2276921"/>
            <a:ext cx="2076495" cy="207649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166"/>
            </a:solidFill>
          </p:spPr>
        </p:sp>
        <p:sp>
          <p:nvSpPr>
            <p:cNvPr name="TextBox 4" id="4"/>
            <p:cNvSpPr txBox="true"/>
            <p:nvPr/>
          </p:nvSpPr>
          <p:spPr>
            <a:xfrm>
              <a:off x="76200" y="123825"/>
              <a:ext cx="660400" cy="612775"/>
            </a:xfrm>
            <a:prstGeom prst="rect">
              <a:avLst/>
            </a:prstGeom>
          </p:spPr>
          <p:txBody>
            <a:bodyPr anchor="ctr" rtlCol="false" tIns="50800" lIns="50800" bIns="50800" rIns="50800"/>
            <a:lstStyle/>
            <a:p>
              <a:pPr algn="ctr">
                <a:lnSpc>
                  <a:spcPts val="2400"/>
                </a:lnSpc>
              </a:pPr>
            </a:p>
          </p:txBody>
        </p:sp>
      </p:grpSp>
      <p:sp>
        <p:nvSpPr>
          <p:cNvPr name="Freeform 5" id="5"/>
          <p:cNvSpPr/>
          <p:nvPr/>
        </p:nvSpPr>
        <p:spPr>
          <a:xfrm flipH="false" flipV="false" rot="0">
            <a:off x="8514530" y="2669558"/>
            <a:ext cx="1258941" cy="1291221"/>
          </a:xfrm>
          <a:custGeom>
            <a:avLst/>
            <a:gdLst/>
            <a:ahLst/>
            <a:cxnLst/>
            <a:rect r="r" b="b" t="t" l="l"/>
            <a:pathLst>
              <a:path h="1291221" w="1258941">
                <a:moveTo>
                  <a:pt x="0" y="0"/>
                </a:moveTo>
                <a:lnTo>
                  <a:pt x="1258940" y="0"/>
                </a:lnTo>
                <a:lnTo>
                  <a:pt x="1258940" y="1291222"/>
                </a:lnTo>
                <a:lnTo>
                  <a:pt x="0" y="12912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783859" y="8157542"/>
            <a:ext cx="2720281" cy="405569"/>
          </a:xfrm>
          <a:custGeom>
            <a:avLst/>
            <a:gdLst/>
            <a:ahLst/>
            <a:cxnLst/>
            <a:rect r="r" b="b" t="t" l="l"/>
            <a:pathLst>
              <a:path h="405569" w="2720281">
                <a:moveTo>
                  <a:pt x="0" y="0"/>
                </a:moveTo>
                <a:lnTo>
                  <a:pt x="2720282" y="0"/>
                </a:lnTo>
                <a:lnTo>
                  <a:pt x="2720282" y="405570"/>
                </a:lnTo>
                <a:lnTo>
                  <a:pt x="0" y="4055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733627" y="1133475"/>
            <a:ext cx="10820745" cy="650874"/>
          </a:xfrm>
          <a:prstGeom prst="rect">
            <a:avLst/>
          </a:prstGeom>
        </p:spPr>
        <p:txBody>
          <a:bodyPr anchor="t" rtlCol="false" tIns="0" lIns="0" bIns="0" rIns="0">
            <a:spAutoFit/>
          </a:bodyPr>
          <a:lstStyle/>
          <a:p>
            <a:pPr algn="ctr">
              <a:lnSpc>
                <a:spcPts val="4999"/>
              </a:lnSpc>
              <a:spcBef>
                <a:spcPct val="0"/>
              </a:spcBef>
            </a:pPr>
            <a:r>
              <a:rPr lang="en-US" b="true" sz="4999">
                <a:solidFill>
                  <a:srgbClr val="0D3166"/>
                </a:solidFill>
                <a:latin typeface="Montserrat Bold"/>
                <a:ea typeface="Montserrat Bold"/>
                <a:cs typeface="Montserrat Bold"/>
                <a:sym typeface="Montserrat Bold"/>
              </a:rPr>
              <a:t>Metodología de la investigación </a:t>
            </a:r>
          </a:p>
        </p:txBody>
      </p:sp>
      <p:sp>
        <p:nvSpPr>
          <p:cNvPr name="TextBox 8" id="8"/>
          <p:cNvSpPr txBox="true"/>
          <p:nvPr/>
        </p:nvSpPr>
        <p:spPr>
          <a:xfrm rot="0">
            <a:off x="5936429" y="4657038"/>
            <a:ext cx="6415142" cy="530225"/>
          </a:xfrm>
          <a:prstGeom prst="rect">
            <a:avLst/>
          </a:prstGeom>
        </p:spPr>
        <p:txBody>
          <a:bodyPr anchor="t" rtlCol="false" tIns="0" lIns="0" bIns="0" rIns="0">
            <a:spAutoFit/>
          </a:bodyPr>
          <a:lstStyle/>
          <a:p>
            <a:pPr algn="ctr">
              <a:lnSpc>
                <a:spcPts val="4000"/>
              </a:lnSpc>
              <a:spcBef>
                <a:spcPct val="0"/>
              </a:spcBef>
            </a:pPr>
            <a:r>
              <a:rPr lang="en-US" b="true" sz="4000">
                <a:solidFill>
                  <a:srgbClr val="0D3166"/>
                </a:solidFill>
                <a:latin typeface="Montserrat Bold"/>
                <a:ea typeface="Montserrat Bold"/>
                <a:cs typeface="Montserrat Bold"/>
                <a:sym typeface="Montserrat Bold"/>
              </a:rPr>
              <a:t>Market Research is</a:t>
            </a:r>
          </a:p>
        </p:txBody>
      </p:sp>
      <p:sp>
        <p:nvSpPr>
          <p:cNvPr name="TextBox 9" id="9"/>
          <p:cNvSpPr txBox="true"/>
          <p:nvPr/>
        </p:nvSpPr>
        <p:spPr>
          <a:xfrm rot="0">
            <a:off x="1972009" y="5319092"/>
            <a:ext cx="14343982" cy="2219325"/>
          </a:xfrm>
          <a:prstGeom prst="rect">
            <a:avLst/>
          </a:prstGeom>
        </p:spPr>
        <p:txBody>
          <a:bodyPr anchor="t" rtlCol="false" tIns="0" lIns="0" bIns="0" rIns="0">
            <a:spAutoFit/>
          </a:bodyPr>
          <a:lstStyle/>
          <a:p>
            <a:pPr algn="ctr">
              <a:lnSpc>
                <a:spcPts val="2999"/>
              </a:lnSpc>
            </a:pPr>
            <a:r>
              <a:rPr lang="en-US" sz="2499">
                <a:solidFill>
                  <a:srgbClr val="000000"/>
                </a:solidFill>
                <a:latin typeface="Montserrat"/>
                <a:ea typeface="Montserrat"/>
                <a:cs typeface="Montserrat"/>
                <a:sym typeface="Montserrat"/>
              </a:rPr>
              <a:t>The process of evaluating the feasibility of a new product or service by conducting research directly with potential customers. This method allows an organization or business to find its target market, gather and record opinions, and then make the right marketing decisions. Market research can be carried out directly by related organizations or companies, or it can be submitted to other parties who have expertise in the process of carrying out this market research.</a:t>
            </a:r>
          </a:p>
        </p:txBody>
      </p:sp>
      <p:sp>
        <p:nvSpPr>
          <p:cNvPr name="Freeform 10" id="10"/>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6"/>
            <a:stretch>
              <a:fillRect l="0" t="0" r="0" b="0"/>
            </a:stretch>
          </a:blipFill>
        </p:spPr>
      </p:sp>
      <p:grpSp>
        <p:nvGrpSpPr>
          <p:cNvPr name="Group 11" id="11"/>
          <p:cNvGrpSpPr/>
          <p:nvPr/>
        </p:nvGrpSpPr>
        <p:grpSpPr>
          <a:xfrm rot="0">
            <a:off x="15716250" y="0"/>
            <a:ext cx="3086100" cy="10287000"/>
            <a:chOff x="0" y="0"/>
            <a:chExt cx="812800" cy="2709333"/>
          </a:xfrm>
        </p:grpSpPr>
        <p:sp>
          <p:nvSpPr>
            <p:cNvPr name="Freeform 12" id="12"/>
            <p:cNvSpPr/>
            <p:nvPr/>
          </p:nvSpPr>
          <p:spPr>
            <a:xfrm flipH="false" flipV="false" rot="0">
              <a:off x="0" y="0"/>
              <a:ext cx="812800" cy="2709333"/>
            </a:xfrm>
            <a:custGeom>
              <a:avLst/>
              <a:gdLst/>
              <a:ahLst/>
              <a:cxnLst/>
              <a:rect r="r" b="b" t="t" l="l"/>
              <a:pathLst>
                <a:path h="2709333" w="812800">
                  <a:moveTo>
                    <a:pt x="0" y="0"/>
                  </a:moveTo>
                  <a:lnTo>
                    <a:pt x="812800" y="0"/>
                  </a:lnTo>
                  <a:lnTo>
                    <a:pt x="812800" y="2709333"/>
                  </a:lnTo>
                  <a:lnTo>
                    <a:pt x="0" y="2709333"/>
                  </a:lnTo>
                  <a:close/>
                </a:path>
              </a:pathLst>
            </a:custGeom>
            <a:solidFill>
              <a:srgbClr val="103C7D"/>
            </a:solidFill>
          </p:spPr>
        </p:sp>
        <p:sp>
          <p:nvSpPr>
            <p:cNvPr name="TextBox 13" id="13"/>
            <p:cNvSpPr txBox="true"/>
            <p:nvPr/>
          </p:nvSpPr>
          <p:spPr>
            <a:xfrm>
              <a:off x="0" y="47625"/>
              <a:ext cx="812800" cy="2661708"/>
            </a:xfrm>
            <a:prstGeom prst="rect">
              <a:avLst/>
            </a:prstGeom>
          </p:spPr>
          <p:txBody>
            <a:bodyPr anchor="ctr" rtlCol="false" tIns="50800" lIns="50800" bIns="50800" rIns="50800"/>
            <a:lstStyle/>
            <a:p>
              <a:pPr algn="ctr">
                <a:lnSpc>
                  <a:spcPts val="2400"/>
                </a:lnSpc>
              </a:pPr>
            </a:p>
          </p:txBody>
        </p:sp>
      </p:grpSp>
      <p:sp>
        <p:nvSpPr>
          <p:cNvPr name="TextBox 14" id="14"/>
          <p:cNvSpPr txBox="true"/>
          <p:nvPr/>
        </p:nvSpPr>
        <p:spPr>
          <a:xfrm rot="0">
            <a:off x="0" y="47625"/>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63987" y="4066183"/>
            <a:ext cx="1544068" cy="772034"/>
          </a:xfrm>
          <a:custGeom>
            <a:avLst/>
            <a:gdLst/>
            <a:ahLst/>
            <a:cxnLst/>
            <a:rect r="r" b="b" t="t" l="l"/>
            <a:pathLst>
              <a:path h="772034" w="1544068">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3202663" y="3623033"/>
            <a:ext cx="1544068" cy="772034"/>
          </a:xfrm>
          <a:custGeom>
            <a:avLst/>
            <a:gdLst/>
            <a:ahLst/>
            <a:cxnLst/>
            <a:rect r="r" b="b" t="t" l="l"/>
            <a:pathLst>
              <a:path h="772034" w="1544068">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6774983" y="3599432"/>
            <a:ext cx="1544068" cy="772034"/>
          </a:xfrm>
          <a:custGeom>
            <a:avLst/>
            <a:gdLst/>
            <a:ahLst/>
            <a:cxnLst/>
            <a:rect r="r" b="b" t="t" l="l"/>
            <a:pathLst>
              <a:path h="772034" w="1544068">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9891667" y="4089784"/>
            <a:ext cx="1544068" cy="772034"/>
          </a:xfrm>
          <a:custGeom>
            <a:avLst/>
            <a:gdLst/>
            <a:ahLst/>
            <a:cxnLst/>
            <a:rect r="r" b="b" t="t" l="l"/>
            <a:pathLst>
              <a:path h="772034" w="1544068">
                <a:moveTo>
                  <a:pt x="0" y="0"/>
                </a:moveTo>
                <a:lnTo>
                  <a:pt x="1544068" y="0"/>
                </a:lnTo>
                <a:lnTo>
                  <a:pt x="1544068" y="772034"/>
                </a:lnTo>
                <a:lnTo>
                  <a:pt x="0" y="7720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274167" y="3341352"/>
            <a:ext cx="2760191" cy="1496865"/>
            <a:chOff x="0" y="0"/>
            <a:chExt cx="1288021" cy="698500"/>
          </a:xfrm>
        </p:grpSpPr>
        <p:sp>
          <p:nvSpPr>
            <p:cNvPr name="Freeform 7" id="7"/>
            <p:cNvSpPr/>
            <p:nvPr/>
          </p:nvSpPr>
          <p:spPr>
            <a:xfrm flipH="false" flipV="false" rot="0">
              <a:off x="0" y="0"/>
              <a:ext cx="1288021" cy="698500"/>
            </a:xfrm>
            <a:custGeom>
              <a:avLst/>
              <a:gdLst/>
              <a:ahLst/>
              <a:cxnLst/>
              <a:rect r="r" b="b" t="t" l="l"/>
              <a:pathLst>
                <a:path h="698500" w="1288021">
                  <a:moveTo>
                    <a:pt x="1288021" y="349250"/>
                  </a:moveTo>
                  <a:lnTo>
                    <a:pt x="1084821" y="698500"/>
                  </a:lnTo>
                  <a:lnTo>
                    <a:pt x="203200" y="698500"/>
                  </a:lnTo>
                  <a:lnTo>
                    <a:pt x="0" y="349250"/>
                  </a:lnTo>
                  <a:lnTo>
                    <a:pt x="203200" y="0"/>
                  </a:lnTo>
                  <a:lnTo>
                    <a:pt x="1084821" y="0"/>
                  </a:lnTo>
                  <a:lnTo>
                    <a:pt x="1288021" y="349250"/>
                  </a:lnTo>
                  <a:close/>
                </a:path>
              </a:pathLst>
            </a:custGeom>
            <a:solidFill>
              <a:srgbClr val="003264"/>
            </a:solidFill>
          </p:spPr>
        </p:sp>
        <p:sp>
          <p:nvSpPr>
            <p:cNvPr name="TextBox 8" id="8"/>
            <p:cNvSpPr txBox="true"/>
            <p:nvPr/>
          </p:nvSpPr>
          <p:spPr>
            <a:xfrm>
              <a:off x="114300" y="47625"/>
              <a:ext cx="1059421" cy="650875"/>
            </a:xfrm>
            <a:prstGeom prst="rect">
              <a:avLst/>
            </a:prstGeom>
          </p:spPr>
          <p:txBody>
            <a:bodyPr anchor="ctr" rtlCol="false" tIns="50800" lIns="50800" bIns="50800" rIns="50800"/>
            <a:lstStyle/>
            <a:p>
              <a:pPr algn="ctr">
                <a:lnSpc>
                  <a:spcPts val="2400"/>
                </a:lnSpc>
              </a:pPr>
            </a:p>
          </p:txBody>
        </p:sp>
      </p:grpSp>
      <p:grpSp>
        <p:nvGrpSpPr>
          <p:cNvPr name="Group 9" id="9"/>
          <p:cNvGrpSpPr/>
          <p:nvPr/>
        </p:nvGrpSpPr>
        <p:grpSpPr>
          <a:xfrm rot="0">
            <a:off x="4515743" y="3646635"/>
            <a:ext cx="2760191" cy="1496865"/>
            <a:chOff x="0" y="0"/>
            <a:chExt cx="1288021" cy="698500"/>
          </a:xfrm>
        </p:grpSpPr>
        <p:sp>
          <p:nvSpPr>
            <p:cNvPr name="Freeform 10" id="10"/>
            <p:cNvSpPr/>
            <p:nvPr/>
          </p:nvSpPr>
          <p:spPr>
            <a:xfrm flipH="false" flipV="false" rot="0">
              <a:off x="0" y="0"/>
              <a:ext cx="1288021" cy="698500"/>
            </a:xfrm>
            <a:custGeom>
              <a:avLst/>
              <a:gdLst/>
              <a:ahLst/>
              <a:cxnLst/>
              <a:rect r="r" b="b" t="t" l="l"/>
              <a:pathLst>
                <a:path h="698500" w="1288021">
                  <a:moveTo>
                    <a:pt x="1288021" y="349250"/>
                  </a:moveTo>
                  <a:lnTo>
                    <a:pt x="1084821" y="698500"/>
                  </a:lnTo>
                  <a:lnTo>
                    <a:pt x="203200" y="698500"/>
                  </a:lnTo>
                  <a:lnTo>
                    <a:pt x="0" y="349250"/>
                  </a:lnTo>
                  <a:lnTo>
                    <a:pt x="203200" y="0"/>
                  </a:lnTo>
                  <a:lnTo>
                    <a:pt x="1084821" y="0"/>
                  </a:lnTo>
                  <a:lnTo>
                    <a:pt x="1288021" y="349250"/>
                  </a:lnTo>
                  <a:close/>
                </a:path>
              </a:pathLst>
            </a:custGeom>
            <a:solidFill>
              <a:srgbClr val="003264"/>
            </a:solidFill>
          </p:spPr>
        </p:sp>
        <p:sp>
          <p:nvSpPr>
            <p:cNvPr name="TextBox 11" id="11"/>
            <p:cNvSpPr txBox="true"/>
            <p:nvPr/>
          </p:nvSpPr>
          <p:spPr>
            <a:xfrm>
              <a:off x="114300" y="47625"/>
              <a:ext cx="1059421" cy="650875"/>
            </a:xfrm>
            <a:prstGeom prst="rect">
              <a:avLst/>
            </a:prstGeom>
          </p:spPr>
          <p:txBody>
            <a:bodyPr anchor="ctr" rtlCol="false" tIns="50800" lIns="50800" bIns="50800" rIns="50800"/>
            <a:lstStyle/>
            <a:p>
              <a:pPr algn="ctr">
                <a:lnSpc>
                  <a:spcPts val="2400"/>
                </a:lnSpc>
              </a:pPr>
            </a:p>
          </p:txBody>
        </p:sp>
      </p:grpSp>
      <p:grpSp>
        <p:nvGrpSpPr>
          <p:cNvPr name="Group 12" id="12"/>
          <p:cNvGrpSpPr/>
          <p:nvPr/>
        </p:nvGrpSpPr>
        <p:grpSpPr>
          <a:xfrm rot="0">
            <a:off x="11007676" y="3646635"/>
            <a:ext cx="2760191" cy="1496865"/>
            <a:chOff x="0" y="0"/>
            <a:chExt cx="1288021" cy="698500"/>
          </a:xfrm>
        </p:grpSpPr>
        <p:sp>
          <p:nvSpPr>
            <p:cNvPr name="Freeform 13" id="13"/>
            <p:cNvSpPr/>
            <p:nvPr/>
          </p:nvSpPr>
          <p:spPr>
            <a:xfrm flipH="false" flipV="false" rot="0">
              <a:off x="0" y="0"/>
              <a:ext cx="1288021" cy="698500"/>
            </a:xfrm>
            <a:custGeom>
              <a:avLst/>
              <a:gdLst/>
              <a:ahLst/>
              <a:cxnLst/>
              <a:rect r="r" b="b" t="t" l="l"/>
              <a:pathLst>
                <a:path h="698500" w="1288021">
                  <a:moveTo>
                    <a:pt x="1288021" y="349250"/>
                  </a:moveTo>
                  <a:lnTo>
                    <a:pt x="1084821" y="698500"/>
                  </a:lnTo>
                  <a:lnTo>
                    <a:pt x="203200" y="698500"/>
                  </a:lnTo>
                  <a:lnTo>
                    <a:pt x="0" y="349250"/>
                  </a:lnTo>
                  <a:lnTo>
                    <a:pt x="203200" y="0"/>
                  </a:lnTo>
                  <a:lnTo>
                    <a:pt x="1084821" y="0"/>
                  </a:lnTo>
                  <a:lnTo>
                    <a:pt x="1288021" y="349250"/>
                  </a:lnTo>
                  <a:close/>
                </a:path>
              </a:pathLst>
            </a:custGeom>
            <a:solidFill>
              <a:srgbClr val="003264"/>
            </a:solidFill>
          </p:spPr>
        </p:sp>
        <p:sp>
          <p:nvSpPr>
            <p:cNvPr name="TextBox 14" id="14"/>
            <p:cNvSpPr txBox="true"/>
            <p:nvPr/>
          </p:nvSpPr>
          <p:spPr>
            <a:xfrm>
              <a:off x="114300" y="47625"/>
              <a:ext cx="1059421" cy="650875"/>
            </a:xfrm>
            <a:prstGeom prst="rect">
              <a:avLst/>
            </a:prstGeom>
          </p:spPr>
          <p:txBody>
            <a:bodyPr anchor="ctr" rtlCol="false" tIns="50800" lIns="50800" bIns="50800" rIns="50800"/>
            <a:lstStyle/>
            <a:p>
              <a:pPr algn="ctr">
                <a:lnSpc>
                  <a:spcPts val="2400"/>
                </a:lnSpc>
              </a:pPr>
            </a:p>
          </p:txBody>
        </p:sp>
      </p:grpSp>
      <p:grpSp>
        <p:nvGrpSpPr>
          <p:cNvPr name="Group 15" id="15"/>
          <p:cNvGrpSpPr/>
          <p:nvPr/>
        </p:nvGrpSpPr>
        <p:grpSpPr>
          <a:xfrm rot="0">
            <a:off x="7761709" y="3341352"/>
            <a:ext cx="2760191" cy="1496865"/>
            <a:chOff x="0" y="0"/>
            <a:chExt cx="1288021" cy="698500"/>
          </a:xfrm>
        </p:grpSpPr>
        <p:sp>
          <p:nvSpPr>
            <p:cNvPr name="Freeform 16" id="16"/>
            <p:cNvSpPr/>
            <p:nvPr/>
          </p:nvSpPr>
          <p:spPr>
            <a:xfrm flipH="false" flipV="false" rot="0">
              <a:off x="0" y="0"/>
              <a:ext cx="1288021" cy="698500"/>
            </a:xfrm>
            <a:custGeom>
              <a:avLst/>
              <a:gdLst/>
              <a:ahLst/>
              <a:cxnLst/>
              <a:rect r="r" b="b" t="t" l="l"/>
              <a:pathLst>
                <a:path h="698500" w="1288021">
                  <a:moveTo>
                    <a:pt x="1288021" y="349250"/>
                  </a:moveTo>
                  <a:lnTo>
                    <a:pt x="1084821" y="698500"/>
                  </a:lnTo>
                  <a:lnTo>
                    <a:pt x="203200" y="698500"/>
                  </a:lnTo>
                  <a:lnTo>
                    <a:pt x="0" y="349250"/>
                  </a:lnTo>
                  <a:lnTo>
                    <a:pt x="203200" y="0"/>
                  </a:lnTo>
                  <a:lnTo>
                    <a:pt x="1084821" y="0"/>
                  </a:lnTo>
                  <a:lnTo>
                    <a:pt x="1288021" y="349250"/>
                  </a:lnTo>
                  <a:close/>
                </a:path>
              </a:pathLst>
            </a:custGeom>
            <a:solidFill>
              <a:srgbClr val="003264"/>
            </a:solidFill>
          </p:spPr>
        </p:sp>
        <p:sp>
          <p:nvSpPr>
            <p:cNvPr name="TextBox 17" id="17"/>
            <p:cNvSpPr txBox="true"/>
            <p:nvPr/>
          </p:nvSpPr>
          <p:spPr>
            <a:xfrm>
              <a:off x="114300" y="47625"/>
              <a:ext cx="1059421" cy="650875"/>
            </a:xfrm>
            <a:prstGeom prst="rect">
              <a:avLst/>
            </a:prstGeom>
          </p:spPr>
          <p:txBody>
            <a:bodyPr anchor="ctr" rtlCol="false" tIns="50800" lIns="50800" bIns="50800" rIns="50800"/>
            <a:lstStyle/>
            <a:p>
              <a:pPr algn="ctr">
                <a:lnSpc>
                  <a:spcPts val="2400"/>
                </a:lnSpc>
              </a:pPr>
            </a:p>
          </p:txBody>
        </p:sp>
      </p:grpSp>
      <p:grpSp>
        <p:nvGrpSpPr>
          <p:cNvPr name="Group 18" id="18"/>
          <p:cNvGrpSpPr/>
          <p:nvPr/>
        </p:nvGrpSpPr>
        <p:grpSpPr>
          <a:xfrm rot="0">
            <a:off x="14253642" y="3341352"/>
            <a:ext cx="2760191" cy="1496865"/>
            <a:chOff x="0" y="0"/>
            <a:chExt cx="1288021" cy="698500"/>
          </a:xfrm>
        </p:grpSpPr>
        <p:sp>
          <p:nvSpPr>
            <p:cNvPr name="Freeform 19" id="19"/>
            <p:cNvSpPr/>
            <p:nvPr/>
          </p:nvSpPr>
          <p:spPr>
            <a:xfrm flipH="false" flipV="false" rot="0">
              <a:off x="0" y="0"/>
              <a:ext cx="1288021" cy="698500"/>
            </a:xfrm>
            <a:custGeom>
              <a:avLst/>
              <a:gdLst/>
              <a:ahLst/>
              <a:cxnLst/>
              <a:rect r="r" b="b" t="t" l="l"/>
              <a:pathLst>
                <a:path h="698500" w="1288021">
                  <a:moveTo>
                    <a:pt x="1288021" y="349250"/>
                  </a:moveTo>
                  <a:lnTo>
                    <a:pt x="1084821" y="698500"/>
                  </a:lnTo>
                  <a:lnTo>
                    <a:pt x="203200" y="698500"/>
                  </a:lnTo>
                  <a:lnTo>
                    <a:pt x="0" y="349250"/>
                  </a:lnTo>
                  <a:lnTo>
                    <a:pt x="203200" y="0"/>
                  </a:lnTo>
                  <a:lnTo>
                    <a:pt x="1084821" y="0"/>
                  </a:lnTo>
                  <a:lnTo>
                    <a:pt x="1288021" y="349250"/>
                  </a:lnTo>
                  <a:close/>
                </a:path>
              </a:pathLst>
            </a:custGeom>
            <a:solidFill>
              <a:srgbClr val="003264"/>
            </a:solidFill>
          </p:spPr>
        </p:sp>
        <p:sp>
          <p:nvSpPr>
            <p:cNvPr name="TextBox 20" id="20"/>
            <p:cNvSpPr txBox="true"/>
            <p:nvPr/>
          </p:nvSpPr>
          <p:spPr>
            <a:xfrm>
              <a:off x="114300" y="47625"/>
              <a:ext cx="1059421" cy="650875"/>
            </a:xfrm>
            <a:prstGeom prst="rect">
              <a:avLst/>
            </a:prstGeom>
          </p:spPr>
          <p:txBody>
            <a:bodyPr anchor="ctr" rtlCol="false" tIns="50800" lIns="50800" bIns="50800" rIns="50800"/>
            <a:lstStyle/>
            <a:p>
              <a:pPr algn="ctr">
                <a:lnSpc>
                  <a:spcPts val="2400"/>
                </a:lnSpc>
              </a:pPr>
            </a:p>
          </p:txBody>
        </p:sp>
      </p:grpSp>
      <p:sp>
        <p:nvSpPr>
          <p:cNvPr name="TextBox 21" id="21"/>
          <p:cNvSpPr txBox="true"/>
          <p:nvPr/>
        </p:nvSpPr>
        <p:spPr>
          <a:xfrm rot="0">
            <a:off x="1028700" y="1133475"/>
            <a:ext cx="9486691" cy="650874"/>
          </a:xfrm>
          <a:prstGeom prst="rect">
            <a:avLst/>
          </a:prstGeom>
        </p:spPr>
        <p:txBody>
          <a:bodyPr anchor="t" rtlCol="false" tIns="0" lIns="0" bIns="0" rIns="0">
            <a:spAutoFit/>
          </a:bodyPr>
          <a:lstStyle/>
          <a:p>
            <a:pPr algn="l">
              <a:lnSpc>
                <a:spcPts val="4999"/>
              </a:lnSpc>
              <a:spcBef>
                <a:spcPct val="0"/>
              </a:spcBef>
            </a:pPr>
            <a:r>
              <a:rPr lang="en-US" b="true" sz="4999">
                <a:solidFill>
                  <a:srgbClr val="003264"/>
                </a:solidFill>
                <a:latin typeface="Montserrat Bold"/>
                <a:ea typeface="Montserrat Bold"/>
                <a:cs typeface="Montserrat Bold"/>
                <a:sym typeface="Montserrat Bold"/>
              </a:rPr>
              <a:t>Diseño de la ingeniería </a:t>
            </a:r>
          </a:p>
        </p:txBody>
      </p:sp>
      <p:sp>
        <p:nvSpPr>
          <p:cNvPr name="TextBox 22" id="22"/>
          <p:cNvSpPr txBox="true"/>
          <p:nvPr/>
        </p:nvSpPr>
        <p:spPr>
          <a:xfrm rot="0">
            <a:off x="1898458" y="3737572"/>
            <a:ext cx="1511609" cy="781048"/>
          </a:xfrm>
          <a:prstGeom prst="rect">
            <a:avLst/>
          </a:prstGeom>
        </p:spPr>
        <p:txBody>
          <a:bodyPr anchor="t" rtlCol="false" tIns="0" lIns="0" bIns="0" rIns="0">
            <a:spAutoFit/>
          </a:bodyPr>
          <a:lstStyle/>
          <a:p>
            <a:pPr algn="ctr">
              <a:lnSpc>
                <a:spcPts val="5999"/>
              </a:lnSpc>
              <a:spcBef>
                <a:spcPct val="0"/>
              </a:spcBef>
            </a:pPr>
            <a:r>
              <a:rPr lang="en-US" b="true" sz="5999">
                <a:solidFill>
                  <a:srgbClr val="FFFFFF"/>
                </a:solidFill>
                <a:latin typeface="Montserrat Bold"/>
                <a:ea typeface="Montserrat Bold"/>
                <a:cs typeface="Montserrat Bold"/>
                <a:sym typeface="Montserrat Bold"/>
              </a:rPr>
              <a:t>01</a:t>
            </a:r>
          </a:p>
        </p:txBody>
      </p:sp>
      <p:sp>
        <p:nvSpPr>
          <p:cNvPr name="TextBox 23" id="23"/>
          <p:cNvSpPr txBox="true"/>
          <p:nvPr/>
        </p:nvSpPr>
        <p:spPr>
          <a:xfrm rot="0">
            <a:off x="5140034" y="4066456"/>
            <a:ext cx="1511609" cy="781048"/>
          </a:xfrm>
          <a:prstGeom prst="rect">
            <a:avLst/>
          </a:prstGeom>
        </p:spPr>
        <p:txBody>
          <a:bodyPr anchor="t" rtlCol="false" tIns="0" lIns="0" bIns="0" rIns="0">
            <a:spAutoFit/>
          </a:bodyPr>
          <a:lstStyle/>
          <a:p>
            <a:pPr algn="ctr">
              <a:lnSpc>
                <a:spcPts val="5999"/>
              </a:lnSpc>
              <a:spcBef>
                <a:spcPct val="0"/>
              </a:spcBef>
            </a:pPr>
            <a:r>
              <a:rPr lang="en-US" b="true" sz="5999">
                <a:solidFill>
                  <a:srgbClr val="FFFFFF"/>
                </a:solidFill>
                <a:latin typeface="Montserrat Bold"/>
                <a:ea typeface="Montserrat Bold"/>
                <a:cs typeface="Montserrat Bold"/>
                <a:sym typeface="Montserrat Bold"/>
              </a:rPr>
              <a:t>02</a:t>
            </a:r>
          </a:p>
        </p:txBody>
      </p:sp>
      <p:sp>
        <p:nvSpPr>
          <p:cNvPr name="TextBox 24" id="24"/>
          <p:cNvSpPr txBox="true"/>
          <p:nvPr/>
        </p:nvSpPr>
        <p:spPr>
          <a:xfrm rot="0">
            <a:off x="8386001" y="3761173"/>
            <a:ext cx="1511609" cy="781048"/>
          </a:xfrm>
          <a:prstGeom prst="rect">
            <a:avLst/>
          </a:prstGeom>
        </p:spPr>
        <p:txBody>
          <a:bodyPr anchor="t" rtlCol="false" tIns="0" lIns="0" bIns="0" rIns="0">
            <a:spAutoFit/>
          </a:bodyPr>
          <a:lstStyle/>
          <a:p>
            <a:pPr algn="ctr">
              <a:lnSpc>
                <a:spcPts val="5999"/>
              </a:lnSpc>
              <a:spcBef>
                <a:spcPct val="0"/>
              </a:spcBef>
            </a:pPr>
            <a:r>
              <a:rPr lang="en-US" b="true" sz="5999">
                <a:solidFill>
                  <a:srgbClr val="FFFFFF"/>
                </a:solidFill>
                <a:latin typeface="Montserrat Bold"/>
                <a:ea typeface="Montserrat Bold"/>
                <a:cs typeface="Montserrat Bold"/>
                <a:sym typeface="Montserrat Bold"/>
              </a:rPr>
              <a:t>03</a:t>
            </a:r>
          </a:p>
        </p:txBody>
      </p:sp>
      <p:sp>
        <p:nvSpPr>
          <p:cNvPr name="TextBox 25" id="25"/>
          <p:cNvSpPr txBox="true"/>
          <p:nvPr/>
        </p:nvSpPr>
        <p:spPr>
          <a:xfrm rot="0">
            <a:off x="11631967" y="4066456"/>
            <a:ext cx="1511609" cy="781048"/>
          </a:xfrm>
          <a:prstGeom prst="rect">
            <a:avLst/>
          </a:prstGeom>
        </p:spPr>
        <p:txBody>
          <a:bodyPr anchor="t" rtlCol="false" tIns="0" lIns="0" bIns="0" rIns="0">
            <a:spAutoFit/>
          </a:bodyPr>
          <a:lstStyle/>
          <a:p>
            <a:pPr algn="ctr">
              <a:lnSpc>
                <a:spcPts val="5999"/>
              </a:lnSpc>
              <a:spcBef>
                <a:spcPct val="0"/>
              </a:spcBef>
            </a:pPr>
            <a:r>
              <a:rPr lang="en-US" b="true" sz="5999">
                <a:solidFill>
                  <a:srgbClr val="FFFFFF"/>
                </a:solidFill>
                <a:latin typeface="Montserrat Bold"/>
                <a:ea typeface="Montserrat Bold"/>
                <a:cs typeface="Montserrat Bold"/>
                <a:sym typeface="Montserrat Bold"/>
              </a:rPr>
              <a:t>04</a:t>
            </a:r>
          </a:p>
        </p:txBody>
      </p:sp>
      <p:sp>
        <p:nvSpPr>
          <p:cNvPr name="TextBox 26" id="26"/>
          <p:cNvSpPr txBox="true"/>
          <p:nvPr/>
        </p:nvSpPr>
        <p:spPr>
          <a:xfrm rot="0">
            <a:off x="14877933" y="3761173"/>
            <a:ext cx="1511609" cy="781048"/>
          </a:xfrm>
          <a:prstGeom prst="rect">
            <a:avLst/>
          </a:prstGeom>
        </p:spPr>
        <p:txBody>
          <a:bodyPr anchor="t" rtlCol="false" tIns="0" lIns="0" bIns="0" rIns="0">
            <a:spAutoFit/>
          </a:bodyPr>
          <a:lstStyle/>
          <a:p>
            <a:pPr algn="ctr">
              <a:lnSpc>
                <a:spcPts val="5999"/>
              </a:lnSpc>
              <a:spcBef>
                <a:spcPct val="0"/>
              </a:spcBef>
            </a:pPr>
            <a:r>
              <a:rPr lang="en-US" b="true" sz="5999">
                <a:solidFill>
                  <a:srgbClr val="FFFFFF"/>
                </a:solidFill>
                <a:latin typeface="Montserrat Bold"/>
                <a:ea typeface="Montserrat Bold"/>
                <a:cs typeface="Montserrat Bold"/>
                <a:sym typeface="Montserrat Bold"/>
              </a:rPr>
              <a:t>05</a:t>
            </a:r>
          </a:p>
        </p:txBody>
      </p:sp>
      <p:sp>
        <p:nvSpPr>
          <p:cNvPr name="TextBox 27" id="27"/>
          <p:cNvSpPr txBox="true"/>
          <p:nvPr/>
        </p:nvSpPr>
        <p:spPr>
          <a:xfrm rot="0">
            <a:off x="1286660" y="5436827"/>
            <a:ext cx="2735204" cy="644829"/>
          </a:xfrm>
          <a:prstGeom prst="rect">
            <a:avLst/>
          </a:prstGeom>
        </p:spPr>
        <p:txBody>
          <a:bodyPr anchor="t" rtlCol="false" tIns="0" lIns="0" bIns="0" rIns="0">
            <a:spAutoFit/>
          </a:bodyPr>
          <a:lstStyle/>
          <a:p>
            <a:pPr algn="ctr">
              <a:lnSpc>
                <a:spcPts val="2511"/>
              </a:lnSpc>
              <a:spcBef>
                <a:spcPct val="0"/>
              </a:spcBef>
            </a:pPr>
            <a:r>
              <a:rPr lang="en-US" b="true" sz="2511">
                <a:solidFill>
                  <a:srgbClr val="003264"/>
                </a:solidFill>
                <a:latin typeface="Montserrat Bold"/>
                <a:ea typeface="Montserrat Bold"/>
                <a:cs typeface="Montserrat Bold"/>
                <a:sym typeface="Montserrat Bold"/>
              </a:rPr>
              <a:t>Define the problem</a:t>
            </a:r>
          </a:p>
        </p:txBody>
      </p:sp>
      <p:sp>
        <p:nvSpPr>
          <p:cNvPr name="TextBox 28" id="28"/>
          <p:cNvSpPr txBox="true"/>
          <p:nvPr/>
        </p:nvSpPr>
        <p:spPr>
          <a:xfrm rot="0">
            <a:off x="7783760" y="5436827"/>
            <a:ext cx="2735204" cy="644829"/>
          </a:xfrm>
          <a:prstGeom prst="rect">
            <a:avLst/>
          </a:prstGeom>
        </p:spPr>
        <p:txBody>
          <a:bodyPr anchor="t" rtlCol="false" tIns="0" lIns="0" bIns="0" rIns="0">
            <a:spAutoFit/>
          </a:bodyPr>
          <a:lstStyle/>
          <a:p>
            <a:pPr algn="ctr">
              <a:lnSpc>
                <a:spcPts val="2511"/>
              </a:lnSpc>
              <a:spcBef>
                <a:spcPct val="0"/>
              </a:spcBef>
            </a:pPr>
            <a:r>
              <a:rPr lang="en-US" b="true" sz="2511">
                <a:solidFill>
                  <a:srgbClr val="003264"/>
                </a:solidFill>
                <a:latin typeface="Montserrat Bold"/>
                <a:ea typeface="Montserrat Bold"/>
                <a:cs typeface="Montserrat Bold"/>
                <a:sym typeface="Montserrat Bold"/>
              </a:rPr>
              <a:t>Collect messages</a:t>
            </a:r>
          </a:p>
        </p:txBody>
      </p:sp>
      <p:sp>
        <p:nvSpPr>
          <p:cNvPr name="TextBox 29" id="29"/>
          <p:cNvSpPr txBox="true"/>
          <p:nvPr/>
        </p:nvSpPr>
        <p:spPr>
          <a:xfrm rot="0">
            <a:off x="4528236" y="5728398"/>
            <a:ext cx="2735204" cy="644829"/>
          </a:xfrm>
          <a:prstGeom prst="rect">
            <a:avLst/>
          </a:prstGeom>
        </p:spPr>
        <p:txBody>
          <a:bodyPr anchor="t" rtlCol="false" tIns="0" lIns="0" bIns="0" rIns="0">
            <a:spAutoFit/>
          </a:bodyPr>
          <a:lstStyle/>
          <a:p>
            <a:pPr algn="ctr">
              <a:lnSpc>
                <a:spcPts val="2511"/>
              </a:lnSpc>
              <a:spcBef>
                <a:spcPct val="0"/>
              </a:spcBef>
            </a:pPr>
            <a:r>
              <a:rPr lang="en-US" b="true" sz="2511">
                <a:solidFill>
                  <a:srgbClr val="003264"/>
                </a:solidFill>
                <a:latin typeface="Montserrat Bold"/>
                <a:ea typeface="Montserrat Bold"/>
                <a:cs typeface="Montserrat Bold"/>
                <a:sym typeface="Montserrat Bold"/>
              </a:rPr>
              <a:t>Develop a research plan</a:t>
            </a:r>
          </a:p>
        </p:txBody>
      </p:sp>
      <p:sp>
        <p:nvSpPr>
          <p:cNvPr name="TextBox 30" id="30"/>
          <p:cNvSpPr txBox="true"/>
          <p:nvPr/>
        </p:nvSpPr>
        <p:spPr>
          <a:xfrm rot="0">
            <a:off x="11025336" y="5728398"/>
            <a:ext cx="2735204" cy="644829"/>
          </a:xfrm>
          <a:prstGeom prst="rect">
            <a:avLst/>
          </a:prstGeom>
        </p:spPr>
        <p:txBody>
          <a:bodyPr anchor="t" rtlCol="false" tIns="0" lIns="0" bIns="0" rIns="0">
            <a:spAutoFit/>
          </a:bodyPr>
          <a:lstStyle/>
          <a:p>
            <a:pPr algn="ctr">
              <a:lnSpc>
                <a:spcPts val="2511"/>
              </a:lnSpc>
              <a:spcBef>
                <a:spcPct val="0"/>
              </a:spcBef>
            </a:pPr>
            <a:r>
              <a:rPr lang="en-US" b="true" sz="2511">
                <a:solidFill>
                  <a:srgbClr val="003264"/>
                </a:solidFill>
                <a:latin typeface="Montserrat Bold"/>
                <a:ea typeface="Montserrat Bold"/>
                <a:cs typeface="Montserrat Bold"/>
                <a:sym typeface="Montserrat Bold"/>
              </a:rPr>
              <a:t>Information analysis</a:t>
            </a:r>
          </a:p>
        </p:txBody>
      </p:sp>
      <p:sp>
        <p:nvSpPr>
          <p:cNvPr name="TextBox 31" id="31"/>
          <p:cNvSpPr txBox="true"/>
          <p:nvPr/>
        </p:nvSpPr>
        <p:spPr>
          <a:xfrm rot="0">
            <a:off x="1307132" y="6355934"/>
            <a:ext cx="2694261" cy="1687298"/>
          </a:xfrm>
          <a:prstGeom prst="rect">
            <a:avLst/>
          </a:prstGeom>
        </p:spPr>
        <p:txBody>
          <a:bodyPr anchor="t" rtlCol="false" tIns="0" lIns="0" bIns="0" rIns="0">
            <a:spAutoFit/>
          </a:bodyPr>
          <a:lstStyle/>
          <a:p>
            <a:pPr algn="just">
              <a:lnSpc>
                <a:spcPts val="1929"/>
              </a:lnSpc>
              <a:spcBef>
                <a:spcPct val="0"/>
              </a:spcBef>
            </a:pPr>
            <a:r>
              <a:rPr lang="en-US" sz="1929">
                <a:solidFill>
                  <a:srgbClr val="003264"/>
                </a:solidFill>
                <a:latin typeface="Montserrat"/>
                <a:ea typeface="Montserrat"/>
                <a:cs typeface="Montserrat"/>
                <a:sym typeface="Montserrat"/>
              </a:rPr>
              <a:t>Lorem ipsum dolor sit amet, consectetur adipiscing elit. Maecenas pharetra tortor pulvinar dolor dapibus, ut imperdiet ligula vestibulum.</a:t>
            </a:r>
          </a:p>
        </p:txBody>
      </p:sp>
      <p:sp>
        <p:nvSpPr>
          <p:cNvPr name="TextBox 32" id="32"/>
          <p:cNvSpPr txBox="true"/>
          <p:nvPr/>
        </p:nvSpPr>
        <p:spPr>
          <a:xfrm rot="0">
            <a:off x="7780824" y="6355934"/>
            <a:ext cx="2741077" cy="1687298"/>
          </a:xfrm>
          <a:prstGeom prst="rect">
            <a:avLst/>
          </a:prstGeom>
        </p:spPr>
        <p:txBody>
          <a:bodyPr anchor="t" rtlCol="false" tIns="0" lIns="0" bIns="0" rIns="0">
            <a:spAutoFit/>
          </a:bodyPr>
          <a:lstStyle/>
          <a:p>
            <a:pPr algn="just">
              <a:lnSpc>
                <a:spcPts val="1929"/>
              </a:lnSpc>
              <a:spcBef>
                <a:spcPct val="0"/>
              </a:spcBef>
            </a:pPr>
            <a:r>
              <a:rPr lang="en-US" sz="1929">
                <a:solidFill>
                  <a:srgbClr val="003264"/>
                </a:solidFill>
                <a:latin typeface="Montserrat"/>
                <a:ea typeface="Montserrat"/>
                <a:cs typeface="Montserrat"/>
                <a:sym typeface="Montserrat"/>
              </a:rPr>
              <a:t>Lorem ipsum dolor sit amet, consectetur adipiscing elit. Maecenas pharetra tortor pulvinar dolor dapibus, ut imperdiet ligula vestibulum.</a:t>
            </a:r>
          </a:p>
        </p:txBody>
      </p:sp>
      <p:sp>
        <p:nvSpPr>
          <p:cNvPr name="TextBox 33" id="33"/>
          <p:cNvSpPr txBox="true"/>
          <p:nvPr/>
        </p:nvSpPr>
        <p:spPr>
          <a:xfrm rot="0">
            <a:off x="4528236" y="6647505"/>
            <a:ext cx="2735204" cy="1687298"/>
          </a:xfrm>
          <a:prstGeom prst="rect">
            <a:avLst/>
          </a:prstGeom>
        </p:spPr>
        <p:txBody>
          <a:bodyPr anchor="t" rtlCol="false" tIns="0" lIns="0" bIns="0" rIns="0">
            <a:spAutoFit/>
          </a:bodyPr>
          <a:lstStyle/>
          <a:p>
            <a:pPr algn="just">
              <a:lnSpc>
                <a:spcPts val="1929"/>
              </a:lnSpc>
              <a:spcBef>
                <a:spcPct val="0"/>
              </a:spcBef>
            </a:pPr>
            <a:r>
              <a:rPr lang="en-US" sz="1929">
                <a:solidFill>
                  <a:srgbClr val="003264"/>
                </a:solidFill>
                <a:latin typeface="Montserrat"/>
                <a:ea typeface="Montserrat"/>
                <a:cs typeface="Montserrat"/>
                <a:sym typeface="Montserrat"/>
              </a:rPr>
              <a:t>Lorem ipsum dolor sit amet, consectetur adipiscing elit. Maecenas pharetra tortor pulvinar dolor dapibus, ut imperdiet ligula vestibulum.</a:t>
            </a:r>
          </a:p>
        </p:txBody>
      </p:sp>
      <p:sp>
        <p:nvSpPr>
          <p:cNvPr name="TextBox 34" id="34"/>
          <p:cNvSpPr txBox="true"/>
          <p:nvPr/>
        </p:nvSpPr>
        <p:spPr>
          <a:xfrm rot="0">
            <a:off x="11025336" y="6647505"/>
            <a:ext cx="2735204" cy="1687298"/>
          </a:xfrm>
          <a:prstGeom prst="rect">
            <a:avLst/>
          </a:prstGeom>
        </p:spPr>
        <p:txBody>
          <a:bodyPr anchor="t" rtlCol="false" tIns="0" lIns="0" bIns="0" rIns="0">
            <a:spAutoFit/>
          </a:bodyPr>
          <a:lstStyle/>
          <a:p>
            <a:pPr algn="just">
              <a:lnSpc>
                <a:spcPts val="1929"/>
              </a:lnSpc>
              <a:spcBef>
                <a:spcPct val="0"/>
              </a:spcBef>
            </a:pPr>
            <a:r>
              <a:rPr lang="en-US" sz="1929">
                <a:solidFill>
                  <a:srgbClr val="003264"/>
                </a:solidFill>
                <a:latin typeface="Montserrat"/>
                <a:ea typeface="Montserrat"/>
                <a:cs typeface="Montserrat"/>
                <a:sym typeface="Montserrat"/>
              </a:rPr>
              <a:t>Lorem ipsum dolor sit amet, consectetur adipiscing elit. Maecenas pharetra tortor pulvinar dolor dapibus, ut imperdiet ligula vestibulum.</a:t>
            </a:r>
          </a:p>
        </p:txBody>
      </p:sp>
      <p:sp>
        <p:nvSpPr>
          <p:cNvPr name="TextBox 35" id="35"/>
          <p:cNvSpPr txBox="true"/>
          <p:nvPr/>
        </p:nvSpPr>
        <p:spPr>
          <a:xfrm rot="0">
            <a:off x="14280860" y="5436827"/>
            <a:ext cx="2735204" cy="959154"/>
          </a:xfrm>
          <a:prstGeom prst="rect">
            <a:avLst/>
          </a:prstGeom>
        </p:spPr>
        <p:txBody>
          <a:bodyPr anchor="t" rtlCol="false" tIns="0" lIns="0" bIns="0" rIns="0">
            <a:spAutoFit/>
          </a:bodyPr>
          <a:lstStyle/>
          <a:p>
            <a:pPr algn="ctr">
              <a:lnSpc>
                <a:spcPts val="2511"/>
              </a:lnSpc>
              <a:spcBef>
                <a:spcPct val="0"/>
              </a:spcBef>
            </a:pPr>
            <a:r>
              <a:rPr lang="en-US" b="true" sz="2511">
                <a:solidFill>
                  <a:srgbClr val="003264"/>
                </a:solidFill>
                <a:latin typeface="Montserrat Bold"/>
                <a:ea typeface="Montserrat Bold"/>
                <a:cs typeface="Montserrat Bold"/>
                <a:sym typeface="Montserrat Bold"/>
              </a:rPr>
              <a:t>State the results of the survey</a:t>
            </a:r>
          </a:p>
        </p:txBody>
      </p:sp>
      <p:sp>
        <p:nvSpPr>
          <p:cNvPr name="TextBox 36" id="36"/>
          <p:cNvSpPr txBox="true"/>
          <p:nvPr/>
        </p:nvSpPr>
        <p:spPr>
          <a:xfrm rot="0">
            <a:off x="14280860" y="6355934"/>
            <a:ext cx="2735204" cy="1687298"/>
          </a:xfrm>
          <a:prstGeom prst="rect">
            <a:avLst/>
          </a:prstGeom>
        </p:spPr>
        <p:txBody>
          <a:bodyPr anchor="t" rtlCol="false" tIns="0" lIns="0" bIns="0" rIns="0">
            <a:spAutoFit/>
          </a:bodyPr>
          <a:lstStyle/>
          <a:p>
            <a:pPr algn="just">
              <a:lnSpc>
                <a:spcPts val="1929"/>
              </a:lnSpc>
              <a:spcBef>
                <a:spcPct val="0"/>
              </a:spcBef>
            </a:pPr>
            <a:r>
              <a:rPr lang="en-US" sz="1929">
                <a:solidFill>
                  <a:srgbClr val="003264"/>
                </a:solidFill>
                <a:latin typeface="Montserrat"/>
                <a:ea typeface="Montserrat"/>
                <a:cs typeface="Montserrat"/>
                <a:sym typeface="Montserrat"/>
              </a:rPr>
              <a:t>Lorem ipsum dolor sit amet, consectetur adipiscing elit. Maecenas pharetra tortor pulvinar dolor dapibus, ut imperdiet ligula vestibulum.</a:t>
            </a:r>
          </a:p>
        </p:txBody>
      </p:sp>
      <p:sp>
        <p:nvSpPr>
          <p:cNvPr name="Freeform 37" id="37"/>
          <p:cNvSpPr/>
          <p:nvPr/>
        </p:nvSpPr>
        <p:spPr>
          <a:xfrm flipH="false" flipV="false" rot="0">
            <a:off x="0" y="9637294"/>
            <a:ext cx="2233701" cy="649706"/>
          </a:xfrm>
          <a:custGeom>
            <a:avLst/>
            <a:gdLst/>
            <a:ahLst/>
            <a:cxnLst/>
            <a:rect r="r" b="b" t="t" l="l"/>
            <a:pathLst>
              <a:path h="649706" w="2233701">
                <a:moveTo>
                  <a:pt x="0" y="0"/>
                </a:moveTo>
                <a:lnTo>
                  <a:pt x="2233701" y="0"/>
                </a:lnTo>
                <a:lnTo>
                  <a:pt x="2233701" y="649706"/>
                </a:lnTo>
                <a:lnTo>
                  <a:pt x="0" y="649706"/>
                </a:lnTo>
                <a:lnTo>
                  <a:pt x="0" y="0"/>
                </a:lnTo>
                <a:close/>
              </a:path>
            </a:pathLst>
          </a:custGeom>
          <a:blipFill>
            <a:blip r:embed="rId4"/>
            <a:stretch>
              <a:fillRect l="0" t="0" r="0" b="0"/>
            </a:stretch>
          </a:blipFill>
        </p:spPr>
      </p:sp>
      <p:sp>
        <p:nvSpPr>
          <p:cNvPr name="TextBox 38" id="38"/>
          <p:cNvSpPr txBox="true"/>
          <p:nvPr/>
        </p:nvSpPr>
        <p:spPr>
          <a:xfrm rot="0">
            <a:off x="13563807" y="9578977"/>
            <a:ext cx="4724193" cy="708023"/>
          </a:xfrm>
          <a:prstGeom prst="rect">
            <a:avLst/>
          </a:prstGeom>
        </p:spPr>
        <p:txBody>
          <a:bodyPr anchor="t" rtlCol="false" tIns="0" lIns="0" bIns="0" rIns="0">
            <a:spAutoFit/>
          </a:bodyPr>
          <a:lstStyle/>
          <a:p>
            <a:pPr algn="l">
              <a:lnSpc>
                <a:spcPts val="2749"/>
              </a:lnSpc>
            </a:pPr>
            <a:r>
              <a:rPr lang="en-US" sz="2749" b="true">
                <a:solidFill>
                  <a:srgbClr val="F3C133">
                    <a:alpha val="56863"/>
                  </a:srgbClr>
                </a:solidFill>
                <a:latin typeface="Alexandria Bold"/>
                <a:ea typeface="Alexandria Bold"/>
                <a:cs typeface="Alexandria Bold"/>
                <a:sym typeface="Alexandria Bold"/>
              </a:rPr>
              <a:t>JORNADA CIENTÍFICA</a:t>
            </a:r>
          </a:p>
          <a:p>
            <a:pPr algn="l">
              <a:lnSpc>
                <a:spcPts val="2749"/>
              </a:lnSpc>
            </a:pPr>
            <a:r>
              <a:rPr lang="en-US" sz="2749" b="true">
                <a:solidFill>
                  <a:srgbClr val="26487D">
                    <a:alpha val="56863"/>
                  </a:srgbClr>
                </a:solidFill>
                <a:latin typeface="Alexandria Bold"/>
                <a:ea typeface="Alexandria Bold"/>
                <a:cs typeface="Alexandria Bold"/>
                <a:sym typeface="Alexandria Bold"/>
              </a:rPr>
              <a:t>INGENIERÍA DE SISTEMAS</a:t>
            </a:r>
            <a:r>
              <a:rPr lang="en-US" sz="2749">
                <a:solidFill>
                  <a:srgbClr val="F3C133">
                    <a:alpha val="56863"/>
                  </a:srgbClr>
                </a:solidFill>
                <a:latin typeface="Alexandria"/>
                <a:ea typeface="Alexandria"/>
                <a:cs typeface="Alexandria"/>
                <a:sym typeface="Alexandria"/>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DAGpyAIQfw0</dc:identifier>
  <dcterms:modified xsi:type="dcterms:W3CDTF">2011-08-01T06:04:30Z</dcterms:modified>
  <cp:revision>1</cp:revision>
  <dc:title>Plantilla - 3 ° Año </dc:title>
</cp:coreProperties>
</file>